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24"/>
  </p:notesMasterIdLst>
  <p:sldIdLst>
    <p:sldId id="272" r:id="rId2"/>
    <p:sldId id="322" r:id="rId3"/>
    <p:sldId id="291" r:id="rId4"/>
    <p:sldId id="263" r:id="rId5"/>
    <p:sldId id="318" r:id="rId6"/>
    <p:sldId id="344" r:id="rId7"/>
    <p:sldId id="279" r:id="rId8"/>
    <p:sldId id="320" r:id="rId9"/>
    <p:sldId id="304" r:id="rId10"/>
    <p:sldId id="332" r:id="rId11"/>
    <p:sldId id="308" r:id="rId12"/>
    <p:sldId id="328" r:id="rId13"/>
    <p:sldId id="329" r:id="rId14"/>
    <p:sldId id="334" r:id="rId15"/>
    <p:sldId id="336" r:id="rId16"/>
    <p:sldId id="285" r:id="rId17"/>
    <p:sldId id="341" r:id="rId18"/>
    <p:sldId id="345" r:id="rId19"/>
    <p:sldId id="275" r:id="rId20"/>
    <p:sldId id="277" r:id="rId21"/>
    <p:sldId id="346" r:id="rId22"/>
    <p:sldId id="347" r:id="rId23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6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uck01" initials="skc" lastIdx="11" clrIdx="0"/>
  <p:cmAuthor id="1" name="Edwin DeJesus, MD" initials="EDM" lastIdx="14" clrIdx="1"/>
  <p:cmAuthor id="2" name="Anna Kido" initials="AK" lastIdx="14" clrIdx="2"/>
  <p:cmAuthor id="3" name="Kirsten White" initials="KW" lastIdx="1" clrIdx="3"/>
  <p:cmAuthor id="4" name="Tariro Makadzange" initials="TM" lastIdx="17" clrIdx="4"/>
  <p:cmAuthor id="5" name="Sean Collins" initials="SC" lastIdx="24" clrIdx="5"/>
  <p:cmAuthor id="6" name="Terry Farrow" initials="TF" lastIdx="3" clrIdx="6"/>
  <p:cmAuthor id="7" name="David Piontkowsky" initials="DP" lastIdx="7" clrIdx="7"/>
  <p:cmAuthor id="8" name="Susan Chuck" initials="SC" lastIdx="10" clrIdx="8"/>
  <p:cmAuthor id="9" name="Hal Martin" initials="HM" lastIdx="2" clrIdx="9"/>
  <p:cmAuthor id="10" name="Joel Gallant" initials="JG" lastIdx="3" clrIdx="10"/>
  <p:cmAuthor id="11" name="Lilian(Xuelian) Wei" initials="LW" lastIdx="20" clrIdx="11"/>
  <p:cmAuthor id="12" name="Robert Bridges" initials="RB" lastIdx="2" clrIdx="12"/>
  <p:cmAuthor id="13" name="Rima Acosta" initials="RA" lastIdx="1" clrIdx="1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F8D4"/>
    <a:srgbClr val="00D2AF"/>
    <a:srgbClr val="0988B0"/>
    <a:srgbClr val="65D4F7"/>
    <a:srgbClr val="35DFBF"/>
    <a:srgbClr val="1DC0F3"/>
    <a:srgbClr val="84D5C7"/>
    <a:srgbClr val="0F6050"/>
    <a:srgbClr val="00C0A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80" autoAdjust="0"/>
    <p:restoredTop sz="95118" autoAdjust="0"/>
  </p:normalViewPr>
  <p:slideViewPr>
    <p:cSldViewPr snapToGrid="0">
      <p:cViewPr varScale="1">
        <p:scale>
          <a:sx n="89" d="100"/>
          <a:sy n="89" d="100"/>
        </p:scale>
        <p:origin x="-1109" y="-67"/>
      </p:cViewPr>
      <p:guideLst>
        <p:guide orient="horz" pos="206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3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7928592087093982"/>
          <c:y val="0.10927578508032681"/>
          <c:w val="0.41307789237679893"/>
          <c:h val="0.867629296367806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988B0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22F-D54F-8832-39479141BDB8}"/>
              </c:ext>
            </c:extLst>
          </c:dPt>
          <c:dLbls>
            <c:numFmt formatCode="0\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Dominican Republic</c:v>
                </c:pt>
                <c:pt idx="1">
                  <c:v>US</c:v>
                </c:pt>
                <c:pt idx="2">
                  <c:v>Thailand</c:v>
                </c:pt>
                <c:pt idx="3">
                  <c:v>Russia</c:v>
                </c:pt>
                <c:pt idx="4">
                  <c:v>Uganda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12.3</c:v>
                </c:pt>
                <c:pt idx="1">
                  <c:v>15.3</c:v>
                </c:pt>
                <c:pt idx="2">
                  <c:v>21.5</c:v>
                </c:pt>
                <c:pt idx="3">
                  <c:v>23.8</c:v>
                </c:pt>
                <c:pt idx="4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22F-D54F-8832-39479141BD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7627008"/>
        <c:axId val="57628544"/>
      </c:barChart>
      <c:catAx>
        <c:axId val="576270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>
            <a:noFill/>
          </a:ln>
        </c:spPr>
        <c:txPr>
          <a:bodyPr anchor="t" anchorCtr="0"/>
          <a:lstStyle/>
          <a:p>
            <a:pPr>
              <a:defRPr sz="1400" b="1"/>
            </a:pPr>
            <a:endParaRPr lang="en-US"/>
          </a:p>
        </c:txPr>
        <c:crossAx val="57628544"/>
        <c:crosses val="autoZero"/>
        <c:auto val="0"/>
        <c:lblAlgn val="ctr"/>
        <c:lblOffset val="100"/>
        <c:noMultiLvlLbl val="0"/>
      </c:catAx>
      <c:valAx>
        <c:axId val="5762854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57627008"/>
        <c:crosses val="max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803170114102142E-2"/>
          <c:y val="0.12999922642531139"/>
          <c:w val="0.93019669597890708"/>
          <c:h val="0.7717773956403359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B/F/TAF (n=234)</c:v>
                </c:pt>
              </c:strCache>
            </c:strRef>
          </c:tx>
          <c:spPr>
            <a:solidFill>
              <a:srgbClr val="00C0A0"/>
            </a:solidFill>
            <a:ln w="18147"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2EB6-4CB1-9492-F4E3B95FF6B3}"/>
              </c:ext>
            </c:extLst>
          </c:dPt>
          <c:dPt>
            <c:idx val="1"/>
            <c:invertIfNegative val="0"/>
            <c:bubble3D val="0"/>
            <c:spPr>
              <a:solidFill>
                <a:srgbClr val="CDF8D4"/>
              </a:solidFill>
              <a:ln w="18147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BA3-4B88-8833-584AB6A2FA06}"/>
              </c:ext>
            </c:extLst>
          </c:dPt>
          <c:dPt>
            <c:idx val="2"/>
            <c:invertIfNegative val="0"/>
            <c:bubble3D val="0"/>
            <c:spPr>
              <a:solidFill>
                <a:srgbClr val="0988B0"/>
              </a:solidFill>
              <a:ln w="18147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D67-420E-A4D8-C180EF520DF4}"/>
              </c:ext>
            </c:extLst>
          </c:dPt>
          <c:dLbls>
            <c:numFmt formatCode="#,##0.0" sourceLinked="0"/>
            <c:spPr>
              <a:noFill/>
              <a:ln w="18147">
                <a:noFill/>
              </a:ln>
            </c:spPr>
            <c:txPr>
              <a:bodyPr rot="0" vert="horz"/>
              <a:lstStyle/>
              <a:p>
                <a:pPr>
                  <a:defRPr sz="18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B/F/TAF</c:v>
                </c:pt>
                <c:pt idx="1">
                  <c:v>SBR to B/F/TAF</c:v>
                </c:pt>
                <c:pt idx="2">
                  <c:v>All B/F/TAF</c:v>
                </c:pt>
                <c:pt idx="3">
                  <c:v>B/F/TAF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99.6</c:v>
                </c:pt>
                <c:pt idx="1">
                  <c:v>98.5</c:v>
                </c:pt>
                <c:pt idx="2">
                  <c:v>99.1</c:v>
                </c:pt>
                <c:pt idx="3">
                  <c:v>99.5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EB6-4CB1-9492-F4E3B95FF6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175076480"/>
        <c:axId val="175078016"/>
      </c:barChart>
      <c:catAx>
        <c:axId val="17507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9529">
            <a:solidFill>
              <a:schemeClr val="tx1"/>
            </a:solidFill>
            <a:prstDash val="solid"/>
          </a:ln>
        </c:spPr>
        <c:txPr>
          <a:bodyPr rot="-60000000" vert="horz"/>
          <a:lstStyle/>
          <a:p>
            <a:pPr>
              <a:defRPr sz="1600" b="0"/>
            </a:pPr>
            <a:endParaRPr lang="en-US"/>
          </a:p>
        </c:txPr>
        <c:crossAx val="175078016"/>
        <c:crosses val="autoZero"/>
        <c:auto val="1"/>
        <c:lblAlgn val="ctr"/>
        <c:lblOffset val="100"/>
        <c:tickMarkSkip val="1"/>
        <c:noMultiLvlLbl val="0"/>
      </c:catAx>
      <c:valAx>
        <c:axId val="175078016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529">
            <a:solidFill>
              <a:schemeClr val="tx1"/>
            </a:solidFill>
            <a:prstDash val="solid"/>
          </a:ln>
        </c:spPr>
        <c:txPr>
          <a:bodyPr rot="-60000000" vert="horz"/>
          <a:lstStyle/>
          <a:p>
            <a:pPr>
              <a:defRPr sz="1600"/>
            </a:pPr>
            <a:endParaRPr lang="en-US"/>
          </a:p>
        </c:txPr>
        <c:crossAx val="175076480"/>
        <c:crosses val="autoZero"/>
        <c:crossBetween val="between"/>
        <c:majorUnit val="20"/>
      </c:valAx>
      <c:spPr>
        <a:noFill/>
        <a:ln w="25410">
          <a:noFill/>
        </a:ln>
      </c:spPr>
    </c:plotArea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28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603779005236285E-2"/>
          <c:y val="0.16811314750746439"/>
          <c:w val="0.91131672373677375"/>
          <c:h val="0.787810945421708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BFTAF W96</c:v>
                </c:pt>
              </c:strCache>
            </c:strRef>
          </c:tx>
          <c:spPr>
            <a:solidFill>
              <a:srgbClr val="00D2AF"/>
            </a:solidFill>
            <a:ln w="9524"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508-4C81-B322-981978B9B1E5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FAF-4437-B608-9C5EEA484C10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A508-4C81-B322-981978B9B1E5}"/>
              </c:ext>
            </c:extLst>
          </c:dPt>
          <c:dLbls>
            <c:dLbl>
              <c:idx val="1"/>
              <c:numFmt formatCode="#,##0" sourceLinked="0"/>
              <c:spPr>
                <a:solidFill>
                  <a:schemeClr val="bg1"/>
                </a:solidFill>
                <a:ln w="25396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latin typeface="+mj-lt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solidFill>
                <a:srgbClr val="EAEAEA"/>
              </a:solidFill>
              <a:ln w="2539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latin typeface="+mj-lt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Sheet1!$B$18:$B$21</c:f>
                <c:numCache>
                  <c:formatCode>General</c:formatCode>
                  <c:ptCount val="4"/>
                  <c:pt idx="0">
                    <c:v>61.1</c:v>
                  </c:pt>
                  <c:pt idx="1">
                    <c:v>48.1</c:v>
                  </c:pt>
                  <c:pt idx="2">
                    <c:v>46.2</c:v>
                  </c:pt>
                </c:numCache>
              </c:numRef>
            </c:plus>
            <c:minus>
              <c:numRef>
                <c:f>Sheet1!$C$18:$C$21</c:f>
                <c:numCache>
                  <c:formatCode>General</c:formatCode>
                  <c:ptCount val="4"/>
                  <c:pt idx="0">
                    <c:v>36.5</c:v>
                  </c:pt>
                  <c:pt idx="1">
                    <c:v>32.4</c:v>
                  </c:pt>
                  <c:pt idx="2">
                    <c:v>36.800000000000004</c:v>
                  </c:pt>
                </c:numCache>
              </c:numRef>
            </c:minus>
            <c:spPr>
              <a:ln w="12700">
                <a:solidFill>
                  <a:schemeClr val="tx1"/>
                </a:solidFill>
              </a:ln>
            </c:spPr>
          </c:errBars>
          <c:cat>
            <c:strRef>
              <c:f>Sheet1!$B$1:$D$1</c:f>
              <c:strCache>
                <c:ptCount val="3"/>
                <c:pt idx="0">
                  <c:v>Albumin/Cr</c:v>
                </c:pt>
                <c:pt idx="1">
                  <c:v>RBP/Cr</c:v>
                </c:pt>
                <c:pt idx="2">
                  <c:v>B2M/Cr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-4.5999999999999996</c:v>
                </c:pt>
                <c:pt idx="1">
                  <c:v>-10.6</c:v>
                </c:pt>
                <c:pt idx="2">
                  <c:v>-19.899999999999999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70-47EA-AD71-FA1810D0689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SBR to BFTAF W48</c:v>
                </c:pt>
              </c:strCache>
            </c:strRef>
          </c:tx>
          <c:spPr>
            <a:solidFill>
              <a:srgbClr val="CDF8D4"/>
            </a:solidFill>
          </c:spPr>
          <c:invertIfNegative val="0"/>
          <c:dLbls>
            <c:dLbl>
              <c:idx val="0"/>
              <c:numFmt formatCode="#,##0" sourceLinked="0"/>
              <c:spPr>
                <a:solidFill>
                  <a:srgbClr val="EAEAEA"/>
                </a:solidFill>
              </c:spPr>
              <c:txPr>
                <a:bodyPr/>
                <a:lstStyle/>
                <a:p>
                  <a:pPr algn="ctr">
                    <a:defRPr lang="en-US" sz="1600" b="1" i="0" u="none" strike="noStrike" kern="1200" baseline="0">
                      <a:solidFill>
                        <a:srgbClr val="000000"/>
                      </a:solidFill>
                      <a:latin typeface="+mj-lt"/>
                      <a:ea typeface="Arial Narrow"/>
                      <a:cs typeface="Arial Narrow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 algn="ctr">
                    <a:defRPr lang="en-US" sz="1600" b="1" i="0" u="none" strike="noStrike" kern="1200" baseline="0">
                      <a:solidFill>
                        <a:srgbClr val="000000"/>
                      </a:solidFill>
                      <a:latin typeface="+mj-lt"/>
                      <a:ea typeface="Arial Narrow"/>
                      <a:cs typeface="Arial Narrow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spPr>
                <a:solidFill>
                  <a:srgbClr val="EAEAEA"/>
                </a:solidFill>
              </c:spPr>
              <c:txPr>
                <a:bodyPr/>
                <a:lstStyle/>
                <a:p>
                  <a:pPr algn="ctr">
                    <a:defRPr lang="en-US" sz="1600" b="1" i="0" u="none" strike="noStrike" kern="1200" baseline="0">
                      <a:solidFill>
                        <a:srgbClr val="000000"/>
                      </a:solidFill>
                      <a:latin typeface="+mj-lt"/>
                      <a:ea typeface="Arial Narrow"/>
                      <a:cs typeface="Arial Narrow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solidFill>
                <a:schemeClr val="bg1">
                  <a:lumMod val="95000"/>
                </a:schemeClr>
              </a:solidFill>
            </c:spPr>
            <c:txPr>
              <a:bodyPr/>
              <a:lstStyle/>
              <a:p>
                <a:pPr algn="ctr">
                  <a:defRPr lang="en-US" sz="1600" b="1" i="0" u="none" strike="noStrike" kern="1200" baseline="0">
                    <a:solidFill>
                      <a:srgbClr val="000000"/>
                    </a:solidFill>
                    <a:latin typeface="+mj-lt"/>
                    <a:ea typeface="Arial Narrow"/>
                    <a:cs typeface="Arial Narrow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Sheet1!$D$18:$D$20</c:f>
                <c:numCache>
                  <c:formatCode>General</c:formatCode>
                  <c:ptCount val="3"/>
                  <c:pt idx="0">
                    <c:v>51.8</c:v>
                  </c:pt>
                  <c:pt idx="1">
                    <c:v>34.6</c:v>
                  </c:pt>
                  <c:pt idx="2">
                    <c:v>32.299999999999997</c:v>
                  </c:pt>
                </c:numCache>
              </c:numRef>
            </c:plus>
            <c:minus>
              <c:numRef>
                <c:f>Sheet1!$F$18:$F$20</c:f>
                <c:numCache>
                  <c:formatCode>General</c:formatCode>
                  <c:ptCount val="3"/>
                  <c:pt idx="0">
                    <c:v>27.8</c:v>
                  </c:pt>
                  <c:pt idx="1">
                    <c:v>28.799999999999997</c:v>
                  </c:pt>
                  <c:pt idx="2">
                    <c:v>35</c:v>
                  </c:pt>
                </c:numCache>
              </c:numRef>
            </c:minus>
          </c:errBars>
          <c:cat>
            <c:strRef>
              <c:f>Sheet1!$B$1:$D$1</c:f>
              <c:strCache>
                <c:ptCount val="3"/>
                <c:pt idx="0">
                  <c:v>Albumin/Cr</c:v>
                </c:pt>
                <c:pt idx="1">
                  <c:v>RBP/Cr</c:v>
                </c:pt>
                <c:pt idx="2">
                  <c:v>B2M/Cr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-5.3</c:v>
                </c:pt>
                <c:pt idx="1">
                  <c:v>-16</c:v>
                </c:pt>
                <c:pt idx="2">
                  <c:v>-20.6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FAF-4437-B608-9C5EEA484C1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All B/F/TAF W48</c:v>
                </c:pt>
              </c:strCache>
            </c:strRef>
          </c:tx>
          <c:spPr>
            <a:solidFill>
              <a:srgbClr val="0988B0"/>
            </a:solidFill>
          </c:spPr>
          <c:invertIfNegative val="0"/>
          <c:dLbls>
            <c:dLbl>
              <c:idx val="0"/>
              <c:numFmt formatCode="#,##0" sourceLinked="0"/>
              <c:spPr>
                <a:solidFill>
                  <a:srgbClr val="EAEAEA"/>
                </a:solidFill>
              </c:spPr>
              <c:txPr>
                <a:bodyPr/>
                <a:lstStyle/>
                <a:p>
                  <a:pPr algn="ctr">
                    <a:defRPr lang="en-US" sz="1600" b="1" i="0" u="none" strike="noStrike" kern="1200" baseline="0">
                      <a:solidFill>
                        <a:srgbClr val="000000"/>
                      </a:solidFill>
                      <a:latin typeface="+mj-lt"/>
                      <a:ea typeface="Arial Narrow"/>
                      <a:cs typeface="Arial Narrow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 algn="ctr">
                    <a:defRPr lang="en-US" sz="1600" b="1" i="0" u="none" strike="noStrike" kern="1200" baseline="0">
                      <a:solidFill>
                        <a:srgbClr val="000000"/>
                      </a:solidFill>
                      <a:latin typeface="+mj-lt"/>
                      <a:ea typeface="Arial Narrow"/>
                      <a:cs typeface="Arial Narrow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spPr>
                <a:solidFill>
                  <a:srgbClr val="EAEAEA"/>
                </a:solidFill>
              </c:spPr>
              <c:txPr>
                <a:bodyPr/>
                <a:lstStyle/>
                <a:p>
                  <a:pPr algn="ctr">
                    <a:defRPr lang="en-US" sz="1600" b="1" i="0" u="none" strike="noStrike" kern="1200" baseline="0">
                      <a:solidFill>
                        <a:srgbClr val="000000"/>
                      </a:solidFill>
                      <a:latin typeface="+mj-lt"/>
                      <a:ea typeface="Arial Narrow"/>
                      <a:cs typeface="Arial Narrow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600" b="1" i="0" u="none" strike="noStrike" kern="1200" baseline="0">
                    <a:solidFill>
                      <a:srgbClr val="000000"/>
                    </a:solidFill>
                    <a:latin typeface="+mj-lt"/>
                    <a:ea typeface="Arial Narrow"/>
                    <a:cs typeface="Arial Narrow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Sheet1!$G$18:$G$20</c:f>
                <c:numCache>
                  <c:formatCode>General</c:formatCode>
                  <c:ptCount val="3"/>
                  <c:pt idx="0">
                    <c:v>45.2</c:v>
                  </c:pt>
                  <c:pt idx="1">
                    <c:v>38.299999999999997</c:v>
                  </c:pt>
                  <c:pt idx="2">
                    <c:v>34</c:v>
                  </c:pt>
                </c:numCache>
              </c:numRef>
            </c:plus>
            <c:minus>
              <c:numRef>
                <c:f>Sheet1!$H$18:$H$20</c:f>
                <c:numCache>
                  <c:formatCode>General</c:formatCode>
                  <c:ptCount val="3"/>
                  <c:pt idx="0">
                    <c:v>30.700000000000003</c:v>
                  </c:pt>
                  <c:pt idx="1">
                    <c:v>31.699999999999996</c:v>
                  </c:pt>
                  <c:pt idx="2">
                    <c:v>36.199999999999996</c:v>
                  </c:pt>
                </c:numCache>
              </c:numRef>
            </c:minus>
          </c:errBars>
          <c:cat>
            <c:strRef>
              <c:f>Sheet1!$B$1:$D$1</c:f>
              <c:strCache>
                <c:ptCount val="3"/>
                <c:pt idx="0">
                  <c:v>Albumin/Cr</c:v>
                </c:pt>
                <c:pt idx="1">
                  <c:v>RBP/Cr</c:v>
                </c:pt>
                <c:pt idx="2">
                  <c:v>B2M/Cr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-4</c:v>
                </c:pt>
                <c:pt idx="1">
                  <c:v>-10.6</c:v>
                </c:pt>
                <c:pt idx="2">
                  <c:v>-20.6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FAF-4437-B608-9C5EEA484C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4"/>
        <c:axId val="202102656"/>
        <c:axId val="202104192"/>
      </c:barChart>
      <c:catAx>
        <c:axId val="20210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95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0210419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02104192"/>
        <c:scaling>
          <c:orientation val="minMax"/>
          <c:max val="60"/>
          <c:min val="-8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5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>
                <a:latin typeface="+mj-lt"/>
              </a:defRPr>
            </a:pPr>
            <a:endParaRPr lang="en-US"/>
          </a:p>
        </c:txPr>
        <c:crossAx val="202102656"/>
        <c:crosses val="autoZero"/>
        <c:crossBetween val="between"/>
        <c:majorUnit val="20"/>
      </c:valAx>
      <c:spPr>
        <a:noFill/>
        <a:ln w="2539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49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603779005236285E-2"/>
          <c:y val="3.0047118116355954E-2"/>
          <c:w val="0.91131672373677375"/>
          <c:h val="0.92587709078686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B/F/TAF</c:v>
                </c:pt>
              </c:strCache>
            </c:strRef>
          </c:tx>
          <c:spPr>
            <a:solidFill>
              <a:srgbClr val="00C0A0"/>
            </a:solidFill>
            <a:ln w="9524">
              <a:noFill/>
            </a:ln>
          </c:spPr>
          <c:invertIfNegative val="0"/>
          <c:dLbls>
            <c:dLbl>
              <c:idx val="1"/>
              <c:numFmt formatCode="#,##0" sourceLinked="0"/>
              <c:spPr>
                <a:solidFill>
                  <a:srgbClr val="EAEAEA"/>
                </a:solidFill>
                <a:ln w="25396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latin typeface="+mj-lt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spPr>
                <a:solidFill>
                  <a:srgbClr val="EAEAEA"/>
                </a:solidFill>
                <a:ln w="25396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latin typeface="+mj-lt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#,##0" sourceLinked="0"/>
              <c:spPr>
                <a:solidFill>
                  <a:srgbClr val="EAEAEA"/>
                </a:solidFill>
                <a:ln w="25396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latin typeface="+mj-lt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solidFill>
                <a:schemeClr val="bg1"/>
              </a:solidFill>
              <a:ln w="2539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latin typeface="+mj-lt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Sheet1!$B$18:$B$23</c:f>
                <c:numCache>
                  <c:formatCode>General</c:formatCode>
                  <c:ptCount val="6"/>
                  <c:pt idx="0">
                    <c:v>44.3</c:v>
                  </c:pt>
                  <c:pt idx="1">
                    <c:v>46.8</c:v>
                  </c:pt>
                  <c:pt idx="2">
                    <c:v>31.200000000000003</c:v>
                  </c:pt>
                  <c:pt idx="3">
                    <c:v>67.5</c:v>
                  </c:pt>
                  <c:pt idx="4">
                    <c:v>54</c:v>
                  </c:pt>
                  <c:pt idx="5">
                    <c:v>46.1</c:v>
                  </c:pt>
                </c:numCache>
              </c:numRef>
            </c:plus>
            <c:minus>
              <c:numRef>
                <c:f>Sheet1!$C$18:$C$23</c:f>
                <c:numCache>
                  <c:formatCode>General</c:formatCode>
                  <c:ptCount val="6"/>
                  <c:pt idx="0">
                    <c:v>33.200000000000003</c:v>
                  </c:pt>
                  <c:pt idx="1">
                    <c:v>23.1</c:v>
                  </c:pt>
                  <c:pt idx="2">
                    <c:v>32.5</c:v>
                  </c:pt>
                  <c:pt idx="3">
                    <c:v>39.1</c:v>
                  </c:pt>
                  <c:pt idx="4">
                    <c:v>34.9</c:v>
                  </c:pt>
                  <c:pt idx="5">
                    <c:v>40.1</c:v>
                  </c:pt>
                </c:numCache>
              </c:numRef>
            </c:minus>
            <c:spPr>
              <a:ln w="12700">
                <a:solidFill>
                  <a:schemeClr val="tx1"/>
                </a:solidFill>
              </a:ln>
            </c:spPr>
          </c:errBars>
          <c:cat>
            <c:strRef>
              <c:f>Sheet1!$B$1:$H$1</c:f>
              <c:strCache>
                <c:ptCount val="6"/>
                <c:pt idx="0">
                  <c:v>Albumin/Cr</c:v>
                </c:pt>
                <c:pt idx="1">
                  <c:v>RBP/Cr</c:v>
                </c:pt>
                <c:pt idx="2">
                  <c:v>B2M/Cr</c:v>
                </c:pt>
                <c:pt idx="3">
                  <c:v>Albumin/Cr</c:v>
                </c:pt>
                <c:pt idx="4">
                  <c:v>RBP/Cr</c:v>
                </c:pt>
                <c:pt idx="5">
                  <c:v>B2M/Cr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6"/>
                <c:pt idx="0">
                  <c:v>-5.3</c:v>
                </c:pt>
                <c:pt idx="1">
                  <c:v>-28.1</c:v>
                </c:pt>
                <c:pt idx="2">
                  <c:v>-43.7</c:v>
                </c:pt>
                <c:pt idx="3">
                  <c:v>-2.8</c:v>
                </c:pt>
                <c:pt idx="4">
                  <c:v>5.2</c:v>
                </c:pt>
                <c:pt idx="5">
                  <c:v>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A6-F347-B6E0-78CD6227C1B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SBR to B/F/TAF</c:v>
                </c:pt>
              </c:strCache>
            </c:strRef>
          </c:tx>
          <c:spPr>
            <a:solidFill>
              <a:srgbClr val="CDF8D4"/>
            </a:solidFill>
            <a:ln w="19699">
              <a:noFill/>
            </a:ln>
          </c:spPr>
          <c:invertIfNegative val="0"/>
          <c:dLbls>
            <c:dLbl>
              <c:idx val="1"/>
              <c:numFmt formatCode="#,##0" sourceLinked="0"/>
              <c:spPr>
                <a:solidFill>
                  <a:srgbClr val="EAEAEA"/>
                </a:solidFill>
                <a:ln w="25396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latin typeface="+mj-lt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spPr>
                <a:solidFill>
                  <a:srgbClr val="EAEAEA"/>
                </a:solidFill>
                <a:ln w="25396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latin typeface="+mj-lt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#,##0" sourceLinked="0"/>
              <c:spPr>
                <a:solidFill>
                  <a:srgbClr val="EAEAEA"/>
                </a:solidFill>
                <a:ln w="25396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latin typeface="+mj-lt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solidFill>
                <a:schemeClr val="bg1"/>
              </a:solidFill>
              <a:ln w="2539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latin typeface="+mj-lt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Sheet1!$D$18:$D$23</c:f>
                <c:numCache>
                  <c:formatCode>General</c:formatCode>
                  <c:ptCount val="6"/>
                  <c:pt idx="0">
                    <c:v>45.5</c:v>
                  </c:pt>
                  <c:pt idx="1">
                    <c:v>36.4</c:v>
                  </c:pt>
                  <c:pt idx="2">
                    <c:v>37.4</c:v>
                  </c:pt>
                  <c:pt idx="3">
                    <c:v>52.400000000000006</c:v>
                  </c:pt>
                  <c:pt idx="4">
                    <c:v>39.9</c:v>
                  </c:pt>
                  <c:pt idx="5">
                    <c:v>31.4</c:v>
                  </c:pt>
                </c:numCache>
              </c:numRef>
            </c:plus>
            <c:minus>
              <c:numRef>
                <c:f>Sheet1!$F$18:$F$23</c:f>
                <c:numCache>
                  <c:formatCode>General</c:formatCode>
                  <c:ptCount val="6"/>
                  <c:pt idx="0">
                    <c:v>32.1</c:v>
                  </c:pt>
                  <c:pt idx="1">
                    <c:v>24.6</c:v>
                  </c:pt>
                  <c:pt idx="2">
                    <c:v>37.200000000000003</c:v>
                  </c:pt>
                  <c:pt idx="3">
                    <c:v>29.2</c:v>
                  </c:pt>
                  <c:pt idx="4">
                    <c:v>25.200000000000003</c:v>
                  </c:pt>
                  <c:pt idx="5">
                    <c:v>31.500000000000004</c:v>
                  </c:pt>
                </c:numCache>
              </c:numRef>
            </c:minus>
            <c:spPr>
              <a:ln w="12700">
                <a:solidFill>
                  <a:schemeClr val="tx1"/>
                </a:solidFill>
              </a:ln>
            </c:spPr>
          </c:errBars>
          <c:cat>
            <c:strRef>
              <c:f>Sheet1!$B$1:$H$1</c:f>
              <c:strCache>
                <c:ptCount val="6"/>
                <c:pt idx="0">
                  <c:v>Albumin/Cr</c:v>
                </c:pt>
                <c:pt idx="1">
                  <c:v>RBP/Cr</c:v>
                </c:pt>
                <c:pt idx="2">
                  <c:v>B2M/Cr</c:v>
                </c:pt>
                <c:pt idx="3">
                  <c:v>Albumin/Cr</c:v>
                </c:pt>
                <c:pt idx="4">
                  <c:v>RBP/Cr</c:v>
                </c:pt>
                <c:pt idx="5">
                  <c:v>B2M/Cr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6"/>
                <c:pt idx="0">
                  <c:v>-7.3</c:v>
                </c:pt>
                <c:pt idx="1">
                  <c:v>-32.5</c:v>
                </c:pt>
                <c:pt idx="2">
                  <c:v>-41.3</c:v>
                </c:pt>
                <c:pt idx="3">
                  <c:v>-3.2</c:v>
                </c:pt>
                <c:pt idx="4">
                  <c:v>-2.4</c:v>
                </c:pt>
                <c:pt idx="5">
                  <c:v>-8.6999999999999993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5A6-F347-B6E0-78CD6227C1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54186624"/>
        <c:axId val="254188160"/>
      </c:barChart>
      <c:catAx>
        <c:axId val="25418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95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5418816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54188160"/>
        <c:scaling>
          <c:orientation val="minMax"/>
          <c:max val="80"/>
          <c:min val="-12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5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>
                <a:latin typeface="+mj-lt"/>
              </a:defRPr>
            </a:pPr>
            <a:endParaRPr lang="en-US"/>
          </a:p>
        </c:txPr>
        <c:crossAx val="254186624"/>
        <c:crosses val="autoZero"/>
        <c:crossBetween val="between"/>
        <c:majorUnit val="20"/>
      </c:valAx>
      <c:spPr>
        <a:noFill/>
        <a:ln w="2539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49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954621621002649"/>
          <c:y val="0.13188175463919941"/>
          <c:w val="0.77379945874970413"/>
          <c:h val="0.816603190684550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week 48 or 96</c:v>
                </c:pt>
              </c:strCache>
            </c:strRef>
          </c:tx>
          <c:spPr>
            <a:solidFill>
              <a:srgbClr val="00C0A0"/>
            </a:solidFill>
            <a:ln w="25369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D2AF"/>
              </a:solidFill>
              <a:ln w="25369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3B3-4FED-8606-327153FF899C}"/>
              </c:ext>
            </c:extLst>
          </c:dPt>
          <c:dPt>
            <c:idx val="1"/>
            <c:invertIfNegative val="0"/>
            <c:bubble3D val="0"/>
            <c:spPr>
              <a:solidFill>
                <a:srgbClr val="CDF8D4"/>
              </a:solidFill>
              <a:ln w="25369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3B3-4FED-8606-327153FF899C}"/>
              </c:ext>
            </c:extLst>
          </c:dPt>
          <c:dPt>
            <c:idx val="2"/>
            <c:invertIfNegative val="0"/>
            <c:bubble3D val="0"/>
            <c:spPr>
              <a:solidFill>
                <a:srgbClr val="0988B0"/>
              </a:solidFill>
              <a:ln w="25369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3B3-4FED-8606-327153FF899C}"/>
              </c:ext>
            </c:extLst>
          </c:dPt>
          <c:cat>
            <c:strRef>
              <c:f>Sheet1!$A$2:$A$4</c:f>
              <c:strCache>
                <c:ptCount val="3"/>
                <c:pt idx="0">
                  <c:v>bftaf w96</c:v>
                </c:pt>
                <c:pt idx="1">
                  <c:v>sbr to bftaf w48</c:v>
                </c:pt>
                <c:pt idx="2">
                  <c:v>all b/f/taf w48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3.3</c:v>
                </c:pt>
                <c:pt idx="1">
                  <c:v>3.4</c:v>
                </c:pt>
                <c:pt idx="2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3B3-4FED-8606-327153FF89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283586944"/>
        <c:axId val="283637632"/>
      </c:barChart>
      <c:catAx>
        <c:axId val="28358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637632"/>
        <c:crosses val="autoZero"/>
        <c:auto val="1"/>
        <c:lblAlgn val="ctr"/>
        <c:lblOffset val="100"/>
        <c:noMultiLvlLbl val="0"/>
      </c:catAx>
      <c:valAx>
        <c:axId val="283637632"/>
        <c:scaling>
          <c:orientation val="minMax"/>
          <c:max val="5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586944"/>
        <c:crosses val="autoZero"/>
        <c:crossBetween val="between"/>
        <c:majorUnit val="1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1638886731126686E-2"/>
          <c:y val="0.13590008963734684"/>
          <c:w val="0.90955380364711025"/>
          <c:h val="0.812584855686402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wk 48 or 96</c:v>
                </c:pt>
              </c:strCache>
            </c:strRef>
          </c:tx>
          <c:spPr>
            <a:solidFill>
              <a:srgbClr val="84D5C7"/>
            </a:solidFill>
            <a:ln w="25369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D2AF"/>
              </a:solidFill>
              <a:ln w="25369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B51-4649-BD79-F11C65C7086A}"/>
              </c:ext>
            </c:extLst>
          </c:dPt>
          <c:dPt>
            <c:idx val="1"/>
            <c:invertIfNegative val="0"/>
            <c:bubble3D val="0"/>
            <c:spPr>
              <a:solidFill>
                <a:srgbClr val="CDF8D4"/>
              </a:solidFill>
              <a:ln w="25369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B51-4649-BD79-F11C65C7086A}"/>
              </c:ext>
            </c:extLst>
          </c:dPt>
          <c:dPt>
            <c:idx val="2"/>
            <c:invertIfNegative val="0"/>
            <c:bubble3D val="0"/>
            <c:spPr>
              <a:solidFill>
                <a:srgbClr val="0988B0"/>
              </a:solidFill>
              <a:ln w="25369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B51-4649-BD79-F11C65C7086A}"/>
              </c:ext>
            </c:extLst>
          </c:dPt>
          <c:dPt>
            <c:idx val="3"/>
            <c:invertIfNegative val="0"/>
            <c:bubble3D val="0"/>
            <c:spPr>
              <a:solidFill>
                <a:srgbClr val="00D2AF"/>
              </a:solidFill>
              <a:ln w="25369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B51-4649-BD79-F11C65C7086A}"/>
              </c:ext>
            </c:extLst>
          </c:dPt>
          <c:dPt>
            <c:idx val="4"/>
            <c:invertIfNegative val="0"/>
            <c:bubble3D val="0"/>
            <c:spPr>
              <a:solidFill>
                <a:srgbClr val="CDF8D4"/>
              </a:solidFill>
              <a:ln w="25369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B51-4649-BD79-F11C65C7086A}"/>
              </c:ext>
            </c:extLst>
          </c:dPt>
          <c:dPt>
            <c:idx val="5"/>
            <c:invertIfNegative val="0"/>
            <c:bubble3D val="0"/>
            <c:spPr>
              <a:solidFill>
                <a:srgbClr val="0988B0"/>
              </a:solidFill>
              <a:ln w="25369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B51-4649-BD79-F11C65C7086A}"/>
              </c:ext>
            </c:extLst>
          </c:dPt>
          <c:dPt>
            <c:idx val="6"/>
            <c:invertIfNegative val="0"/>
            <c:bubble3D val="0"/>
            <c:spPr>
              <a:solidFill>
                <a:srgbClr val="00D2AF"/>
              </a:solidFill>
              <a:ln w="25369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B51-4649-BD79-F11C65C7086A}"/>
              </c:ext>
            </c:extLst>
          </c:dPt>
          <c:dPt>
            <c:idx val="7"/>
            <c:invertIfNegative val="0"/>
            <c:bubble3D val="0"/>
            <c:spPr>
              <a:solidFill>
                <a:srgbClr val="CDF8D4"/>
              </a:solidFill>
              <a:ln w="25369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B51-4649-BD79-F11C65C7086A}"/>
              </c:ext>
            </c:extLst>
          </c:dPt>
          <c:dPt>
            <c:idx val="8"/>
            <c:invertIfNegative val="0"/>
            <c:bubble3D val="0"/>
            <c:spPr>
              <a:solidFill>
                <a:srgbClr val="0988B0"/>
              </a:solidFill>
              <a:ln w="25369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B51-4649-BD79-F11C65C7086A}"/>
              </c:ext>
            </c:extLst>
          </c:dPt>
          <c:dPt>
            <c:idx val="9"/>
            <c:invertIfNegative val="0"/>
            <c:bubble3D val="0"/>
            <c:spPr>
              <a:solidFill>
                <a:srgbClr val="00D2AF"/>
              </a:solidFill>
              <a:ln w="25369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2B51-4649-BD79-F11C65C7086A}"/>
              </c:ext>
            </c:extLst>
          </c:dPt>
          <c:dPt>
            <c:idx val="10"/>
            <c:invertIfNegative val="0"/>
            <c:bubble3D val="0"/>
            <c:spPr>
              <a:solidFill>
                <a:srgbClr val="CDF8D4"/>
              </a:solidFill>
              <a:ln w="25369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2B51-4649-BD79-F11C65C7086A}"/>
              </c:ext>
            </c:extLst>
          </c:dPt>
          <c:dPt>
            <c:idx val="11"/>
            <c:invertIfNegative val="0"/>
            <c:bubble3D val="0"/>
            <c:spPr>
              <a:solidFill>
                <a:srgbClr val="0988B0"/>
              </a:solidFill>
              <a:ln w="25369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2B51-4649-BD79-F11C65C7086A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25369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2B51-4649-BD79-F11C65C7086A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369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2B51-4649-BD79-F11C65C7086A}"/>
              </c:ext>
            </c:extLst>
          </c:dPt>
          <c:cat>
            <c:strRef>
              <c:f>Sheet1!$A$2:$A$13</c:f>
              <c:strCache>
                <c:ptCount val="12"/>
                <c:pt idx="0">
                  <c:v>tc bftaf w96</c:v>
                </c:pt>
                <c:pt idx="1">
                  <c:v>tc sbr to bftaf w48</c:v>
                </c:pt>
                <c:pt idx="2">
                  <c:v>tc all b/f/taf w48</c:v>
                </c:pt>
                <c:pt idx="3">
                  <c:v>ldl bftaf w96</c:v>
                </c:pt>
                <c:pt idx="4">
                  <c:v>ldl sbr to bftaf w48</c:v>
                </c:pt>
                <c:pt idx="5">
                  <c:v>ldl all b/f/taf w48</c:v>
                </c:pt>
                <c:pt idx="6">
                  <c:v>hdl bftaf w96</c:v>
                </c:pt>
                <c:pt idx="7">
                  <c:v>hdl sbr to bftaf w48</c:v>
                </c:pt>
                <c:pt idx="8">
                  <c:v>hdl all b/f/taf w48</c:v>
                </c:pt>
                <c:pt idx="9">
                  <c:v>tg bftaf w96</c:v>
                </c:pt>
                <c:pt idx="10">
                  <c:v>tg sbr to bftaf w48</c:v>
                </c:pt>
                <c:pt idx="11">
                  <c:v>tg all b/f/taf w48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189</c:v>
                </c:pt>
                <c:pt idx="1">
                  <c:v>194</c:v>
                </c:pt>
                <c:pt idx="2">
                  <c:v>192</c:v>
                </c:pt>
                <c:pt idx="3">
                  <c:v>131</c:v>
                </c:pt>
                <c:pt idx="4">
                  <c:v>135</c:v>
                </c:pt>
                <c:pt idx="5">
                  <c:v>128</c:v>
                </c:pt>
                <c:pt idx="6">
                  <c:v>56</c:v>
                </c:pt>
                <c:pt idx="7">
                  <c:v>56</c:v>
                </c:pt>
                <c:pt idx="8">
                  <c:v>56</c:v>
                </c:pt>
                <c:pt idx="9">
                  <c:v>97</c:v>
                </c:pt>
                <c:pt idx="10">
                  <c:v>103</c:v>
                </c:pt>
                <c:pt idx="1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C-2B51-4649-BD79-F11C65C708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281842432"/>
        <c:axId val="281843968"/>
      </c:barChart>
      <c:catAx>
        <c:axId val="28184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843968"/>
        <c:crosses val="autoZero"/>
        <c:auto val="1"/>
        <c:lblAlgn val="ctr"/>
        <c:lblOffset val="100"/>
        <c:noMultiLvlLbl val="0"/>
      </c:catAx>
      <c:valAx>
        <c:axId val="281843968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842432"/>
        <c:crosses val="autoZero"/>
        <c:crossBetween val="between"/>
        <c:majorUnit val="40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B128FF09-1AD0-497C-89E4-705FE50BCE3F}" type="datetimeFigureOut">
              <a:rPr lang="en-US"/>
              <a:pPr>
                <a:defRPr/>
              </a:pPr>
              <a:t>7/21/2019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31DC855-A0A4-41F3-AA6B-35D982057D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077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8500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49325">
              <a:defRPr>
                <a:solidFill>
                  <a:schemeClr val="tx1"/>
                </a:solidFill>
                <a:latin typeface="Arial" charset="0"/>
              </a:defRPr>
            </a:lvl1pPr>
            <a:lvl2pPr marL="755650" indent="-290513" defTabSz="949325">
              <a:defRPr>
                <a:solidFill>
                  <a:schemeClr val="tx1"/>
                </a:solidFill>
                <a:latin typeface="Arial" charset="0"/>
              </a:defRPr>
            </a:lvl2pPr>
            <a:lvl3pPr marL="1163638" indent="-231775" defTabSz="949325">
              <a:defRPr>
                <a:solidFill>
                  <a:schemeClr val="tx1"/>
                </a:solidFill>
                <a:latin typeface="Arial" charset="0"/>
              </a:defRPr>
            </a:lvl3pPr>
            <a:lvl4pPr marL="1630363" indent="-231775" defTabSz="949325">
              <a:defRPr>
                <a:solidFill>
                  <a:schemeClr val="tx1"/>
                </a:solidFill>
                <a:latin typeface="Arial" charset="0"/>
              </a:defRPr>
            </a:lvl4pPr>
            <a:lvl5pPr marL="2095500" indent="-231775" defTabSz="949325">
              <a:defRPr>
                <a:solidFill>
                  <a:schemeClr val="tx1"/>
                </a:solidFill>
                <a:latin typeface="Arial" charset="0"/>
              </a:defRPr>
            </a:lvl5pPr>
            <a:lvl6pPr marL="2552700" indent="-231775" defTabSz="949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9900" indent="-231775" defTabSz="949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7100" indent="-231775" defTabSz="949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4300" indent="-231775" defTabSz="949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67A5D4-FA55-4667-9C68-88F35A0942DF}" type="slidenum">
              <a:rPr lang="en-US" altLang="en-US" smtClean="0">
                <a:solidFill>
                  <a:srgbClr val="000000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="" xmlns:a16="http://schemas.microsoft.com/office/drawing/2014/main" id="{712365D2-F027-524D-9DB4-148198CC76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7550" y="1162050"/>
            <a:ext cx="5575300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="" xmlns:a16="http://schemas.microsoft.com/office/drawing/2014/main" id="{D76B3942-FBC5-B947-B9C4-C7016EBA46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="" xmlns:a16="http://schemas.microsoft.com/office/drawing/2014/main" id="{681AB740-D0C7-DA47-A884-31C35AFFA6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2602FD-80A6-6B46-8481-BDDC073CC282}" type="slidenum">
              <a:rPr lang="en-US" alt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1DC855-A0A4-41F3-AA6B-35D982057D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81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8500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4D399705-66E0-450B-B863-98E670C08621}" type="slidenum">
              <a:rPr lang="en-GB" altLang="en-US" sz="1200" b="0" smtClean="0">
                <a:latin typeface="Times New Roman" pitchFamily="18" charset="0"/>
              </a:rPr>
              <a:pPr>
                <a:defRPr/>
              </a:pPr>
              <a:t>10</a:t>
            </a:fld>
            <a:endParaRPr lang="en-GB" altLang="en-US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8500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Subject 5524—45-year-old female, black or African</a:t>
            </a:r>
            <a:r>
              <a:rPr lang="en-US" altLang="en-US" baseline="0" dirty="0"/>
              <a:t> American, Hispanic or Latino, from the US</a:t>
            </a:r>
          </a:p>
          <a:p>
            <a:endParaRPr lang="en-US" altLang="en-US" dirty="0"/>
          </a:p>
          <a:p>
            <a:r>
              <a:rPr lang="en-US" altLang="en-US" dirty="0"/>
              <a:t>HIV-1 RNA = 10 was plotted for &lt;20 c/mL HIV-1 RNA detected OR No HIV-1 RNA detected</a:t>
            </a:r>
          </a:p>
          <a:p>
            <a:endParaRPr lang="en-US" altLang="en-US" dirty="0"/>
          </a:p>
          <a:p>
            <a:r>
              <a:rPr lang="en-US" altLang="en-US" dirty="0"/>
              <a:t>At</a:t>
            </a:r>
            <a:r>
              <a:rPr lang="en-US" altLang="en-US" baseline="0" dirty="0"/>
              <a:t> Week 72, the initial HIV-1 RNA was 67 c/mL, with a repeat of 42 c/mL (plotted). The subject did not come in for a retest; the next visit at Week 84 was &lt;20 c/mL HIV-1 RNA detected.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Subject came</a:t>
            </a:r>
            <a:r>
              <a:rPr lang="en-US" altLang="en-US" baseline="0" dirty="0"/>
              <a:t> from 292-0109 (</a:t>
            </a:r>
            <a:r>
              <a:rPr lang="en-US" altLang="en-US" baseline="0" dirty="0" err="1"/>
              <a:t>Atripla</a:t>
            </a:r>
            <a:r>
              <a:rPr lang="en-US" altLang="en-US" baseline="0" dirty="0"/>
              <a:t> arm, then OL E/C/F/TAF) and before that from study 264-0110 (on </a:t>
            </a:r>
            <a:r>
              <a:rPr lang="en-US" altLang="en-US" baseline="0" dirty="0" err="1"/>
              <a:t>Atripla</a:t>
            </a:r>
            <a:r>
              <a:rPr lang="en-US" altLang="en-US" baseline="0" dirty="0"/>
              <a:t> arm)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We attempted</a:t>
            </a:r>
            <a:r>
              <a:rPr lang="en-US" altLang="en-US" baseline="0" dirty="0"/>
              <a:t> baseline Archive testing at Monogram but had assay failure. We have baseline deep sequencing data from </a:t>
            </a:r>
            <a:r>
              <a:rPr lang="en-US" altLang="en-US" baseline="0" dirty="0" err="1"/>
              <a:t>SeqIT</a:t>
            </a:r>
            <a:r>
              <a:rPr lang="en-US" altLang="en-US" baseline="0" dirty="0"/>
              <a:t> from 2011 and screening Monogram genotyping data from around the same time and saw no resistance mutations then.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Subtype B</a:t>
            </a:r>
          </a:p>
          <a:p>
            <a:endParaRPr lang="en-US" altLang="en-US" dirty="0"/>
          </a:p>
          <a:p>
            <a:r>
              <a:rPr lang="en-US" altLang="en-US" dirty="0"/>
              <a:t>At the Week 48 failure sample, phenotyping data from FTC and 3TC showed &gt;MAX</a:t>
            </a:r>
            <a:r>
              <a:rPr lang="en-US" altLang="en-US" baseline="0" dirty="0"/>
              <a:t> resistance.</a:t>
            </a:r>
          </a:p>
          <a:p>
            <a:endParaRPr lang="en-US" altLang="en-US" dirty="0"/>
          </a:p>
          <a:p>
            <a:r>
              <a:rPr lang="en-US" altLang="en-US" dirty="0"/>
              <a:t>CD4 count was 830 at Day 1 and 396 at the time of </a:t>
            </a:r>
            <a:r>
              <a:rPr lang="en-US" altLang="en-US" dirty="0" err="1"/>
              <a:t>virologic</a:t>
            </a:r>
            <a:r>
              <a:rPr lang="en-US" altLang="en-US" baseline="0" dirty="0"/>
              <a:t> failure with resistance.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4D399705-66E0-450B-B863-98E670C08621}" type="slidenum">
              <a:rPr lang="en-GB" altLang="en-US" sz="1200" b="0" smtClean="0">
                <a:latin typeface="Times New Roman" pitchFamily="18" charset="0"/>
              </a:rPr>
              <a:pPr>
                <a:defRPr/>
              </a:pPr>
              <a:t>22</a:t>
            </a:fld>
            <a:endParaRPr lang="en-GB" altLang="en-US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914400" y="6497638"/>
            <a:ext cx="9144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0"/>
            <a:ext cx="10566399" cy="787400"/>
          </a:xfrm>
        </p:spPr>
        <p:txBody>
          <a:bodyPr lIns="0" r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676400"/>
            <a:ext cx="10566397" cy="4419600"/>
          </a:xfrm>
        </p:spPr>
        <p:txBody>
          <a:bodyPr lIns="0" rIns="0"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0" y="6248400"/>
            <a:ext cx="10566397" cy="457200"/>
          </a:xfrm>
        </p:spPr>
        <p:txBody>
          <a:bodyPr lIns="0" rIns="0"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9200" y="6492880"/>
            <a:ext cx="778933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766593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51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 userDrawn="1"/>
        </p:nvSpPr>
        <p:spPr>
          <a:xfrm>
            <a:off x="914400" y="6497638"/>
            <a:ext cx="91440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102" y="166133"/>
            <a:ext cx="10570464" cy="787400"/>
          </a:xfrm>
        </p:spPr>
        <p:txBody>
          <a:bodyPr lIns="0" r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1379200" y="6492880"/>
            <a:ext cx="778933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4F1D4BA5-5302-4CB5-AC6D-38B3FFDBB9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6864" y="6248400"/>
            <a:ext cx="10562336" cy="457200"/>
          </a:xfrm>
        </p:spPr>
        <p:txBody>
          <a:bodyPr lIns="0" rIns="0"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636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4" y="0"/>
            <a:ext cx="1222163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400" b="1" baseline="-25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-4233" y="3581400"/>
            <a:ext cx="12227984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-4233" y="3429000"/>
            <a:ext cx="12227984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-4233" y="3516313"/>
            <a:ext cx="12227984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559" y="457200"/>
            <a:ext cx="10566400" cy="2816352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619" y="4114800"/>
            <a:ext cx="10566400" cy="609600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827619" y="5029200"/>
            <a:ext cx="10566400" cy="9144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939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165100"/>
            <a:ext cx="10566400" cy="78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764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87204" name="Line 4"/>
          <p:cNvSpPr>
            <a:spLocks noChangeShapeType="1"/>
          </p:cNvSpPr>
          <p:nvPr/>
        </p:nvSpPr>
        <p:spPr bwMode="auto">
          <a:xfrm>
            <a:off x="812800" y="1066800"/>
            <a:ext cx="105664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sp>
        <p:nvSpPr>
          <p:cNvPr id="1587225" name="Line 25"/>
          <p:cNvSpPr>
            <a:spLocks noChangeShapeType="1"/>
          </p:cNvSpPr>
          <p:nvPr/>
        </p:nvSpPr>
        <p:spPr bwMode="auto">
          <a:xfrm>
            <a:off x="812800" y="1143000"/>
            <a:ext cx="105664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13333" y="649288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6497638"/>
            <a:ext cx="91440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6407155"/>
            <a:ext cx="8229600" cy="366713"/>
          </a:xfrm>
          <a:prstGeom prst="rect">
            <a:avLst/>
          </a:prstGeom>
          <a:noFill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20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Symbol" pitchFamily="18" charset="2"/>
        <a:buChar char="¨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812800" y="457200"/>
            <a:ext cx="10566400" cy="2816352"/>
          </a:xfrm>
        </p:spPr>
        <p:txBody>
          <a:bodyPr/>
          <a:lstStyle/>
          <a:p>
            <a:r>
              <a:rPr lang="en-US" altLang="en-US"/>
              <a:t>Longer-term (96-week) Efficacy and Safety of Switching to Bictegravir, Emtricitabine and Tenofovir Alafenamide (B/F/TAF) in Women</a:t>
            </a:r>
            <a:endParaRPr lang="en-US" altLang="en-US" sz="1800" b="0" dirty="0"/>
          </a:p>
        </p:txBody>
      </p:sp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1D2F42A9-255C-5946-92EB-0ED4420B6F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00" y="3693414"/>
            <a:ext cx="10566400" cy="1296924"/>
          </a:xfrm>
        </p:spPr>
        <p:txBody>
          <a:bodyPr anchor="ctr"/>
          <a:lstStyle/>
          <a:p>
            <a:pPr>
              <a:spcBef>
                <a:spcPts val="600"/>
              </a:spcBef>
            </a:pPr>
            <a:r>
              <a:rPr lang="en-US" altLang="en-US" b="1" dirty="0"/>
              <a:t>Cissy Kityo,</a:t>
            </a:r>
            <a:r>
              <a:rPr lang="en-US" altLang="en-US" b="1" baseline="30000" dirty="0"/>
              <a:t>1</a:t>
            </a:r>
            <a:r>
              <a:rPr lang="en-US" altLang="en-US" b="1" dirty="0"/>
              <a:t> Debbie Hagins,</a:t>
            </a:r>
            <a:r>
              <a:rPr lang="en-US" altLang="en-US" b="1" baseline="30000" dirty="0"/>
              <a:t>2</a:t>
            </a:r>
            <a:r>
              <a:rPr lang="en-US" altLang="en-US" b="1" dirty="0"/>
              <a:t> Ellen Koenig,</a:t>
            </a:r>
            <a:r>
              <a:rPr lang="en-US" altLang="en-US" b="1" baseline="30000" dirty="0"/>
              <a:t>3</a:t>
            </a:r>
            <a:r>
              <a:rPr lang="en-US" altLang="en-US" b="1" dirty="0"/>
              <a:t> </a:t>
            </a:r>
            <a:r>
              <a:rPr lang="en-US" altLang="en-US" b="1" dirty="0" err="1"/>
              <a:t>Anchelee</a:t>
            </a:r>
            <a:r>
              <a:rPr lang="en-US" altLang="en-US" b="1" dirty="0"/>
              <a:t> Avihingsanon,</a:t>
            </a:r>
            <a:r>
              <a:rPr lang="en-US" altLang="en-US" b="1" baseline="30000" dirty="0"/>
              <a:t>4</a:t>
            </a:r>
            <a:r>
              <a:rPr lang="en-US" altLang="en-US" b="1" dirty="0"/>
              <a:t> </a:t>
            </a:r>
            <a:br>
              <a:rPr lang="en-US" altLang="en-US" b="1" dirty="0"/>
            </a:br>
            <a:r>
              <a:rPr lang="en-US" altLang="en-US" b="1" dirty="0" err="1"/>
              <a:t>Ploenchan</a:t>
            </a:r>
            <a:r>
              <a:rPr lang="en-US" altLang="en-US" b="1" dirty="0"/>
              <a:t> Chetchotisakd,</a:t>
            </a:r>
            <a:r>
              <a:rPr lang="en-US" altLang="en-US" b="1" baseline="30000" dirty="0"/>
              <a:t>5</a:t>
            </a:r>
            <a:r>
              <a:rPr lang="en-US" altLang="en-US" b="1" dirty="0"/>
              <a:t> </a:t>
            </a:r>
            <a:r>
              <a:rPr lang="en-US" altLang="en-US" b="1" dirty="0" err="1"/>
              <a:t>Khuanchai</a:t>
            </a:r>
            <a:r>
              <a:rPr lang="en-US" altLang="en-US" b="1" dirty="0"/>
              <a:t> Supparatpinyo,</a:t>
            </a:r>
            <a:r>
              <a:rPr lang="en-US" altLang="en-US" b="1" baseline="30000" dirty="0"/>
              <a:t>6</a:t>
            </a:r>
            <a:r>
              <a:rPr lang="en-US" altLang="en-US" b="1" dirty="0"/>
              <a:t> Natalya Gankina,</a:t>
            </a:r>
            <a:r>
              <a:rPr lang="en-US" altLang="en-US" b="1" baseline="30000" dirty="0"/>
              <a:t>7</a:t>
            </a:r>
            <a:r>
              <a:rPr lang="en-US" altLang="en-US" b="1" dirty="0"/>
              <a:t> Vadim Pokrovsky,</a:t>
            </a:r>
            <a:r>
              <a:rPr lang="en-US" altLang="en-US" b="1" baseline="30000" dirty="0"/>
              <a:t>8</a:t>
            </a:r>
            <a:r>
              <a:rPr lang="en-US" altLang="en-US" b="1" dirty="0"/>
              <a:t> </a:t>
            </a:r>
            <a:r>
              <a:rPr lang="en-US" altLang="en-US" b="1" dirty="0" err="1"/>
              <a:t>Evgenly</a:t>
            </a:r>
            <a:r>
              <a:rPr lang="en-US" altLang="en-US" b="1" dirty="0"/>
              <a:t> Voronin,</a:t>
            </a:r>
            <a:r>
              <a:rPr lang="en-US" altLang="en-US" b="1" baseline="30000" dirty="0"/>
              <a:t>9</a:t>
            </a:r>
            <a:r>
              <a:rPr lang="en-US" altLang="en-US" b="1" dirty="0"/>
              <a:t> Jeffrey L. Stephens,</a:t>
            </a:r>
            <a:r>
              <a:rPr lang="en-US" altLang="en-US" b="1" baseline="30000" dirty="0"/>
              <a:t>10</a:t>
            </a:r>
            <a:r>
              <a:rPr lang="en-US" altLang="en-US" b="1" dirty="0"/>
              <a:t> Edwin DeJesus,</a:t>
            </a:r>
            <a:r>
              <a:rPr lang="en-US" altLang="en-US" b="1" baseline="30000" dirty="0"/>
              <a:t>11</a:t>
            </a:r>
            <a:r>
              <a:rPr lang="en-US" altLang="en-US" b="1" dirty="0"/>
              <a:t> Hui Wang,</a:t>
            </a:r>
            <a:r>
              <a:rPr lang="en-US" altLang="en-US" b="1" baseline="30000" dirty="0"/>
              <a:t>12</a:t>
            </a:r>
            <a:r>
              <a:rPr lang="en-US" altLang="en-US" b="1" dirty="0"/>
              <a:t> Rima Acosta,</a:t>
            </a:r>
            <a:r>
              <a:rPr lang="en-US" altLang="en-US" b="1" baseline="30000" dirty="0"/>
              <a:t>12</a:t>
            </a:r>
            <a:r>
              <a:rPr lang="en-US" altLang="en-US" b="1" dirty="0"/>
              <a:t> </a:t>
            </a:r>
            <a:br>
              <a:rPr lang="en-US" altLang="en-US" b="1" dirty="0"/>
            </a:br>
            <a:r>
              <a:rPr lang="en-US" altLang="en-US" b="1" dirty="0"/>
              <a:t>Diana </a:t>
            </a:r>
            <a:r>
              <a:rPr lang="en-US" altLang="en-US" b="1" dirty="0" smtClean="0"/>
              <a:t>Brainard,</a:t>
            </a:r>
            <a:r>
              <a:rPr lang="en-US" altLang="en-US" b="1" baseline="30000" dirty="0" smtClean="0"/>
              <a:t>12</a:t>
            </a:r>
            <a:r>
              <a:rPr lang="en-US" altLang="en-US" b="1" dirty="0" smtClean="0"/>
              <a:t> </a:t>
            </a:r>
            <a:r>
              <a:rPr lang="en-US" altLang="en-US" b="1" dirty="0"/>
              <a:t>Hal Martin,</a:t>
            </a:r>
            <a:r>
              <a:rPr lang="en-US" altLang="en-US" b="1" baseline="30000" dirty="0"/>
              <a:t>12</a:t>
            </a:r>
            <a:r>
              <a:rPr lang="en-US" altLang="en-US" b="1" dirty="0"/>
              <a:t> Tariro Makadzange</a:t>
            </a:r>
            <a:r>
              <a:rPr lang="en-US" altLang="en-US" b="1" baseline="30000" dirty="0"/>
              <a:t>12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DF75C9C-D003-41F5-B7BD-82A750BFC2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3321" y="5410200"/>
            <a:ext cx="10885359" cy="914400"/>
          </a:xfrm>
        </p:spPr>
        <p:txBody>
          <a:bodyPr anchor="ctr"/>
          <a:lstStyle/>
          <a:p>
            <a:r>
              <a:rPr lang="en-US" altLang="en-US" sz="1400" baseline="30000" dirty="0"/>
              <a:t>1</a:t>
            </a:r>
            <a:r>
              <a:rPr lang="en-US" altLang="en-US" sz="1400" dirty="0"/>
              <a:t>Joint Clinical Research Centre, Kampala, Uganda; </a:t>
            </a:r>
            <a:r>
              <a:rPr lang="en-US" altLang="en-US" sz="1400" baseline="30000" dirty="0"/>
              <a:t>2</a:t>
            </a:r>
            <a:r>
              <a:rPr lang="en-US" altLang="en-US" sz="1400" dirty="0"/>
              <a:t>Georgia Department of Public Health, Coastal Health District, Chatham CARE Center, Savannah, GA; </a:t>
            </a:r>
            <a:r>
              <a:rPr lang="en-US" altLang="en-US" sz="1400" baseline="30000" dirty="0"/>
              <a:t>3</a:t>
            </a:r>
            <a:r>
              <a:rPr lang="en-US" altLang="en-US" sz="1400" dirty="0"/>
              <a:t>Zona </a:t>
            </a:r>
            <a:r>
              <a:rPr lang="en-US" altLang="en-US" sz="1400" dirty="0" err="1"/>
              <a:t>Universitaria</a:t>
            </a:r>
            <a:r>
              <a:rPr lang="en-US" altLang="en-US" sz="1400" dirty="0"/>
              <a:t>, Instituto </a:t>
            </a:r>
            <a:r>
              <a:rPr lang="en-US" altLang="en-US" sz="1400" dirty="0" err="1"/>
              <a:t>Dominicano</a:t>
            </a:r>
            <a:r>
              <a:rPr lang="en-US" altLang="en-US" sz="1400" dirty="0"/>
              <a:t> de </a:t>
            </a:r>
            <a:r>
              <a:rPr lang="en-US" altLang="en-US" sz="1400" dirty="0" err="1"/>
              <a:t>Estudios</a:t>
            </a:r>
            <a:r>
              <a:rPr lang="en-US" altLang="en-US" sz="1400" dirty="0"/>
              <a:t> </a:t>
            </a:r>
            <a:r>
              <a:rPr lang="en-US" altLang="en-US" sz="1400" dirty="0" err="1"/>
              <a:t>Virológicos</a:t>
            </a:r>
            <a:r>
              <a:rPr lang="en-US" altLang="en-US" sz="1400" dirty="0"/>
              <a:t>, Santo Domingo, Dominion Republic; </a:t>
            </a:r>
            <a:r>
              <a:rPr lang="en-US" altLang="en-US" sz="1400" baseline="30000" dirty="0"/>
              <a:t>4</a:t>
            </a:r>
            <a:r>
              <a:rPr lang="en-US" altLang="en-US" sz="1400" dirty="0"/>
              <a:t>The HIV Netherlands Australia Thailand Research Collaboration, The Thai Red Cross AIDS Research Centre, Bangkok, Thailand; </a:t>
            </a:r>
            <a:r>
              <a:rPr lang="en-US" altLang="en-US" sz="1400" baseline="30000" dirty="0"/>
              <a:t>5</a:t>
            </a:r>
            <a:r>
              <a:rPr lang="en-US" altLang="en-US" sz="1400" dirty="0"/>
              <a:t>Srinagarind Hospital, </a:t>
            </a:r>
            <a:r>
              <a:rPr lang="en-US" altLang="en-US" sz="1400" dirty="0" err="1"/>
              <a:t>Khon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Kaen</a:t>
            </a:r>
            <a:r>
              <a:rPr lang="en-US" altLang="en-US" sz="1400" dirty="0"/>
              <a:t>, Thailand;</a:t>
            </a:r>
            <a:r>
              <a:rPr lang="en-US" altLang="en-US" sz="1400" baseline="30000" dirty="0"/>
              <a:t> 6</a:t>
            </a:r>
            <a:r>
              <a:rPr lang="en-US" altLang="en-US" sz="1400" dirty="0"/>
              <a:t>Chiang Mai University, Chiang Mai, Thailand; </a:t>
            </a:r>
            <a:r>
              <a:rPr lang="en-US" altLang="en-US" sz="1400" baseline="30000" dirty="0"/>
              <a:t>7</a:t>
            </a:r>
            <a:r>
              <a:rPr lang="en-US" altLang="en-US" sz="1400" dirty="0"/>
              <a:t>Krasnoyarsk Territorial Center for Prevention and Control of AIDS and Infectious Diseases, Krasnoyarsk, Russia; </a:t>
            </a:r>
            <a:r>
              <a:rPr lang="en-US" altLang="en-US" sz="1400" baseline="30000" dirty="0"/>
              <a:t>8</a:t>
            </a:r>
            <a:r>
              <a:rPr lang="en-US" altLang="en-US" sz="1400" dirty="0"/>
              <a:t>Center for Prevention and Control of AIDS, Moscow, Russia; </a:t>
            </a:r>
            <a:r>
              <a:rPr lang="en-US" altLang="en-US" sz="1400" baseline="30000" dirty="0"/>
              <a:t>9</a:t>
            </a:r>
            <a:r>
              <a:rPr lang="en-US" altLang="en-US" sz="1400" dirty="0"/>
              <a:t>Federal Budgetary Institution “Republican Clinical Infectious Hospital” of the Ministry of Health of the Russian Federation, Saint-Petersburg; </a:t>
            </a:r>
            <a:r>
              <a:rPr lang="en-US" altLang="en-US" sz="1400" baseline="30000" dirty="0"/>
              <a:t>10</a:t>
            </a:r>
            <a:r>
              <a:rPr lang="en-US" altLang="en-US" sz="1400" dirty="0"/>
              <a:t>Mercer University School of Medicine, Macon, GA; </a:t>
            </a:r>
            <a:r>
              <a:rPr lang="en-US" altLang="en-US" sz="1400" baseline="30000" dirty="0"/>
              <a:t>11</a:t>
            </a:r>
            <a:r>
              <a:rPr lang="en-US" altLang="en-US" sz="1400" dirty="0"/>
              <a:t>Orlando Immunology Center, Orlando, FL; </a:t>
            </a:r>
            <a:r>
              <a:rPr lang="en-US" altLang="en-US" sz="1400" baseline="30000" dirty="0"/>
              <a:t>12</a:t>
            </a:r>
            <a:r>
              <a:rPr lang="en-US" altLang="en-US" sz="1400" dirty="0"/>
              <a:t>Gilead Sciences Inc., Foster City, CA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Resistance Analysis Population and Resistance Summary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C67350B4-5FAE-48D6-B45D-8F176898D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162" y="3772078"/>
            <a:ext cx="10826750" cy="22479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1800" dirty="0" smtClean="0"/>
              <a:t>Resistance-analysis </a:t>
            </a:r>
            <a:r>
              <a:rPr lang="en-US" altLang="en-US" sz="1800" dirty="0"/>
              <a:t>population included participants with virologic failure and HIV-1 RNA ≥200 c/mL</a:t>
            </a:r>
          </a:p>
          <a:p>
            <a:pPr lvl="1">
              <a:spcAft>
                <a:spcPts val="600"/>
              </a:spcAft>
              <a:defRPr/>
            </a:pPr>
            <a:r>
              <a:rPr lang="en-US" altLang="en-US" sz="1600" dirty="0"/>
              <a:t>Virologic rebound to HIV-1 RNA ≥50 c/mL after Day 1; confirmed ≥200 c/mL at subsequent visit, without </a:t>
            </a:r>
            <a:r>
              <a:rPr lang="en-US" altLang="en-US" sz="1600" dirty="0" err="1"/>
              <a:t>resuppression</a:t>
            </a:r>
            <a:endParaRPr lang="en-US" altLang="en-US" sz="1600" dirty="0"/>
          </a:p>
          <a:p>
            <a:pPr lvl="1">
              <a:spcBef>
                <a:spcPts val="400"/>
              </a:spcBef>
              <a:spcAft>
                <a:spcPts val="600"/>
              </a:spcAft>
              <a:defRPr/>
            </a:pPr>
            <a:r>
              <a:rPr lang="en-US" altLang="en-US" sz="1600" dirty="0"/>
              <a:t>HIV-1 RNA ≥200 c/mL at Week 96 </a:t>
            </a:r>
            <a:r>
              <a:rPr lang="en-US" altLang="en-US" sz="1600" dirty="0" smtClean="0"/>
              <a:t>or </a:t>
            </a:r>
            <a:r>
              <a:rPr lang="en-US" altLang="en-US" sz="1600" dirty="0"/>
              <a:t>last visit on study drug, without </a:t>
            </a:r>
            <a:r>
              <a:rPr lang="en-US" altLang="en-US" sz="1600" dirty="0" err="1"/>
              <a:t>resuppression</a:t>
            </a:r>
            <a:r>
              <a:rPr lang="en-US" altLang="en-US" sz="1600" dirty="0"/>
              <a:t> </a:t>
            </a:r>
            <a:endParaRPr lang="en-US" altLang="en-US" sz="1600" dirty="0" smtClean="0"/>
          </a:p>
          <a:p>
            <a:pPr indent="-285750">
              <a:spcBef>
                <a:spcPts val="400"/>
              </a:spcBef>
              <a:spcAft>
                <a:spcPts val="600"/>
              </a:spcAft>
              <a:defRPr/>
            </a:pPr>
            <a:r>
              <a:rPr lang="en-US" altLang="en-US" sz="1800" dirty="0"/>
              <a:t>1 participant developed M184M/I/V in SBR group (E/C/F/TAF regimen) at Week 48 </a:t>
            </a:r>
            <a:br>
              <a:rPr lang="en-US" altLang="en-US" sz="1800" dirty="0"/>
            </a:br>
            <a:r>
              <a:rPr lang="en-US" altLang="en-US" sz="1800" dirty="0"/>
              <a:t>and subsequently </a:t>
            </a:r>
            <a:r>
              <a:rPr lang="en-US" altLang="en-US" sz="1800" dirty="0" err="1"/>
              <a:t>resuppressed</a:t>
            </a:r>
            <a:r>
              <a:rPr lang="en-US" altLang="en-US" sz="1800" dirty="0"/>
              <a:t> HIV-1 RNA after switching to </a:t>
            </a:r>
            <a:r>
              <a:rPr lang="en-US" altLang="en-US" sz="1800" dirty="0" smtClean="0"/>
              <a:t>B/F/TAF</a:t>
            </a:r>
            <a:endParaRPr lang="en-US" altLang="en-US" sz="1600" dirty="0" smtClean="0"/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1800" b="1" dirty="0"/>
              <a:t>No treatment emergent resistance </a:t>
            </a:r>
            <a:r>
              <a:rPr lang="en-US" altLang="en-US" sz="1800" b="1" dirty="0" smtClean="0"/>
              <a:t>on </a:t>
            </a:r>
            <a:r>
              <a:rPr lang="en-US" altLang="en-US" sz="1800" b="1" dirty="0"/>
              <a:t>B/F/TAF in either group through Week </a:t>
            </a:r>
            <a:r>
              <a:rPr lang="en-US" altLang="en-US" sz="1800" b="1" dirty="0" smtClean="0"/>
              <a:t>96</a:t>
            </a:r>
          </a:p>
          <a:p>
            <a:pPr marL="457200" lvl="1" indent="0">
              <a:spcBef>
                <a:spcPts val="400"/>
              </a:spcBef>
              <a:spcAft>
                <a:spcPts val="600"/>
              </a:spcAft>
              <a:buNone/>
              <a:defRPr/>
            </a:pPr>
            <a:endParaRPr lang="en-US" altLang="en-US" sz="1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DC28B1C-4ECF-4729-A9D8-91774D36CF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C, copies.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D159E340-3278-4D4E-936A-EDE929BFA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603895"/>
              </p:ext>
            </p:extLst>
          </p:nvPr>
        </p:nvGraphicFramePr>
        <p:xfrm>
          <a:off x="2849880" y="1429476"/>
          <a:ext cx="6492240" cy="178616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017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73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Group A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n=234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Group B</a:t>
                      </a:r>
                      <a:b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SBR to 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n=228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8D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16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Resistance analysis population</a:t>
                      </a:r>
                      <a:endParaRPr kumimoji="0" lang="en-US" sz="1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16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Emergent resistance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28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1242"/>
              </p:ext>
            </p:extLst>
          </p:nvPr>
        </p:nvGraphicFramePr>
        <p:xfrm>
          <a:off x="2164080" y="1269976"/>
          <a:ext cx="7863840" cy="408432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926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1385454311"/>
                    </a:ext>
                  </a:extLst>
                </a:gridCol>
              </a:tblGrid>
              <a:tr h="301752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Participants, n (%)</a:t>
                      </a:r>
                      <a:endParaRPr lang="en-US" sz="1400" dirty="0"/>
                    </a:p>
                  </a:txBody>
                  <a:tcPr anchor="b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Group A</a:t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n=234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Group B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SBR to 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n=228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Groups A + 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All 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N=462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988B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2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Any grade AE</a:t>
                      </a: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179 (76)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143 (63)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322 (70)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≥10% in either group*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2429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Upper respiratory tract infection </a:t>
                      </a: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(12)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 (7)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 (10)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2548668"/>
                  </a:ext>
                </a:extLst>
              </a:tr>
              <a:tr h="292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Nasopharyngitis</a:t>
                      </a: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 (12)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(6)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 (9)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2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Headache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 (11)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(4)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 (7)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2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Urinary tract infection</a:t>
                      </a: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 (10)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(2)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 (6)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2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Grade 3 or 4 AE</a:t>
                      </a: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 (7)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 (6)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 (7)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2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Study drug-related AE</a:t>
                      </a: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 (10)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 (6)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2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Serious AE</a:t>
                      </a: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 (6)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(4)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(5)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2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AE leading to D/C</a:t>
                      </a: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(&lt;1)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(&lt;1)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2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Death</a:t>
                      </a:r>
                      <a:endParaRPr kumimoji="0" lang="en-US" sz="14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C3E2FD-43ED-5D47-90A5-5F1127DE9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03D3E50-435D-42B8-B029-6EF8779B9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5598776"/>
            <a:ext cx="10566397" cy="533800"/>
          </a:xfrm>
        </p:spPr>
        <p:txBody>
          <a:bodyPr/>
          <a:lstStyle/>
          <a:p>
            <a:r>
              <a:rPr lang="en-US" altLang="en-US" sz="1800" dirty="0"/>
              <a:t>Majority of AEs reported were Grade 1 or 2 in severity</a:t>
            </a:r>
            <a:endParaRPr lang="en-US" sz="1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502FA25-C174-0844-9F65-9F5DF100F4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0" y="6248400"/>
            <a:ext cx="10566397" cy="457200"/>
          </a:xfrm>
        </p:spPr>
        <p:txBody>
          <a:bodyPr/>
          <a:lstStyle/>
          <a:p>
            <a:r>
              <a:rPr lang="en-US" dirty="0"/>
              <a:t>*Regardless of relationship to study drug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38E3EE3-E1B5-1E4F-9AE4-DA2B247F5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C3E2FD-43ED-5D47-90A5-5F1127DE9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Events Attributed to Study Drug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5B45305-E48E-45D4-A965-E61F64AFA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5034371"/>
            <a:ext cx="10566397" cy="954833"/>
          </a:xfrm>
        </p:spPr>
        <p:txBody>
          <a:bodyPr/>
          <a:lstStyle/>
          <a:p>
            <a:r>
              <a:rPr lang="en-US" altLang="en-US" sz="2000" dirty="0"/>
              <a:t>Most AEs attributed to study drug were Grade 1 or 2</a:t>
            </a:r>
          </a:p>
          <a:p>
            <a:r>
              <a:rPr lang="en-US" altLang="en-US" sz="2000" dirty="0"/>
              <a:t>No AE attributed to study drug was considered serious</a:t>
            </a:r>
            <a:endParaRPr lang="en-US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5CC7C86-EA43-4426-8242-45416F3954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38E3EE3-E1B5-1E4F-9AE4-DA2B247F5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8" name="Group 67">
            <a:extLst>
              <a:ext uri="{FF2B5EF4-FFF2-40B4-BE49-F238E27FC236}">
                <a16:creationId xmlns="" xmlns:a16="http://schemas.microsoft.com/office/drawing/2014/main" id="{10D4ABE8-ADEC-4AA5-8F51-275884ACF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701629"/>
              </p:ext>
            </p:extLst>
          </p:nvPr>
        </p:nvGraphicFramePr>
        <p:xfrm>
          <a:off x="1526716" y="1365226"/>
          <a:ext cx="9138568" cy="35052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3778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202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202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20240">
                  <a:extLst>
                    <a:ext uri="{9D8B030D-6E8A-4147-A177-3AD203B41FA5}">
                      <a16:colId xmlns="" xmlns:a16="http://schemas.microsoft.com/office/drawing/2014/main" val="1385454311"/>
                    </a:ext>
                  </a:extLst>
                </a:gridCol>
              </a:tblGrid>
              <a:tr h="301752">
                <a:tc>
                  <a:txBody>
                    <a:bodyPr/>
                    <a:lstStyle/>
                    <a:p>
                      <a:r>
                        <a:rPr kumimoji="0" lang="en-US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Participants, n (%)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Group A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n=234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Group B</a:t>
                      </a:r>
                      <a:b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SBR to 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n=228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Groups A + 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 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N=462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988B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2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Any AE attributed to study drug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 (10)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 (6)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&gt;1 participant in Groups A + B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2429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Headache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(&lt;1)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(1)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2548668"/>
                  </a:ext>
                </a:extLst>
              </a:tr>
              <a:tr h="292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Dyslipidemia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(1)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(&lt;1)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2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Insomnia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(&lt;1)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(&lt;1)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(&lt;1)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2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Iron deficiency anemia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(1)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(&lt;1)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2429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Nausea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(1)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(&lt;1)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2429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Vomiting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(&lt;1)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58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C3E2FD-43ED-5D47-90A5-5F1127DE9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 3-4 Laboratory Abnormalities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22BD451-4A2C-4538-B17B-CA2AD2317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4625292"/>
            <a:ext cx="10566397" cy="1130808"/>
          </a:xfrm>
        </p:spPr>
        <p:txBody>
          <a:bodyPr/>
          <a:lstStyle/>
          <a:p>
            <a:r>
              <a:rPr lang="en-US" altLang="en-US" sz="2000" dirty="0"/>
              <a:t>All cases of hematuria were related to menses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502FA25-C174-0844-9F65-9F5DF100F4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LDL, low-density lipoprotein.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38E3EE3-E1B5-1E4F-9AE4-DA2B247F5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8" name="Group 67">
            <a:extLst>
              <a:ext uri="{FF2B5EF4-FFF2-40B4-BE49-F238E27FC236}">
                <a16:creationId xmlns="" xmlns:a16="http://schemas.microsoft.com/office/drawing/2014/main" id="{403B8697-C99B-45E6-BBDC-251B017412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725125"/>
              </p:ext>
            </p:extLst>
          </p:nvPr>
        </p:nvGraphicFramePr>
        <p:xfrm>
          <a:off x="2301240" y="1517626"/>
          <a:ext cx="7589520" cy="283464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3774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73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37360">
                  <a:extLst>
                    <a:ext uri="{9D8B030D-6E8A-4147-A177-3AD203B41FA5}">
                      <a16:colId xmlns="" xmlns:a16="http://schemas.microsoft.com/office/drawing/2014/main" val="1385454311"/>
                    </a:ext>
                  </a:extLst>
                </a:gridCol>
              </a:tblGrid>
              <a:tr h="301752">
                <a:tc>
                  <a:txBody>
                    <a:bodyPr/>
                    <a:lstStyle/>
                    <a:p>
                      <a:r>
                        <a:rPr kumimoji="0" lang="en-US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Participants, n (%)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Group A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n=234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Group B</a:t>
                      </a:r>
                      <a:b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SBR to 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n=228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Groups A + 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 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N=462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988B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2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 Grade 3 or 4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 (27)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 (17)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 (22)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≥2% Group A + B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2429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Hematuria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 (12)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(9)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 (11)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2548668"/>
                  </a:ext>
                </a:extLst>
              </a:tr>
              <a:tr h="292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LDL (fasting)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(6)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(2)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(4)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2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Amylase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(3)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(1)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(2)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2429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Neutrophils (low)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(3)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(1)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(2)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88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574593"/>
              </p:ext>
            </p:extLst>
          </p:nvPr>
        </p:nvGraphicFramePr>
        <p:xfrm>
          <a:off x="2535549" y="1330977"/>
          <a:ext cx="7120903" cy="249936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6382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82607">
                  <a:extLst>
                    <a:ext uri="{9D8B030D-6E8A-4147-A177-3AD203B41FA5}">
                      <a16:colId xmlns="" xmlns:a16="http://schemas.microsoft.com/office/drawing/2014/main" val="1385454311"/>
                    </a:ext>
                  </a:extLst>
                </a:gridCol>
              </a:tblGrid>
              <a:tr h="301752">
                <a:tc>
                  <a:txBody>
                    <a:bodyPr/>
                    <a:lstStyle/>
                    <a:p>
                      <a:r>
                        <a:rPr kumimoji="0" lang="en-US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Participants, n (%)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Groups A + 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 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N=462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988B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24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pregnancy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2860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Live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birth*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286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Fetal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death</a:t>
                      </a:r>
                      <a:r>
                        <a:rPr kumimoji="0" lang="en-US" sz="16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endParaRPr kumimoji="0" lang="en-US" sz="1600" b="0" i="0" u="none" strike="noStrike" kern="1200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(twins)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2429">
                <a:tc>
                  <a:txBody>
                    <a:bodyPr/>
                    <a:lstStyle/>
                    <a:p>
                      <a:pPr marL="22860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Elective abortion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2548668"/>
                  </a:ext>
                </a:extLst>
              </a:tr>
              <a:tr h="292429">
                <a:tc>
                  <a:txBody>
                    <a:bodyPr/>
                    <a:lstStyle/>
                    <a:p>
                      <a:pPr marL="2286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Pregnancy outcome unknown</a:t>
                      </a:r>
                      <a:r>
                        <a:rPr kumimoji="0" lang="en-US" sz="16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†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C3E2FD-43ED-5D47-90A5-5F1127DE9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Pregnancies while on B/F/TAF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28802C-D16E-4919-B497-6FCA4B995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530" y="5193009"/>
            <a:ext cx="10566397" cy="2034809"/>
          </a:xfrm>
        </p:spPr>
        <p:txBody>
          <a:bodyPr/>
          <a:lstStyle/>
          <a:p>
            <a:r>
              <a:rPr lang="en-US" sz="1800" dirty="0"/>
              <a:t>Women who became pregnant on B/F/TAF discontinued study </a:t>
            </a:r>
            <a:r>
              <a:rPr lang="en-US" sz="1800" dirty="0" smtClean="0"/>
              <a:t>drug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502FA25-C174-0844-9F65-9F5DF100F4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75728" y="4110526"/>
            <a:ext cx="7120902" cy="1148560"/>
          </a:xfrm>
        </p:spPr>
        <p:txBody>
          <a:bodyPr/>
          <a:lstStyle/>
          <a:p>
            <a:pPr marL="0" lvl="1" indent="0">
              <a:spcBef>
                <a:spcPts val="0"/>
              </a:spcBef>
              <a:buClr>
                <a:srgbClr val="990000"/>
              </a:buClr>
              <a:buNone/>
            </a:pPr>
            <a:r>
              <a:rPr lang="en-US" sz="1200" dirty="0" smtClean="0"/>
              <a:t>* 1 </a:t>
            </a:r>
            <a:r>
              <a:rPr lang="en-US" sz="1200" dirty="0"/>
              <a:t>live birth of infant with patent urachus, requiring no intervention and was absent on repeat ultrasound. </a:t>
            </a:r>
            <a:endParaRPr lang="en-US" sz="1200" dirty="0" smtClean="0"/>
          </a:p>
          <a:p>
            <a:pPr marL="0" lvl="1" indent="0">
              <a:spcBef>
                <a:spcPts val="0"/>
              </a:spcBef>
              <a:buClr>
                <a:srgbClr val="990000"/>
              </a:buClr>
              <a:buNone/>
            </a:pPr>
            <a:r>
              <a:rPr lang="en-US" sz="1200" baseline="30000" dirty="0" smtClean="0"/>
              <a:t>#</a:t>
            </a:r>
            <a:r>
              <a:rPr lang="en-US" sz="1200" dirty="0" smtClean="0"/>
              <a:t>1 </a:t>
            </a:r>
            <a:r>
              <a:rPr lang="en-US" sz="1200" dirty="0"/>
              <a:t>twin pregnancy that resulted in fetal deaths: 1 in utero and 1 still-birth; both fetal deaths were reported as SAEs and were not attributed to study </a:t>
            </a:r>
            <a:r>
              <a:rPr lang="en-US" sz="1200" dirty="0" smtClean="0"/>
              <a:t>drug</a:t>
            </a:r>
          </a:p>
          <a:p>
            <a:pPr marL="0" lvl="1" indent="0">
              <a:spcBef>
                <a:spcPts val="0"/>
              </a:spcBef>
              <a:buClr>
                <a:srgbClr val="990000"/>
              </a:buClr>
              <a:buNone/>
            </a:pPr>
            <a:r>
              <a:rPr lang="en-US" sz="1200" kern="1200" baseline="30000" dirty="0"/>
              <a:t>† </a:t>
            </a:r>
            <a:r>
              <a:rPr lang="en-US" sz="1200" kern="1200" dirty="0"/>
              <a:t>Participants were lost to follow-up.</a:t>
            </a:r>
          </a:p>
          <a:p>
            <a:pPr marL="0" lvl="1" indent="0">
              <a:spcBef>
                <a:spcPts val="0"/>
              </a:spcBef>
              <a:buClr>
                <a:srgbClr val="990000"/>
              </a:buClr>
              <a:buNone/>
            </a:pPr>
            <a:endParaRPr lang="en-US" sz="1200" dirty="0"/>
          </a:p>
          <a:p>
            <a:pPr marL="0" lvl="1" indent="0">
              <a:spcBef>
                <a:spcPts val="0"/>
              </a:spcBef>
              <a:buClr>
                <a:srgbClr val="990000"/>
              </a:buClr>
              <a:buNone/>
            </a:pPr>
            <a:endParaRPr lang="en-US" sz="1200" kern="1200" dirty="0" smtClean="0"/>
          </a:p>
          <a:p>
            <a:pPr marL="0" lvl="1" indent="0">
              <a:spcBef>
                <a:spcPts val="0"/>
              </a:spcBef>
              <a:buClr>
                <a:srgbClr val="990000"/>
              </a:buClr>
              <a:buNone/>
            </a:pPr>
            <a:endParaRPr lang="en-US" sz="1200" kern="12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38E3EE3-E1B5-1E4F-9AE4-DA2B247F5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8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>
            <a:extLst>
              <a:ext uri="{FF2B5EF4-FFF2-40B4-BE49-F238E27FC236}">
                <a16:creationId xmlns="" xmlns:a16="http://schemas.microsoft.com/office/drawing/2014/main" id="{BC4AD249-BCAA-4F49-B0E9-BB83052CD1C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476178" y="4973935"/>
            <a:ext cx="932809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5016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73025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95885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18745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16446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1018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25590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0162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  <a:ea typeface="MS PGothic" pitchFamily="34" charset="-128"/>
              </a:rPr>
              <a:t>Week </a:t>
            </a:r>
          </a:p>
          <a:p>
            <a:pPr algn="ctr">
              <a:lnSpc>
                <a:spcPct val="90000"/>
              </a:lnSpc>
              <a:buClrTx/>
              <a:buFontTx/>
              <a:buNone/>
            </a:pPr>
            <a:endParaRPr lang="en-US" altLang="ja-JP" sz="14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07D75B-4680-9644-A9CE-B6D95A0BA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1" y="167640"/>
            <a:ext cx="10566399" cy="787400"/>
          </a:xfrm>
        </p:spPr>
        <p:txBody>
          <a:bodyPr/>
          <a:lstStyle/>
          <a:p>
            <a:r>
              <a:rPr lang="en-US" dirty="0"/>
              <a:t>Changes in eGFR</a:t>
            </a:r>
            <a:r>
              <a:rPr lang="en-US" baseline="-25000" dirty="0"/>
              <a:t>CG</a:t>
            </a:r>
            <a:r>
              <a:rPr lang="en-US" dirty="0"/>
              <a:t> Over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1A22A7-964D-469A-A062-DD4025784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6062918"/>
            <a:ext cx="10566397" cy="534986"/>
          </a:xfrm>
        </p:spPr>
        <p:txBody>
          <a:bodyPr/>
          <a:lstStyle/>
          <a:p>
            <a:r>
              <a:rPr lang="en-US" altLang="en-US" sz="1800" dirty="0">
                <a:solidFill>
                  <a:srgbClr val="000000"/>
                </a:solidFill>
              </a:rPr>
              <a:t>No discontinuations due to renal AEs and </a:t>
            </a:r>
            <a:r>
              <a:rPr lang="en-US" altLang="en-US" sz="1800" dirty="0"/>
              <a:t>no proximal </a:t>
            </a:r>
            <a:r>
              <a:rPr lang="en-US" altLang="en-US" sz="1800" dirty="0">
                <a:solidFill>
                  <a:srgbClr val="000000"/>
                </a:solidFill>
              </a:rPr>
              <a:t>tubulopathy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3EC39D9-9C0B-7F4C-85F4-BCD2DAD65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3" name="Object 26">
            <a:extLst>
              <a:ext uri="{FF2B5EF4-FFF2-40B4-BE49-F238E27FC236}">
                <a16:creationId xmlns="" xmlns:a16="http://schemas.microsoft.com/office/drawing/2014/main" id="{6CE1F5D8-A464-46B7-AC2D-41D2731880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28535"/>
              </p:ext>
            </p:extLst>
          </p:nvPr>
        </p:nvGraphicFramePr>
        <p:xfrm>
          <a:off x="1851819" y="1114914"/>
          <a:ext cx="8488362" cy="3968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6" name="Prism 8" r:id="rId3" imgW="5724717" imgH="2851933" progId="Prism8.Document">
                  <p:embed/>
                </p:oleObj>
              </mc:Choice>
              <mc:Fallback>
                <p:oleObj name="Prism 8" r:id="rId3" imgW="5724717" imgH="2851933" progId="Prism8.Document">
                  <p:embed/>
                  <p:pic>
                    <p:nvPicPr>
                      <p:cNvPr id="29" name="Object 26">
                        <a:extLst>
                          <a:ext uri="{FF2B5EF4-FFF2-40B4-BE49-F238E27FC236}">
                            <a16:creationId xmlns="" xmlns:a16="http://schemas.microsoft.com/office/drawing/2014/main" id="{F8BCA64A-3C6D-084B-B965-6FF91E99BB24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819" y="1114914"/>
                        <a:ext cx="8488362" cy="39683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Table 53">
            <a:extLst>
              <a:ext uri="{FF2B5EF4-FFF2-40B4-BE49-F238E27FC236}">
                <a16:creationId xmlns="" xmlns:a16="http://schemas.microsoft.com/office/drawing/2014/main" id="{FC5F2157-E5C7-4896-B6AB-1526765E5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808796"/>
              </p:ext>
            </p:extLst>
          </p:nvPr>
        </p:nvGraphicFramePr>
        <p:xfrm>
          <a:off x="2486707" y="3677909"/>
          <a:ext cx="2103120" cy="821934"/>
        </p:xfrm>
        <a:graphic>
          <a:graphicData uri="http://schemas.openxmlformats.org/drawingml/2006/table">
            <a:tbl>
              <a:tblPr firstRow="1" bandRow="1"/>
              <a:tblGrid>
                <a:gridCol w="10058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1551426354"/>
                    </a:ext>
                  </a:extLst>
                </a:gridCol>
              </a:tblGrid>
              <a:tr h="155940"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Baseline </a:t>
                      </a:r>
                      <a:r>
                        <a:rPr lang="en-US" altLang="ja-JP" sz="1200" dirty="0" err="1">
                          <a:solidFill>
                            <a:srgbClr val="000000"/>
                          </a:solidFill>
                          <a:ea typeface="MS PGothic" pitchFamily="34" charset="-128"/>
                        </a:rPr>
                        <a:t>eGFR</a:t>
                      </a:r>
                      <a:r>
                        <a:rPr lang="en-US" altLang="ja-JP" sz="1200" baseline="-25000" dirty="0" err="1">
                          <a:solidFill>
                            <a:srgbClr val="000000"/>
                          </a:solidFill>
                          <a:ea typeface="MS PGothic" pitchFamily="34" charset="-128"/>
                        </a:rPr>
                        <a:t>CG</a:t>
                      </a:r>
                      <a:endParaRPr lang="en-US" sz="12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5715" marR="0" marT="45549" marB="45549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15" marR="45715" marT="45549" marB="45549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25225279"/>
                  </a:ext>
                </a:extLst>
              </a:tr>
              <a:tr h="15594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Group B</a:t>
                      </a:r>
                    </a:p>
                  </a:txBody>
                  <a:tcPr marR="0" marT="45549" marB="45549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F8D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100.8 </a:t>
                      </a:r>
                      <a:r>
                        <a:rPr lang="en-US" altLang="ja-JP" sz="1200" b="1" baseline="0" dirty="0">
                          <a:solidFill>
                            <a:srgbClr val="000000"/>
                          </a:solidFill>
                          <a:ea typeface="MS PGothic" pitchFamily="34" charset="-128"/>
                        </a:rPr>
                        <a:t>mL/min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T="45549" marB="45549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F8D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Groups</a:t>
                      </a:r>
                      <a:r>
                        <a:rPr lang="en-US" sz="1200" b="1" baseline="0" dirty="0">
                          <a:solidFill>
                            <a:schemeClr val="bg1"/>
                          </a:solidFill>
                        </a:rPr>
                        <a:t> A+B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R="0" marT="45549" marB="45549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988B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99.7 </a:t>
                      </a:r>
                      <a:r>
                        <a:rPr lang="en-US" altLang="ja-JP" sz="1200" b="1" baseline="0" dirty="0">
                          <a:solidFill>
                            <a:schemeClr val="bg1"/>
                          </a:solidFill>
                          <a:ea typeface="MS PGothic" pitchFamily="34" charset="-128"/>
                        </a:rPr>
                        <a:t>mL/min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T="45549" marB="45549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988B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4424931"/>
                  </a:ext>
                </a:extLst>
              </a:tr>
            </a:tbl>
          </a:graphicData>
        </a:graphic>
      </p:graphicFrame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0A8E02CD-B547-4D6C-8825-E33C3F97B30A}"/>
              </a:ext>
            </a:extLst>
          </p:cNvPr>
          <p:cNvSpPr txBox="1"/>
          <p:nvPr/>
        </p:nvSpPr>
        <p:spPr>
          <a:xfrm>
            <a:off x="1059796" y="5639727"/>
            <a:ext cx="1280160" cy="252028"/>
          </a:xfrm>
          <a:prstGeom prst="rect">
            <a:avLst/>
          </a:prstGeom>
          <a:solidFill>
            <a:srgbClr val="0988B0"/>
          </a:solidFill>
        </p:spPr>
        <p:txBody>
          <a:bodyPr wrap="square" lIns="91440" tIns="91440" rIns="91440" bIns="91440" rtlCol="0" anchor="ctr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chemeClr val="bg1"/>
                </a:solidFill>
              </a:rPr>
              <a:t>Group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A+B, n=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77CD9ADF-5EB8-4861-984D-C261D7E0740A}"/>
              </a:ext>
            </a:extLst>
          </p:cNvPr>
          <p:cNvSpPr txBox="1"/>
          <p:nvPr/>
        </p:nvSpPr>
        <p:spPr>
          <a:xfrm>
            <a:off x="2379290" y="5639727"/>
            <a:ext cx="457200" cy="252028"/>
          </a:xfrm>
          <a:prstGeom prst="rect">
            <a:avLst/>
          </a:prstGeom>
          <a:noFill/>
        </p:spPr>
        <p:txBody>
          <a:bodyPr wrap="square" lIns="91440" tIns="91440" rIns="91440" bIns="9144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462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8590B608-FDDD-4633-A79C-197C41F24C7D}"/>
              </a:ext>
            </a:extLst>
          </p:cNvPr>
          <p:cNvSpPr txBox="1"/>
          <p:nvPr/>
        </p:nvSpPr>
        <p:spPr>
          <a:xfrm>
            <a:off x="5861073" y="5639727"/>
            <a:ext cx="457200" cy="252028"/>
          </a:xfrm>
          <a:prstGeom prst="rect">
            <a:avLst/>
          </a:prstGeom>
          <a:noFill/>
        </p:spPr>
        <p:txBody>
          <a:bodyPr wrap="square" lIns="91440" tIns="91440" rIns="91440" bIns="9144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422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C03CA92C-935A-47A7-9839-15E8FEA99286}"/>
              </a:ext>
            </a:extLst>
          </p:cNvPr>
          <p:cNvSpPr txBox="1"/>
          <p:nvPr/>
        </p:nvSpPr>
        <p:spPr>
          <a:xfrm>
            <a:off x="9345230" y="5639727"/>
            <a:ext cx="457200" cy="252028"/>
          </a:xfrm>
          <a:prstGeom prst="rect">
            <a:avLst/>
          </a:prstGeom>
          <a:noFill/>
        </p:spPr>
        <p:txBody>
          <a:bodyPr wrap="square" lIns="91440" tIns="91440" rIns="91440" bIns="9144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207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541D56F2-2640-4030-8637-14465F8AD375}"/>
              </a:ext>
            </a:extLst>
          </p:cNvPr>
          <p:cNvSpPr txBox="1"/>
          <p:nvPr/>
        </p:nvSpPr>
        <p:spPr>
          <a:xfrm>
            <a:off x="3237303" y="5639727"/>
            <a:ext cx="457200" cy="252028"/>
          </a:xfrm>
          <a:prstGeom prst="rect">
            <a:avLst/>
          </a:prstGeom>
          <a:noFill/>
        </p:spPr>
        <p:txBody>
          <a:bodyPr wrap="square" lIns="91440" tIns="91440" rIns="91440" bIns="9144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449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D95F8AC9-02D6-48E9-B778-4DFD5724048A}"/>
              </a:ext>
            </a:extLst>
          </p:cNvPr>
          <p:cNvSpPr txBox="1"/>
          <p:nvPr/>
        </p:nvSpPr>
        <p:spPr>
          <a:xfrm>
            <a:off x="4132627" y="5639727"/>
            <a:ext cx="457200" cy="252028"/>
          </a:xfrm>
          <a:prstGeom prst="rect">
            <a:avLst/>
          </a:prstGeom>
          <a:noFill/>
        </p:spPr>
        <p:txBody>
          <a:bodyPr wrap="square" lIns="91440" tIns="91440" rIns="91440" bIns="9144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457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C832957B-BBFC-4FBC-88B1-B5912A090EF7}"/>
              </a:ext>
            </a:extLst>
          </p:cNvPr>
          <p:cNvSpPr txBox="1"/>
          <p:nvPr/>
        </p:nvSpPr>
        <p:spPr>
          <a:xfrm>
            <a:off x="7617539" y="5639727"/>
            <a:ext cx="457200" cy="252028"/>
          </a:xfrm>
          <a:prstGeom prst="rect">
            <a:avLst/>
          </a:prstGeom>
          <a:noFill/>
        </p:spPr>
        <p:txBody>
          <a:bodyPr wrap="square" lIns="91440" tIns="91440" rIns="91440" bIns="9144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248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4BD00F37-E76A-4F93-96F1-CC35F31A25CD}"/>
              </a:ext>
            </a:extLst>
          </p:cNvPr>
          <p:cNvSpPr txBox="1"/>
          <p:nvPr/>
        </p:nvSpPr>
        <p:spPr>
          <a:xfrm>
            <a:off x="1059796" y="5378174"/>
            <a:ext cx="1280160" cy="252028"/>
          </a:xfrm>
          <a:prstGeom prst="rect">
            <a:avLst/>
          </a:prstGeom>
          <a:solidFill>
            <a:srgbClr val="CDF8D4"/>
          </a:solidFill>
        </p:spPr>
        <p:txBody>
          <a:bodyPr wrap="square" lIns="91440" tIns="91440" rIns="91440" bIns="91440" rtlCol="0" anchor="ctr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/>
              <a:t>Group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B, n=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7950EE52-A23D-410A-B5CE-D8757B00A958}"/>
              </a:ext>
            </a:extLst>
          </p:cNvPr>
          <p:cNvSpPr txBox="1"/>
          <p:nvPr/>
        </p:nvSpPr>
        <p:spPr>
          <a:xfrm>
            <a:off x="5861073" y="5378174"/>
            <a:ext cx="457200" cy="252028"/>
          </a:xfrm>
          <a:prstGeom prst="rect">
            <a:avLst/>
          </a:prstGeom>
          <a:noFill/>
        </p:spPr>
        <p:txBody>
          <a:bodyPr wrap="square" lIns="91440" tIns="91440" rIns="91440" bIns="9144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193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8B7B239F-788D-4693-BA85-42BE1E4D988E}"/>
              </a:ext>
            </a:extLst>
          </p:cNvPr>
          <p:cNvSpPr txBox="1"/>
          <p:nvPr/>
        </p:nvSpPr>
        <p:spPr>
          <a:xfrm>
            <a:off x="3237303" y="5378174"/>
            <a:ext cx="457200" cy="252028"/>
          </a:xfrm>
          <a:prstGeom prst="rect">
            <a:avLst/>
          </a:prstGeom>
          <a:noFill/>
        </p:spPr>
        <p:txBody>
          <a:bodyPr wrap="square" lIns="91440" tIns="91440" rIns="91440" bIns="9144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216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55A33F33-AF70-4B6D-B709-DB9FB4318498}"/>
              </a:ext>
            </a:extLst>
          </p:cNvPr>
          <p:cNvSpPr txBox="1"/>
          <p:nvPr/>
        </p:nvSpPr>
        <p:spPr>
          <a:xfrm>
            <a:off x="4132627" y="5378174"/>
            <a:ext cx="457200" cy="252028"/>
          </a:xfrm>
          <a:prstGeom prst="rect">
            <a:avLst/>
          </a:prstGeom>
          <a:noFill/>
        </p:spPr>
        <p:txBody>
          <a:bodyPr wrap="square" lIns="91440" tIns="91440" rIns="91440" bIns="9144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224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8A6B42CB-CAD5-415C-B0C5-F95C9617B905}"/>
              </a:ext>
            </a:extLst>
          </p:cNvPr>
          <p:cNvSpPr txBox="1"/>
          <p:nvPr/>
        </p:nvSpPr>
        <p:spPr>
          <a:xfrm>
            <a:off x="2379290" y="5378174"/>
            <a:ext cx="457200" cy="252028"/>
          </a:xfrm>
          <a:prstGeom prst="rect">
            <a:avLst/>
          </a:prstGeom>
          <a:noFill/>
        </p:spPr>
        <p:txBody>
          <a:bodyPr wrap="square" lIns="91440" tIns="91440" rIns="91440" bIns="9144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228</a:t>
            </a:r>
          </a:p>
        </p:txBody>
      </p:sp>
      <p:sp>
        <p:nvSpPr>
          <p:cNvPr id="25" name="Rectangle 3">
            <a:extLst>
              <a:ext uri="{FF2B5EF4-FFF2-40B4-BE49-F238E27FC236}">
                <a16:creationId xmlns="" xmlns:a16="http://schemas.microsoft.com/office/drawing/2014/main" id="{4908A0A3-5CEE-4608-8A3A-24F3B6752097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100012" y="2748036"/>
            <a:ext cx="31607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5016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73025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95885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18745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16446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1018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25590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0162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  <a:ea typeface="MS PGothic" pitchFamily="34" charset="-128"/>
              </a:rPr>
              <a:t>Median Change From BL eGFR</a:t>
            </a:r>
            <a:r>
              <a:rPr lang="en-US" altLang="ja-JP" sz="1400" baseline="-25000" dirty="0">
                <a:solidFill>
                  <a:srgbClr val="000000"/>
                </a:solidFill>
                <a:ea typeface="MS PGothic" pitchFamily="34" charset="-128"/>
              </a:rPr>
              <a:t>CG</a:t>
            </a:r>
            <a:r>
              <a:rPr lang="en-US" altLang="ja-JP" sz="1400" dirty="0">
                <a:solidFill>
                  <a:srgbClr val="000000"/>
                </a:solidFill>
                <a:ea typeface="MS PGothic" pitchFamily="34" charset="-128"/>
              </a:rPr>
              <a:t>, mL/min (Q1, Q3)</a:t>
            </a:r>
          </a:p>
          <a:p>
            <a:pPr algn="ctr">
              <a:lnSpc>
                <a:spcPct val="90000"/>
              </a:lnSpc>
              <a:buClrTx/>
              <a:buFontTx/>
              <a:buNone/>
            </a:pPr>
            <a:endParaRPr lang="en-US" altLang="ja-JP" sz="14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3C7C6522-6FEE-4EFD-9EFC-6662E766EF0D}"/>
              </a:ext>
            </a:extLst>
          </p:cNvPr>
          <p:cNvSpPr txBox="1"/>
          <p:nvPr/>
        </p:nvSpPr>
        <p:spPr>
          <a:xfrm>
            <a:off x="5998233" y="2907265"/>
            <a:ext cx="640080" cy="365760"/>
          </a:xfrm>
          <a:prstGeom prst="rect">
            <a:avLst/>
          </a:prstGeom>
          <a:solidFill>
            <a:srgbClr val="CDF8D4"/>
          </a:solidFill>
        </p:spPr>
        <p:txBody>
          <a:bodyPr wrap="square" lIns="91440" tIns="0" rIns="91440" bIns="0" rtlCol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dirty="0"/>
              <a:t>–1.8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2B1EB907-FFFB-4205-B898-9855C87D7728}"/>
              </a:ext>
            </a:extLst>
          </p:cNvPr>
          <p:cNvSpPr txBox="1"/>
          <p:nvPr/>
        </p:nvSpPr>
        <p:spPr>
          <a:xfrm>
            <a:off x="6008645" y="2214803"/>
            <a:ext cx="640080" cy="365760"/>
          </a:xfrm>
          <a:prstGeom prst="rect">
            <a:avLst/>
          </a:prstGeom>
          <a:solidFill>
            <a:srgbClr val="0988B0"/>
          </a:solidFill>
        </p:spPr>
        <p:txBody>
          <a:bodyPr wrap="square" lIns="91440" tIns="0" rIns="91440" bIns="0" rtlCol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–1.4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43618610-348A-4629-ABE2-688CFC91F9BF}"/>
              </a:ext>
            </a:extLst>
          </p:cNvPr>
          <p:cNvSpPr txBox="1"/>
          <p:nvPr/>
        </p:nvSpPr>
        <p:spPr>
          <a:xfrm>
            <a:off x="9577078" y="2679456"/>
            <a:ext cx="640080" cy="365760"/>
          </a:xfrm>
          <a:prstGeom prst="rect">
            <a:avLst/>
          </a:prstGeom>
          <a:solidFill>
            <a:srgbClr val="0988B0"/>
          </a:solidFill>
        </p:spPr>
        <p:txBody>
          <a:bodyPr wrap="square" lIns="91440" tIns="0" rIns="91440" bIns="0" rtlCol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–1.8 </a:t>
            </a:r>
          </a:p>
        </p:txBody>
      </p:sp>
    </p:spTree>
    <p:extLst>
      <p:ext uri="{BB962C8B-B14F-4D97-AF65-F5344CB8AC3E}">
        <p14:creationId xmlns:p14="http://schemas.microsoft.com/office/powerpoint/2010/main" val="119846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" name="Text Placeholder 2"/>
          <p:cNvSpPr txBox="1">
            <a:spLocks/>
          </p:cNvSpPr>
          <p:nvPr/>
        </p:nvSpPr>
        <p:spPr bwMode="auto">
          <a:xfrm>
            <a:off x="1825625" y="6210300"/>
            <a:ext cx="183673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5016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73025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95885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18745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16446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1018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25590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0162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A9A9A9"/>
              </a:buClr>
              <a:buSzPct val="90000"/>
              <a:buNone/>
            </a:pPr>
            <a:endParaRPr lang="en-US" altLang="en-US" sz="800">
              <a:solidFill>
                <a:srgbClr val="00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95FAE603-CEE1-4A42-849C-BA46F1CD6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Changes in Quantitative Proteinuria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76E16DB-2772-9643-AA1D-064266C3CF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6864" y="6248400"/>
            <a:ext cx="10562336" cy="457200"/>
          </a:xfrm>
        </p:spPr>
        <p:txBody>
          <a:bodyPr/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GB" altLang="en-US" dirty="0"/>
              <a:t>β</a:t>
            </a:r>
            <a:r>
              <a:rPr lang="en-US" altLang="en-US" dirty="0"/>
              <a:t>2M, </a:t>
            </a:r>
            <a:r>
              <a:rPr lang="en-GB" altLang="en-US" dirty="0"/>
              <a:t>β</a:t>
            </a:r>
            <a:r>
              <a:rPr lang="en-US" altLang="en-US" dirty="0"/>
              <a:t>2 </a:t>
            </a:r>
            <a:r>
              <a:rPr lang="en-US" altLang="en-US" dirty="0" err="1"/>
              <a:t>microglobulin</a:t>
            </a:r>
            <a:r>
              <a:rPr lang="en-US" altLang="en-US" dirty="0"/>
              <a:t>; Cr, creatinine; RBP, retinol-binding protein; UACR, urine </a:t>
            </a:r>
            <a:r>
              <a:rPr lang="en-US" altLang="en-US" dirty="0" err="1"/>
              <a:t>albumin:Cr</a:t>
            </a:r>
            <a:r>
              <a:rPr lang="en-US" altLang="en-US" dirty="0"/>
              <a:t> ratio.</a:t>
            </a:r>
            <a:endParaRPr lang="en-GB" alt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D7E053B3-D359-4578-8041-31CA9C8E8E92}"/>
              </a:ext>
            </a:extLst>
          </p:cNvPr>
          <p:cNvGrpSpPr/>
          <p:nvPr/>
        </p:nvGrpSpPr>
        <p:grpSpPr>
          <a:xfrm>
            <a:off x="1192571" y="1425436"/>
            <a:ext cx="10587908" cy="225108"/>
            <a:chOff x="1086374" y="1425436"/>
            <a:chExt cx="10587908" cy="225108"/>
          </a:xfrm>
        </p:grpSpPr>
        <p:sp>
          <p:nvSpPr>
            <p:cNvPr id="23" name="Rectangle 6"/>
            <p:cNvSpPr>
              <a:spLocks noChangeArrowheads="1"/>
            </p:cNvSpPr>
            <p:nvPr/>
          </p:nvSpPr>
          <p:spPr bwMode="auto">
            <a:xfrm>
              <a:off x="7765954" y="1441719"/>
              <a:ext cx="182880" cy="182879"/>
            </a:xfrm>
            <a:prstGeom prst="rect">
              <a:avLst/>
            </a:prstGeom>
            <a:solidFill>
              <a:srgbClr val="0988B0"/>
            </a:solidFill>
            <a:ln>
              <a:noFill/>
            </a:ln>
          </p:spPr>
          <p:txBody>
            <a:bodyPr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 dirty="0">
                <a:solidFill>
                  <a:srgbClr val="000000"/>
                </a:solidFill>
                <a:latin typeface="+mn-lt"/>
                <a:ea typeface="MS PGothic"/>
              </a:endParaRPr>
            </a:p>
          </p:txBody>
        </p:sp>
        <p:sp>
          <p:nvSpPr>
            <p:cNvPr id="24" name="Rectangle 28"/>
            <p:cNvSpPr>
              <a:spLocks noChangeArrowheads="1"/>
            </p:cNvSpPr>
            <p:nvPr/>
          </p:nvSpPr>
          <p:spPr bwMode="auto">
            <a:xfrm>
              <a:off x="4201141" y="1441719"/>
              <a:ext cx="182880" cy="182879"/>
            </a:xfrm>
            <a:prstGeom prst="rect">
              <a:avLst/>
            </a:prstGeom>
            <a:solidFill>
              <a:srgbClr val="CDF8D4"/>
            </a:solidFill>
            <a:ln>
              <a:noFill/>
            </a:ln>
          </p:spPr>
          <p:txBody>
            <a:bodyPr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 dirty="0">
                <a:solidFill>
                  <a:srgbClr val="000000"/>
                </a:solidFill>
                <a:latin typeface="+mn-lt"/>
                <a:ea typeface="MS PGothic"/>
              </a:endParaRPr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4450380" y="1435100"/>
              <a:ext cx="3182857" cy="215444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F5B605">
                  <a:gamma/>
                  <a:shade val="60000"/>
                  <a:invGamma/>
                </a:srgbClr>
              </a:prstShdw>
            </a:effectLst>
          </p:spPr>
          <p:txBody>
            <a:bodyPr wrap="square" lIns="0" tIns="0" rIns="0" bIns="0" anchor="ctr"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latin typeface="+mn-lt"/>
                  <a:ea typeface="MS PGothic" pitchFamily="34" charset="-128"/>
                </a:rPr>
                <a:t>Group B: SBR to B/F/TAF (W48, n=228)</a:t>
              </a:r>
              <a:endParaRPr lang="en-US" sz="1400" kern="0" dirty="0">
                <a:solidFill>
                  <a:prstClr val="black"/>
                </a:solidFill>
                <a:latin typeface="+mn-lt"/>
                <a:ea typeface="MS PGothic"/>
              </a:endParaRPr>
            </a:p>
          </p:txBody>
        </p:sp>
        <p:sp>
          <p:nvSpPr>
            <p:cNvPr id="45" name="Rectangle 7">
              <a:extLst>
                <a:ext uri="{FF2B5EF4-FFF2-40B4-BE49-F238E27FC236}">
                  <a16:creationId xmlns="" xmlns:a16="http://schemas.microsoft.com/office/drawing/2014/main" id="{13140F67-6865-AD41-9F81-266722694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667" y="1425436"/>
              <a:ext cx="3652615" cy="215444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F5B605">
                  <a:gamma/>
                  <a:shade val="60000"/>
                  <a:invGamma/>
                </a:srgbClr>
              </a:prstShdw>
            </a:effectLst>
          </p:spPr>
          <p:txBody>
            <a:bodyPr wrap="square" lIns="0" tIns="0" rIns="0" bIns="0" anchor="ctr"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latin typeface="+mn-lt"/>
                  <a:ea typeface="MS PGothic" pitchFamily="34" charset="-128"/>
                </a:rPr>
                <a:t>Groups A + B: All B/F/TAF (W48, N=462)</a:t>
              </a:r>
              <a:endParaRPr lang="en-US" sz="1400" kern="0" dirty="0">
                <a:solidFill>
                  <a:prstClr val="black"/>
                </a:solidFill>
                <a:latin typeface="+mn-lt"/>
                <a:ea typeface="MS PGothic"/>
              </a:endParaRPr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1086374" y="1451383"/>
              <a:ext cx="182880" cy="182879"/>
            </a:xfrm>
            <a:prstGeom prst="rect">
              <a:avLst/>
            </a:prstGeom>
            <a:solidFill>
              <a:srgbClr val="00D2AF"/>
            </a:solidFill>
            <a:ln>
              <a:noFill/>
            </a:ln>
          </p:spPr>
          <p:txBody>
            <a:bodyPr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 dirty="0">
                <a:solidFill>
                  <a:srgbClr val="000000"/>
                </a:solidFill>
                <a:latin typeface="+mn-lt"/>
                <a:ea typeface="MS PGothic"/>
              </a:endParaRPr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1362233" y="1435100"/>
              <a:ext cx="3366475" cy="215444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F5B605">
                  <a:gamma/>
                  <a:shade val="60000"/>
                  <a:invGamma/>
                </a:srgbClr>
              </a:prstShdw>
            </a:effectLst>
          </p:spPr>
          <p:txBody>
            <a:bodyPr wrap="square" lIns="0" tIns="0" rIns="0" bIns="0" anchor="ctr"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latin typeface="+mn-lt"/>
                  <a:ea typeface="MS PGothic" pitchFamily="34" charset="-128"/>
                </a:rPr>
                <a:t>Group A: B/F/TAF (W96, n=234)</a:t>
              </a:r>
              <a:endParaRPr lang="en-US" sz="1400" kern="0" dirty="0">
                <a:solidFill>
                  <a:prstClr val="black"/>
                </a:solidFill>
                <a:latin typeface="+mn-lt"/>
                <a:ea typeface="MS PGothic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3CD72C3C-53A7-49A7-AF95-8B0B86538398}"/>
              </a:ext>
            </a:extLst>
          </p:cNvPr>
          <p:cNvGrpSpPr/>
          <p:nvPr/>
        </p:nvGrpSpPr>
        <p:grpSpPr>
          <a:xfrm>
            <a:off x="2041754" y="1974930"/>
            <a:ext cx="8108492" cy="3892206"/>
            <a:chOff x="1725997" y="1974930"/>
            <a:chExt cx="8108492" cy="3892206"/>
          </a:xfrm>
        </p:grpSpPr>
        <p:grpSp>
          <p:nvGrpSpPr>
            <p:cNvPr id="20482" name="Group 4"/>
            <p:cNvGrpSpPr>
              <a:grpSpLocks/>
            </p:cNvGrpSpPr>
            <p:nvPr/>
          </p:nvGrpSpPr>
          <p:grpSpPr bwMode="auto">
            <a:xfrm>
              <a:off x="2610154" y="1974930"/>
              <a:ext cx="6971692" cy="3892206"/>
              <a:chOff x="906134" y="1523603"/>
              <a:chExt cx="6972690" cy="3920045"/>
            </a:xfrm>
          </p:grpSpPr>
          <p:sp>
            <p:nvSpPr>
              <p:cNvPr id="20533" name="Rectangle 2"/>
              <p:cNvSpPr>
                <a:spLocks noChangeArrowheads="1"/>
              </p:cNvSpPr>
              <p:nvPr/>
            </p:nvSpPr>
            <p:spPr bwMode="auto">
              <a:xfrm>
                <a:off x="906134" y="1523603"/>
                <a:ext cx="2338194" cy="3920045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rgbClr val="990000"/>
                  </a:buClr>
                  <a:buFont typeface="Symbol" pitchFamily="18" charset="2"/>
                  <a:buChar char="¨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ct val="25000"/>
                  </a:spcAft>
                  <a:buClrTx/>
                  <a:buFontTx/>
                  <a:buChar char="•"/>
                </a:pPr>
                <a:endParaRPr lang="en-US" altLang="en-US" sz="3600" b="1" baseline="-25000"/>
              </a:p>
            </p:txBody>
          </p:sp>
          <p:sp>
            <p:nvSpPr>
              <p:cNvPr id="20534" name="Rectangle 44"/>
              <p:cNvSpPr>
                <a:spLocks noChangeArrowheads="1"/>
              </p:cNvSpPr>
              <p:nvPr/>
            </p:nvSpPr>
            <p:spPr bwMode="auto">
              <a:xfrm>
                <a:off x="5540630" y="1523603"/>
                <a:ext cx="2338194" cy="3920045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rgbClr val="990000"/>
                  </a:buClr>
                  <a:buFont typeface="Symbol" pitchFamily="18" charset="2"/>
                  <a:buChar char="¨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ct val="25000"/>
                  </a:spcAft>
                  <a:buClrTx/>
                  <a:buFontTx/>
                  <a:buChar char="•"/>
                </a:pPr>
                <a:endParaRPr lang="en-US" altLang="en-US" sz="3600" b="1" baseline="-25000"/>
              </a:p>
            </p:txBody>
          </p:sp>
        </p:grpSp>
        <p:graphicFrame>
          <p:nvGraphicFramePr>
            <p:cNvPr id="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95455727"/>
                </p:ext>
              </p:extLst>
            </p:nvPr>
          </p:nvGraphicFramePr>
          <p:xfrm>
            <a:off x="2176389" y="2128337"/>
            <a:ext cx="7658100" cy="36925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0485" name="Rectangle 6"/>
            <p:cNvSpPr>
              <a:spLocks noChangeArrowheads="1"/>
            </p:cNvSpPr>
            <p:nvPr/>
          </p:nvSpPr>
          <p:spPr bwMode="auto">
            <a:xfrm>
              <a:off x="8067972" y="2049530"/>
              <a:ext cx="70692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501650" indent="-22860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730250" indent="-182563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958850" indent="-182563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187450" indent="-182563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164465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10185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255905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01625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600" b="1" dirty="0">
                  <a:solidFill>
                    <a:srgbClr val="000000"/>
                  </a:solidFill>
                  <a:ea typeface="MS PGothic" pitchFamily="34" charset="-128"/>
                </a:rPr>
                <a:t>β2M:Cr</a:t>
              </a:r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5708794" y="2049530"/>
              <a:ext cx="72776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501650" indent="-22860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730250" indent="-182563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958850" indent="-182563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187450" indent="-182563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164465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10185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255905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01625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600" b="1" dirty="0" err="1">
                  <a:solidFill>
                    <a:srgbClr val="000000"/>
                  </a:solidFill>
                  <a:ea typeface="MS PGothic" pitchFamily="34" charset="-128"/>
                </a:rPr>
                <a:t>RBP:Cr</a:t>
              </a:r>
              <a:endParaRPr lang="en-GB" altLang="en-US" sz="1600" b="1" dirty="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20487" name="Rectangle 3"/>
            <p:cNvSpPr>
              <a:spLocks noChangeArrowheads="1"/>
            </p:cNvSpPr>
            <p:nvPr/>
          </p:nvSpPr>
          <p:spPr bwMode="auto">
            <a:xfrm rot="16200000" flipH="1">
              <a:off x="317090" y="4008645"/>
              <a:ext cx="3160713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501650" indent="-22860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730250" indent="-182563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958850" indent="-182563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187450" indent="-182563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164465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10185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255905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01625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lnSpc>
                  <a:spcPct val="90000"/>
                </a:lnSpc>
                <a:buClrTx/>
                <a:buFontTx/>
                <a:buNone/>
              </a:pPr>
              <a:r>
                <a:rPr lang="en-US" altLang="ja-JP" sz="1400" dirty="0">
                  <a:solidFill>
                    <a:srgbClr val="000000"/>
                  </a:solidFill>
                  <a:ea typeface="MS PGothic" pitchFamily="34" charset="-128"/>
                </a:rPr>
                <a:t>Median %  Change From BL (Q1, Q3)</a:t>
              </a:r>
            </a:p>
            <a:p>
              <a:pPr algn="ctr">
                <a:lnSpc>
                  <a:spcPct val="90000"/>
                </a:lnSpc>
                <a:buClrTx/>
                <a:buFontTx/>
                <a:buNone/>
              </a:pPr>
              <a:endParaRPr lang="en-US" altLang="ja-JP" sz="1400" dirty="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20488" name="Rectangle 6"/>
            <p:cNvSpPr>
              <a:spLocks noChangeArrowheads="1"/>
            </p:cNvSpPr>
            <p:nvPr/>
          </p:nvSpPr>
          <p:spPr bwMode="auto">
            <a:xfrm>
              <a:off x="3478359" y="2049530"/>
              <a:ext cx="58990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501650" indent="-22860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730250" indent="-182563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958850" indent="-182563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187450" indent="-182563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164465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10185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255905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01625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600" b="1" dirty="0">
                  <a:solidFill>
                    <a:srgbClr val="000000"/>
                  </a:solidFill>
                  <a:ea typeface="MS PGothic" pitchFamily="34" charset="-128"/>
                </a:rPr>
                <a:t>UACR</a:t>
              </a:r>
            </a:p>
          </p:txBody>
        </p:sp>
        <p:grpSp>
          <p:nvGrpSpPr>
            <p:cNvPr id="20516" name="Group 6"/>
            <p:cNvGrpSpPr>
              <a:grpSpLocks/>
            </p:cNvGrpSpPr>
            <p:nvPr/>
          </p:nvGrpSpPr>
          <p:grpSpPr bwMode="auto">
            <a:xfrm>
              <a:off x="3008142" y="2599738"/>
              <a:ext cx="6122415" cy="2868387"/>
              <a:chOff x="1304415" y="2203690"/>
              <a:chExt cx="6122878" cy="2867492"/>
            </a:xfrm>
          </p:grpSpPr>
          <p:sp>
            <p:nvSpPr>
              <p:cNvPr id="20517" name="TextBox 1"/>
              <p:cNvSpPr txBox="1">
                <a:spLocks noChangeArrowheads="1"/>
              </p:cNvSpPr>
              <p:nvPr/>
            </p:nvSpPr>
            <p:spPr bwMode="auto">
              <a:xfrm>
                <a:off x="3673156" y="4555872"/>
                <a:ext cx="304800" cy="187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rgbClr val="990000"/>
                  </a:buClr>
                  <a:buFont typeface="Symbol" pitchFamily="18" charset="2"/>
                  <a:buChar char="¨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28600" eaLnBrk="0" hangingPunct="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182563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182563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182563" eaLnBrk="0" hangingPunct="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1825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200" dirty="0"/>
                  <a:t>-43</a:t>
                </a:r>
              </a:p>
            </p:txBody>
          </p:sp>
          <p:grpSp>
            <p:nvGrpSpPr>
              <p:cNvPr id="20518" name="Group 5"/>
              <p:cNvGrpSpPr>
                <a:grpSpLocks/>
              </p:cNvGrpSpPr>
              <p:nvPr/>
            </p:nvGrpSpPr>
            <p:grpSpPr bwMode="auto">
              <a:xfrm>
                <a:off x="1304415" y="2203690"/>
                <a:ext cx="6122422" cy="2867492"/>
                <a:chOff x="1304415" y="2203690"/>
                <a:chExt cx="6122422" cy="2867492"/>
              </a:xfrm>
            </p:grpSpPr>
            <p:sp>
              <p:nvSpPr>
                <p:cNvPr id="20522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7122037" y="4882270"/>
                  <a:ext cx="304800" cy="1889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rgbClr val="990000"/>
                    </a:buClr>
                    <a:buFont typeface="Symbol" pitchFamily="18" charset="2"/>
                    <a:buChar char="¨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28600" eaLnBrk="0" hangingPunct="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182563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182563" eaLnBrk="0" hangingPunct="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182563" eaLnBrk="0" hangingPunct="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90000"/>
                    </a:lnSpc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200" dirty="0"/>
                    <a:t>-57</a:t>
                  </a:r>
                </a:p>
              </p:txBody>
            </p:sp>
            <p:sp>
              <p:nvSpPr>
                <p:cNvPr id="20523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354860" y="2203690"/>
                  <a:ext cx="304800" cy="1889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rgbClr val="990000"/>
                    </a:buClr>
                    <a:buFont typeface="Symbol" pitchFamily="18" charset="2"/>
                    <a:buChar char="¨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28600" eaLnBrk="0" hangingPunct="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182563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182563" eaLnBrk="0" hangingPunct="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182563" eaLnBrk="0" hangingPunct="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90000"/>
                    </a:lnSpc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200" dirty="0"/>
                    <a:t>57</a:t>
                  </a:r>
                </a:p>
              </p:txBody>
            </p:sp>
            <p:sp>
              <p:nvSpPr>
                <p:cNvPr id="20524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4799034" y="2767416"/>
                  <a:ext cx="304800" cy="1873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rgbClr val="990000"/>
                    </a:buClr>
                    <a:buFont typeface="Symbol" pitchFamily="18" charset="2"/>
                    <a:buChar char="¨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28600" eaLnBrk="0" hangingPunct="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182563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182563" eaLnBrk="0" hangingPunct="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182563" eaLnBrk="0" hangingPunct="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90000"/>
                    </a:lnSpc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200" dirty="0"/>
                    <a:t>28</a:t>
                  </a:r>
                </a:p>
              </p:txBody>
            </p:sp>
            <p:sp>
              <p:nvSpPr>
                <p:cNvPr id="20525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6002538" y="4818895"/>
                  <a:ext cx="304800" cy="1873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rgbClr val="990000"/>
                    </a:buClr>
                    <a:buFont typeface="Symbol" pitchFamily="18" charset="2"/>
                    <a:buChar char="¨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28600" eaLnBrk="0" hangingPunct="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182563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182563" eaLnBrk="0" hangingPunct="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182563" eaLnBrk="0" hangingPunct="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90000"/>
                    </a:lnSpc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200" dirty="0"/>
                    <a:t>-57</a:t>
                  </a:r>
                </a:p>
              </p:txBody>
            </p:sp>
            <p:sp>
              <p:nvSpPr>
                <p:cNvPr id="20526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304415" y="4523193"/>
                  <a:ext cx="405689" cy="1873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rgbClr val="990000"/>
                    </a:buClr>
                    <a:buFont typeface="Symbol" pitchFamily="18" charset="2"/>
                    <a:buChar char="¨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28600" eaLnBrk="0" hangingPunct="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182563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182563" eaLnBrk="0" hangingPunct="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182563" eaLnBrk="0" hangingPunct="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90000"/>
                    </a:lnSpc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200" dirty="0"/>
                    <a:t>-41</a:t>
                  </a:r>
                </a:p>
              </p:txBody>
            </p:sp>
            <p:sp>
              <p:nvSpPr>
                <p:cNvPr id="20527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2477804" y="4400967"/>
                  <a:ext cx="304800" cy="1889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rgbClr val="990000"/>
                    </a:buClr>
                    <a:buFont typeface="Symbol" pitchFamily="18" charset="2"/>
                    <a:buChar char="¨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28600" eaLnBrk="0" hangingPunct="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182563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182563" eaLnBrk="0" hangingPunct="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182563" eaLnBrk="0" hangingPunct="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90000"/>
                    </a:lnSpc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200" dirty="0"/>
                    <a:t>-35</a:t>
                  </a:r>
                </a:p>
              </p:txBody>
            </p:sp>
            <p:sp>
              <p:nvSpPr>
                <p:cNvPr id="20528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2477804" y="2501568"/>
                  <a:ext cx="304800" cy="1873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rgbClr val="990000"/>
                    </a:buClr>
                    <a:buFont typeface="Symbol" pitchFamily="18" charset="2"/>
                    <a:buChar char="¨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28600" eaLnBrk="0" hangingPunct="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182563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182563" eaLnBrk="0" hangingPunct="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182563" eaLnBrk="0" hangingPunct="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90000"/>
                    </a:lnSpc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200" dirty="0"/>
                    <a:t>41</a:t>
                  </a:r>
                </a:p>
              </p:txBody>
            </p:sp>
            <p:sp>
              <p:nvSpPr>
                <p:cNvPr id="20529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4799034" y="4566523"/>
                  <a:ext cx="304800" cy="1873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20000"/>
                    </a:spcBef>
                    <a:buClr>
                      <a:srgbClr val="990000"/>
                    </a:buClr>
                    <a:buFont typeface="Symbol" pitchFamily="18" charset="2"/>
                    <a:buChar char="¨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28600" eaLnBrk="0" hangingPunct="0">
                    <a:spcBef>
                      <a:spcPct val="20000"/>
                    </a:spcBef>
                    <a:buChar char="–"/>
                    <a:defRPr sz="22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182563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182563" eaLnBrk="0" hangingPunct="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182563" eaLnBrk="0" hangingPunct="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18256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90000"/>
                    </a:lnSpc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200" dirty="0"/>
                    <a:t>-42</a:t>
                  </a:r>
                </a:p>
              </p:txBody>
            </p:sp>
          </p:grpSp>
          <p:sp>
            <p:nvSpPr>
              <p:cNvPr id="20519" name="TextBox 1"/>
              <p:cNvSpPr txBox="1">
                <a:spLocks noChangeArrowheads="1"/>
              </p:cNvSpPr>
              <p:nvPr/>
            </p:nvSpPr>
            <p:spPr bwMode="auto">
              <a:xfrm>
                <a:off x="7121581" y="3019466"/>
                <a:ext cx="305712" cy="1907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rgbClr val="990000"/>
                  </a:buClr>
                  <a:buFont typeface="Symbol" pitchFamily="18" charset="2"/>
                  <a:buChar char="¨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200" dirty="0"/>
                  <a:t>13</a:t>
                </a:r>
              </a:p>
            </p:txBody>
          </p:sp>
          <p:sp>
            <p:nvSpPr>
              <p:cNvPr id="20520" name="TextBox 1"/>
              <p:cNvSpPr txBox="1">
                <a:spLocks noChangeArrowheads="1"/>
              </p:cNvSpPr>
              <p:nvPr/>
            </p:nvSpPr>
            <p:spPr bwMode="auto">
              <a:xfrm>
                <a:off x="3677524" y="2579466"/>
                <a:ext cx="296062" cy="1879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rgbClr val="990000"/>
                  </a:buClr>
                  <a:buFont typeface="Symbol" pitchFamily="18" charset="2"/>
                  <a:buChar char="¨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200" dirty="0"/>
                  <a:t>38</a:t>
                </a:r>
              </a:p>
            </p:txBody>
          </p:sp>
          <p:sp>
            <p:nvSpPr>
              <p:cNvPr id="20521" name="TextBox 1"/>
              <p:cNvSpPr txBox="1">
                <a:spLocks noChangeArrowheads="1"/>
              </p:cNvSpPr>
              <p:nvPr/>
            </p:nvSpPr>
            <p:spPr bwMode="auto">
              <a:xfrm>
                <a:off x="6003078" y="2775033"/>
                <a:ext cx="303720" cy="1879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rgbClr val="990000"/>
                  </a:buClr>
                  <a:buFont typeface="Symbol" pitchFamily="18" charset="2"/>
                  <a:buChar char="¨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200" dirty="0"/>
                  <a:t>26</a:t>
                </a:r>
              </a:p>
            </p:txBody>
          </p:sp>
        </p:grpSp>
        <p:sp>
          <p:nvSpPr>
            <p:cNvPr id="41" name="TextBox 13"/>
            <p:cNvSpPr txBox="1">
              <a:spLocks noChangeArrowheads="1"/>
            </p:cNvSpPr>
            <p:nvPr/>
          </p:nvSpPr>
          <p:spPr bwMode="auto">
            <a:xfrm>
              <a:off x="8253805" y="5217008"/>
              <a:ext cx="304777" cy="188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2860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182563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182563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182563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dirty="0"/>
                <a:t>-56</a:t>
              </a:r>
            </a:p>
          </p:txBody>
        </p:sp>
        <p:sp>
          <p:nvSpPr>
            <p:cNvPr id="42" name="TextBox 1"/>
            <p:cNvSpPr txBox="1">
              <a:spLocks noChangeArrowheads="1"/>
            </p:cNvSpPr>
            <p:nvPr/>
          </p:nvSpPr>
          <p:spPr bwMode="auto">
            <a:xfrm>
              <a:off x="8253805" y="3491261"/>
              <a:ext cx="305689" cy="190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dirty="0"/>
                <a:t>12</a:t>
              </a:r>
            </a:p>
          </p:txBody>
        </p:sp>
        <p:sp>
          <p:nvSpPr>
            <p:cNvPr id="43" name="TextBox 1"/>
            <p:cNvSpPr txBox="1">
              <a:spLocks noChangeArrowheads="1"/>
            </p:cNvSpPr>
            <p:nvPr/>
          </p:nvSpPr>
          <p:spPr bwMode="auto">
            <a:xfrm>
              <a:off x="5949524" y="5005198"/>
              <a:ext cx="304777" cy="187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2860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182563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182563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182563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dirty="0"/>
                <a:t>-45</a:t>
              </a:r>
            </a:p>
          </p:txBody>
        </p:sp>
        <p:sp>
          <p:nvSpPr>
            <p:cNvPr id="44" name="TextBox 1"/>
            <p:cNvSpPr txBox="1">
              <a:spLocks noChangeArrowheads="1"/>
            </p:cNvSpPr>
            <p:nvPr/>
          </p:nvSpPr>
          <p:spPr bwMode="auto">
            <a:xfrm>
              <a:off x="5949523" y="3378840"/>
              <a:ext cx="296040" cy="188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dirty="0"/>
                <a:t>19</a:t>
              </a:r>
            </a:p>
          </p:txBody>
        </p:sp>
        <p:sp>
          <p:nvSpPr>
            <p:cNvPr id="46" name="TextBox 9"/>
            <p:cNvSpPr txBox="1">
              <a:spLocks noChangeArrowheads="1"/>
            </p:cNvSpPr>
            <p:nvPr/>
          </p:nvSpPr>
          <p:spPr bwMode="auto">
            <a:xfrm>
              <a:off x="3608966" y="4759601"/>
              <a:ext cx="304777" cy="188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2860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182563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182563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182563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dirty="0"/>
                <a:t>-33</a:t>
              </a:r>
            </a:p>
          </p:txBody>
        </p:sp>
        <p:sp>
          <p:nvSpPr>
            <p:cNvPr id="47" name="TextBox 10"/>
            <p:cNvSpPr txBox="1">
              <a:spLocks noChangeArrowheads="1"/>
            </p:cNvSpPr>
            <p:nvPr/>
          </p:nvSpPr>
          <p:spPr bwMode="auto">
            <a:xfrm>
              <a:off x="3626695" y="2783409"/>
              <a:ext cx="304777" cy="187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2860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182563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182563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182563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1825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dirty="0"/>
                <a:t>47</a:t>
              </a: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F1F13C3-7AD3-4343-98BE-76CA561BE4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D4BA5-5302-4CB5-AC6D-38B3FFDBB93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4">
            <a:extLst>
              <a:ext uri="{FF2B5EF4-FFF2-40B4-BE49-F238E27FC236}">
                <a16:creationId xmlns="" xmlns:a16="http://schemas.microsoft.com/office/drawing/2014/main" id="{463526DA-E8A8-1E40-AF0E-DE56EAA089C1}"/>
              </a:ext>
            </a:extLst>
          </p:cNvPr>
          <p:cNvGrpSpPr>
            <a:grpSpLocks/>
          </p:cNvGrpSpPr>
          <p:nvPr/>
        </p:nvGrpSpPr>
        <p:grpSpPr bwMode="auto">
          <a:xfrm>
            <a:off x="3568933" y="1751601"/>
            <a:ext cx="6621475" cy="3892206"/>
            <a:chOff x="906134" y="1523603"/>
            <a:chExt cx="11646813" cy="3920045"/>
          </a:xfrm>
        </p:grpSpPr>
        <p:sp>
          <p:nvSpPr>
            <p:cNvPr id="53" name="Rectangle 2">
              <a:extLst>
                <a:ext uri="{FF2B5EF4-FFF2-40B4-BE49-F238E27FC236}">
                  <a16:creationId xmlns="" xmlns:a16="http://schemas.microsoft.com/office/drawing/2014/main" id="{7E3BC05F-641B-CD4E-B583-B2F32E0D7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134" y="1523603"/>
              <a:ext cx="2338194" cy="3920045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25000"/>
                </a:spcAft>
                <a:buClrTx/>
                <a:buFontTx/>
                <a:buChar char="•"/>
              </a:pPr>
              <a:endParaRPr lang="en-US" altLang="en-US" sz="3600" b="1" baseline="-25000"/>
            </a:p>
          </p:txBody>
        </p:sp>
        <p:sp>
          <p:nvSpPr>
            <p:cNvPr id="54" name="Rectangle 44">
              <a:extLst>
                <a:ext uri="{FF2B5EF4-FFF2-40B4-BE49-F238E27FC236}">
                  <a16:creationId xmlns="" xmlns:a16="http://schemas.microsoft.com/office/drawing/2014/main" id="{99C0C9FD-F9CA-0545-B410-AFFE93C32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0630" y="1523603"/>
              <a:ext cx="2338194" cy="3920045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25000"/>
                </a:spcAft>
                <a:buClrTx/>
                <a:buFontTx/>
                <a:buChar char="•"/>
              </a:pPr>
              <a:endParaRPr lang="en-US" altLang="en-US" sz="3600" b="1" baseline="-25000"/>
            </a:p>
          </p:txBody>
        </p:sp>
        <p:sp>
          <p:nvSpPr>
            <p:cNvPr id="66" name="Rectangle 44">
              <a:extLst>
                <a:ext uri="{FF2B5EF4-FFF2-40B4-BE49-F238E27FC236}">
                  <a16:creationId xmlns="" xmlns:a16="http://schemas.microsoft.com/office/drawing/2014/main" id="{7A343CFF-3785-8E46-88DF-3415A2260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14753" y="1523603"/>
              <a:ext cx="2338194" cy="3920045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25000"/>
                </a:spcAft>
                <a:buClrTx/>
                <a:buFontTx/>
                <a:buChar char="•"/>
              </a:pPr>
              <a:endParaRPr lang="en-US" altLang="en-US" sz="3600" b="1" baseline="-250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189225-66F4-784D-9475-AC1F88E85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Quantitative Proteinuria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/>
              <a:t>Prior </a:t>
            </a:r>
            <a:r>
              <a:rPr lang="en-US" dirty="0" smtClean="0"/>
              <a:t>Treatment </a:t>
            </a:r>
            <a:r>
              <a:rPr lang="en-US" dirty="0"/>
              <a:t>Regimen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EAFB285-84AB-DA4B-B05A-EBBEAEA2BD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3752F25-F588-46B7-8300-6C4BE221FC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2" name="Object 4">
            <a:extLst>
              <a:ext uri="{FF2B5EF4-FFF2-40B4-BE49-F238E27FC236}">
                <a16:creationId xmlns="" xmlns:a16="http://schemas.microsoft.com/office/drawing/2014/main" id="{8206475A-C68E-994B-BBEF-0A30D1B9A8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519455"/>
              </p:ext>
            </p:extLst>
          </p:nvPr>
        </p:nvGraphicFramePr>
        <p:xfrm>
          <a:off x="1832899" y="2192292"/>
          <a:ext cx="8731643" cy="3500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6">
            <a:extLst>
              <a:ext uri="{FF2B5EF4-FFF2-40B4-BE49-F238E27FC236}">
                <a16:creationId xmlns="" xmlns:a16="http://schemas.microsoft.com/office/drawing/2014/main" id="{4B03B708-D20A-7D45-A6A1-8944B1F48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9801" y="1858613"/>
            <a:ext cx="11125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5016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73025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95885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18745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16446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1018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25590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0162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sz="1600" b="1" dirty="0">
                <a:solidFill>
                  <a:srgbClr val="000000"/>
                </a:solidFill>
                <a:ea typeface="MS PGothic" pitchFamily="34" charset="-128"/>
              </a:rPr>
              <a:t>β2M:Cr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="" xmlns:a16="http://schemas.microsoft.com/office/drawing/2014/main" id="{1EDF471C-2B46-FC42-8C98-6C24E4EAB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7078" y="1858613"/>
            <a:ext cx="11125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5016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73025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95885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18745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16446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1018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25590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0162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sz="1600" b="1" dirty="0" err="1">
                <a:solidFill>
                  <a:srgbClr val="000000"/>
                </a:solidFill>
                <a:ea typeface="MS PGothic" pitchFamily="34" charset="-128"/>
              </a:rPr>
              <a:t>RBP:Cr</a:t>
            </a:r>
            <a:endParaRPr lang="en-GB" altLang="en-US" sz="1600" b="1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="" xmlns:a16="http://schemas.microsoft.com/office/drawing/2014/main" id="{DED1224B-6D23-EB40-8079-DCCE42B47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3068" y="1858613"/>
            <a:ext cx="11125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5016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73025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95885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18745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16446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1018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25590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0162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sz="1600" b="1" dirty="0">
                <a:solidFill>
                  <a:srgbClr val="000000"/>
                </a:solidFill>
                <a:ea typeface="MS PGothic" pitchFamily="34" charset="-128"/>
              </a:rPr>
              <a:t>UACR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="" xmlns:a16="http://schemas.microsoft.com/office/drawing/2014/main" id="{96A6C4A5-DAB4-E241-AE8B-3FB253C6C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8784" y="4599060"/>
            <a:ext cx="168578" cy="187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-57</a:t>
            </a:r>
          </a:p>
        </p:txBody>
      </p:sp>
      <p:sp>
        <p:nvSpPr>
          <p:cNvPr id="18" name="TextBox 13">
            <a:extLst>
              <a:ext uri="{FF2B5EF4-FFF2-40B4-BE49-F238E27FC236}">
                <a16:creationId xmlns="" xmlns:a16="http://schemas.microsoft.com/office/drawing/2014/main" id="{0D50E9BE-25B8-0343-A68B-A11E4BED0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8502" y="3429089"/>
            <a:ext cx="168578" cy="18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-4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="" xmlns:a16="http://schemas.microsoft.com/office/drawing/2014/main" id="{B943BF48-2D5E-2F43-8775-B35EA58A5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0369" y="2783066"/>
            <a:ext cx="168578" cy="18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39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="" xmlns:a16="http://schemas.microsoft.com/office/drawing/2014/main" id="{E95A5533-9ED9-6F44-96CA-6F8C00382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6453" y="3064348"/>
            <a:ext cx="168578" cy="187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19</a:t>
            </a:r>
          </a:p>
        </p:txBody>
      </p:sp>
      <p:sp>
        <p:nvSpPr>
          <p:cNvPr id="21" name="TextBox 1">
            <a:extLst>
              <a:ext uri="{FF2B5EF4-FFF2-40B4-BE49-F238E27FC236}">
                <a16:creationId xmlns="" xmlns:a16="http://schemas.microsoft.com/office/drawing/2014/main" id="{E6CF2B4D-7381-1446-B5A4-3E5BD5B75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736" y="4901951"/>
            <a:ext cx="168578" cy="187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-76</a:t>
            </a:r>
          </a:p>
        </p:txBody>
      </p:sp>
      <p:sp>
        <p:nvSpPr>
          <p:cNvPr id="22" name="TextBox 5">
            <a:extLst>
              <a:ext uri="{FF2B5EF4-FFF2-40B4-BE49-F238E27FC236}">
                <a16:creationId xmlns="" xmlns:a16="http://schemas.microsoft.com/office/drawing/2014/main" id="{A70B4631-A51B-F841-836B-C3BF4EEF5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8354" y="4261185"/>
            <a:ext cx="224377" cy="187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-39</a:t>
            </a:r>
          </a:p>
        </p:txBody>
      </p:sp>
      <p:sp>
        <p:nvSpPr>
          <p:cNvPr id="25" name="TextBox 11">
            <a:extLst>
              <a:ext uri="{FF2B5EF4-FFF2-40B4-BE49-F238E27FC236}">
                <a16:creationId xmlns="" xmlns:a16="http://schemas.microsoft.com/office/drawing/2014/main" id="{E41E3A53-6130-A64A-B4E4-85B81EF78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7567" y="4471796"/>
            <a:ext cx="168578" cy="187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-51</a:t>
            </a:r>
          </a:p>
        </p:txBody>
      </p:sp>
      <p:sp>
        <p:nvSpPr>
          <p:cNvPr id="27" name="TextBox 1">
            <a:extLst>
              <a:ext uri="{FF2B5EF4-FFF2-40B4-BE49-F238E27FC236}">
                <a16:creationId xmlns="" xmlns:a16="http://schemas.microsoft.com/office/drawing/2014/main" id="{64E7715F-F589-4A4A-8BBD-02DE8BFAC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1889" y="3332713"/>
            <a:ext cx="163745" cy="18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4</a:t>
            </a:r>
          </a:p>
        </p:txBody>
      </p:sp>
      <p:sp>
        <p:nvSpPr>
          <p:cNvPr id="28" name="TextBox 1">
            <a:extLst>
              <a:ext uri="{FF2B5EF4-FFF2-40B4-BE49-F238E27FC236}">
                <a16:creationId xmlns="" xmlns:a16="http://schemas.microsoft.com/office/drawing/2014/main" id="{B792FF19-97CA-E940-AFE4-BC4C868AD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6718" y="3603701"/>
            <a:ext cx="167981" cy="18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-13</a:t>
            </a:r>
          </a:p>
        </p:txBody>
      </p:sp>
      <p:sp>
        <p:nvSpPr>
          <p:cNvPr id="29" name="Rectangle 6">
            <a:extLst>
              <a:ext uri="{FF2B5EF4-FFF2-40B4-BE49-F238E27FC236}">
                <a16:creationId xmlns="" xmlns:a16="http://schemas.microsoft.com/office/drawing/2014/main" id="{7BDB7642-1C81-B343-9DC1-CC76D7B64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0010" y="1293525"/>
            <a:ext cx="39866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91440" bIns="91440"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5016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73025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95885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18745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16446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1018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25590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0162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sz="1600" b="1" dirty="0">
                <a:solidFill>
                  <a:srgbClr val="000000"/>
                </a:solidFill>
                <a:ea typeface="MS PGothic" pitchFamily="34" charset="-128"/>
              </a:rPr>
              <a:t>TDF-Containing at Baseline</a:t>
            </a:r>
          </a:p>
        </p:txBody>
      </p:sp>
      <p:sp>
        <p:nvSpPr>
          <p:cNvPr id="30" name="Rectangle 6">
            <a:extLst>
              <a:ext uri="{FF2B5EF4-FFF2-40B4-BE49-F238E27FC236}">
                <a16:creationId xmlns="" xmlns:a16="http://schemas.microsoft.com/office/drawing/2014/main" id="{D4EAAAD6-B356-3D46-B0CE-EC2FFC24E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749" y="1291380"/>
            <a:ext cx="39866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91440" bIns="91440"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5016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73025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95885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18745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16446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1018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25590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0162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sz="1600" b="1" dirty="0">
                <a:solidFill>
                  <a:srgbClr val="000000"/>
                </a:solidFill>
                <a:ea typeface="MS PGothic" pitchFamily="34" charset="-128"/>
              </a:rPr>
              <a:t>Non-TDF Containing at Baseline</a:t>
            </a:r>
          </a:p>
        </p:txBody>
      </p:sp>
      <p:sp>
        <p:nvSpPr>
          <p:cNvPr id="37" name="Rectangle 6">
            <a:extLst>
              <a:ext uri="{FF2B5EF4-FFF2-40B4-BE49-F238E27FC236}">
                <a16:creationId xmlns="" xmlns:a16="http://schemas.microsoft.com/office/drawing/2014/main" id="{24427747-3085-F547-B9C0-687AD0841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6186" y="1858613"/>
            <a:ext cx="11125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5016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73025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95885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18745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16446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1018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25590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0162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sz="1600" b="1" dirty="0">
                <a:solidFill>
                  <a:srgbClr val="000000"/>
                </a:solidFill>
                <a:ea typeface="MS PGothic" pitchFamily="34" charset="-128"/>
              </a:rPr>
              <a:t>β2M:Cr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="" xmlns:a16="http://schemas.microsoft.com/office/drawing/2014/main" id="{EECECD0E-2998-8441-80BA-5AA49C583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3463" y="1858613"/>
            <a:ext cx="11125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5016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73025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95885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18745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16446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1018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25590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0162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sz="1600" b="1" dirty="0" err="1">
                <a:solidFill>
                  <a:srgbClr val="000000"/>
                </a:solidFill>
                <a:ea typeface="MS PGothic" pitchFamily="34" charset="-128"/>
              </a:rPr>
              <a:t>RBP:Cr</a:t>
            </a:r>
            <a:endParaRPr lang="en-GB" altLang="en-US" sz="1600" b="1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9" name="Rectangle 6">
            <a:extLst>
              <a:ext uri="{FF2B5EF4-FFF2-40B4-BE49-F238E27FC236}">
                <a16:creationId xmlns="" xmlns:a16="http://schemas.microsoft.com/office/drawing/2014/main" id="{981F853D-042C-6544-ADBF-A8D8F8C87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9453" y="1858613"/>
            <a:ext cx="11125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5016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73025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95885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18745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16446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1018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25590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0162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sz="1600" b="1" dirty="0">
                <a:solidFill>
                  <a:srgbClr val="000000"/>
                </a:solidFill>
                <a:ea typeface="MS PGothic" pitchFamily="34" charset="-128"/>
              </a:rPr>
              <a:t>UACR</a:t>
            </a:r>
          </a:p>
        </p:txBody>
      </p:sp>
      <p:sp>
        <p:nvSpPr>
          <p:cNvPr id="40" name="TextBox 1">
            <a:extLst>
              <a:ext uri="{FF2B5EF4-FFF2-40B4-BE49-F238E27FC236}">
                <a16:creationId xmlns="" xmlns:a16="http://schemas.microsoft.com/office/drawing/2014/main" id="{9D1C8B2B-2175-7D4B-BEDF-AE79ECE4D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575" y="4072661"/>
            <a:ext cx="168578" cy="187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-28</a:t>
            </a:r>
          </a:p>
        </p:txBody>
      </p:sp>
      <p:sp>
        <p:nvSpPr>
          <p:cNvPr id="41" name="TextBox 13">
            <a:extLst>
              <a:ext uri="{FF2B5EF4-FFF2-40B4-BE49-F238E27FC236}">
                <a16:creationId xmlns="" xmlns:a16="http://schemas.microsoft.com/office/drawing/2014/main" id="{75AB3410-0E4A-2E41-8BAB-6D7F86487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7071" y="4460683"/>
            <a:ext cx="168578" cy="18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-40</a:t>
            </a:r>
          </a:p>
        </p:txBody>
      </p:sp>
      <p:sp>
        <p:nvSpPr>
          <p:cNvPr id="42" name="TextBox 1">
            <a:extLst>
              <a:ext uri="{FF2B5EF4-FFF2-40B4-BE49-F238E27FC236}">
                <a16:creationId xmlns="" xmlns:a16="http://schemas.microsoft.com/office/drawing/2014/main" id="{578CDD01-DF74-B74D-82F6-10B48F7D5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1276" y="2334064"/>
            <a:ext cx="168578" cy="18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65</a:t>
            </a:r>
          </a:p>
        </p:txBody>
      </p:sp>
      <p:sp>
        <p:nvSpPr>
          <p:cNvPr id="43" name="TextBox 1">
            <a:extLst>
              <a:ext uri="{FF2B5EF4-FFF2-40B4-BE49-F238E27FC236}">
                <a16:creationId xmlns="" xmlns:a16="http://schemas.microsoft.com/office/drawing/2014/main" id="{B15B5295-8C0B-B743-8C63-C0551B9A8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3876" y="2446570"/>
            <a:ext cx="168578" cy="187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59</a:t>
            </a:r>
          </a:p>
        </p:txBody>
      </p:sp>
      <p:sp>
        <p:nvSpPr>
          <p:cNvPr id="44" name="TextBox 1">
            <a:extLst>
              <a:ext uri="{FF2B5EF4-FFF2-40B4-BE49-F238E27FC236}">
                <a16:creationId xmlns="" xmlns:a16="http://schemas.microsoft.com/office/drawing/2014/main" id="{230C3EEE-FBB9-B344-8E67-D91F8DC38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8271" y="4155356"/>
            <a:ext cx="168578" cy="187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-32</a:t>
            </a:r>
          </a:p>
        </p:txBody>
      </p:sp>
      <p:sp>
        <p:nvSpPr>
          <p:cNvPr id="45" name="TextBox 5">
            <a:extLst>
              <a:ext uri="{FF2B5EF4-FFF2-40B4-BE49-F238E27FC236}">
                <a16:creationId xmlns="" xmlns:a16="http://schemas.microsoft.com/office/drawing/2014/main" id="{0A953B4F-FEA4-6C41-A05A-BB2437FC5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719" y="4305703"/>
            <a:ext cx="224377" cy="187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-42</a:t>
            </a:r>
          </a:p>
        </p:txBody>
      </p:sp>
      <p:sp>
        <p:nvSpPr>
          <p:cNvPr id="46" name="TextBox 9">
            <a:extLst>
              <a:ext uri="{FF2B5EF4-FFF2-40B4-BE49-F238E27FC236}">
                <a16:creationId xmlns="" xmlns:a16="http://schemas.microsoft.com/office/drawing/2014/main" id="{82CB7D43-20BD-B948-936D-E40D1E8E1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0310" y="4134069"/>
            <a:ext cx="168578" cy="18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-32</a:t>
            </a:r>
          </a:p>
        </p:txBody>
      </p:sp>
      <p:sp>
        <p:nvSpPr>
          <p:cNvPr id="47" name="TextBox 10">
            <a:extLst>
              <a:ext uri="{FF2B5EF4-FFF2-40B4-BE49-F238E27FC236}">
                <a16:creationId xmlns="" xmlns:a16="http://schemas.microsoft.com/office/drawing/2014/main" id="{BE9B125B-B919-7243-90C4-43B4AF3C3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2701" y="2579425"/>
            <a:ext cx="168578" cy="187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49</a:t>
            </a:r>
          </a:p>
        </p:txBody>
      </p:sp>
      <p:sp>
        <p:nvSpPr>
          <p:cNvPr id="48" name="TextBox 11">
            <a:extLst>
              <a:ext uri="{FF2B5EF4-FFF2-40B4-BE49-F238E27FC236}">
                <a16:creationId xmlns="" xmlns:a16="http://schemas.microsoft.com/office/drawing/2014/main" id="{C7CBB1EB-CDE0-834E-AF7C-C3130BC7C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8891" y="4128252"/>
            <a:ext cx="168578" cy="187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-30</a:t>
            </a:r>
          </a:p>
        </p:txBody>
      </p:sp>
      <p:sp>
        <p:nvSpPr>
          <p:cNvPr id="49" name="TextBox 1">
            <a:extLst>
              <a:ext uri="{FF2B5EF4-FFF2-40B4-BE49-F238E27FC236}">
                <a16:creationId xmlns="" xmlns:a16="http://schemas.microsoft.com/office/drawing/2014/main" id="{D117BFFC-A7BF-BF4E-A1D1-D71C0DE8C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6419" y="3036743"/>
            <a:ext cx="169082" cy="190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23</a:t>
            </a:r>
          </a:p>
        </p:txBody>
      </p:sp>
      <p:sp>
        <p:nvSpPr>
          <p:cNvPr id="50" name="TextBox 1">
            <a:extLst>
              <a:ext uri="{FF2B5EF4-FFF2-40B4-BE49-F238E27FC236}">
                <a16:creationId xmlns="" xmlns:a16="http://schemas.microsoft.com/office/drawing/2014/main" id="{8DAAFABC-3226-AD40-B894-82510571E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2409" y="2749345"/>
            <a:ext cx="163745" cy="18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38</a:t>
            </a:r>
          </a:p>
        </p:txBody>
      </p:sp>
      <p:sp>
        <p:nvSpPr>
          <p:cNvPr id="51" name="TextBox 1">
            <a:extLst>
              <a:ext uri="{FF2B5EF4-FFF2-40B4-BE49-F238E27FC236}">
                <a16:creationId xmlns="" xmlns:a16="http://schemas.microsoft.com/office/drawing/2014/main" id="{327F6407-B287-4F47-B1B1-E3B5666E2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8869" y="2473909"/>
            <a:ext cx="167981" cy="18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54</a:t>
            </a:r>
          </a:p>
        </p:txBody>
      </p:sp>
      <p:sp>
        <p:nvSpPr>
          <p:cNvPr id="55" name="Rectangle 3">
            <a:extLst>
              <a:ext uri="{FF2B5EF4-FFF2-40B4-BE49-F238E27FC236}">
                <a16:creationId xmlns="" xmlns:a16="http://schemas.microsoft.com/office/drawing/2014/main" id="{27467996-39EE-D542-A148-50C39B64E5CA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56413" y="3764830"/>
            <a:ext cx="31607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5016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73025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95885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18745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16446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1018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25590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0162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  <a:ea typeface="MS PGothic" pitchFamily="34" charset="-128"/>
              </a:rPr>
              <a:t>Median % Change From BL (Q1, Q3)</a:t>
            </a:r>
            <a:endParaRPr lang="en-US" altLang="ja-JP" sz="1400" b="1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3" name="TextBox 13">
            <a:extLst>
              <a:ext uri="{FF2B5EF4-FFF2-40B4-BE49-F238E27FC236}">
                <a16:creationId xmlns="" xmlns:a16="http://schemas.microsoft.com/office/drawing/2014/main" id="{A2AE6EC5-2732-4CEE-89FE-1A698AF0E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8502" y="4927025"/>
            <a:ext cx="168578" cy="18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-79</a:t>
            </a:r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2679334" y="5744844"/>
            <a:ext cx="3108960" cy="274320"/>
          </a:xfrm>
          <a:prstGeom prst="rect">
            <a:avLst/>
          </a:prstGeom>
          <a:solidFill>
            <a:srgbClr val="00C0A0"/>
          </a:solidFill>
          <a:ln>
            <a:solidFill>
              <a:srgbClr val="00C0A0"/>
            </a:solidFill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ea typeface="MS PGothic" pitchFamily="34" charset="-128"/>
              </a:rPr>
              <a:t>Group A: B/F/TAF (W96, n=110)</a:t>
            </a:r>
            <a:endParaRPr lang="en-US" sz="1200" b="1" kern="0" dirty="0">
              <a:solidFill>
                <a:schemeClr val="bg1"/>
              </a:solidFill>
              <a:latin typeface="+mn-lt"/>
              <a:ea typeface="MS PGothic"/>
            </a:endParaRPr>
          </a:p>
        </p:txBody>
      </p:sp>
      <p:sp>
        <p:nvSpPr>
          <p:cNvPr id="61" name="TextBox 1">
            <a:extLst>
              <a:ext uri="{FF2B5EF4-FFF2-40B4-BE49-F238E27FC236}">
                <a16:creationId xmlns="" xmlns:a16="http://schemas.microsoft.com/office/drawing/2014/main" id="{6CBABE45-5B5D-47DA-A4BD-D201C0C8B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387" y="2753248"/>
            <a:ext cx="168578" cy="18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38</a:t>
            </a:r>
          </a:p>
        </p:txBody>
      </p:sp>
      <p:sp>
        <p:nvSpPr>
          <p:cNvPr id="62" name="TextBox 5">
            <a:extLst>
              <a:ext uri="{FF2B5EF4-FFF2-40B4-BE49-F238E27FC236}">
                <a16:creationId xmlns="" xmlns:a16="http://schemas.microsoft.com/office/drawing/2014/main" id="{745DA7A3-54DC-4BCA-B8ED-6AC939076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5250" y="4271124"/>
            <a:ext cx="224377" cy="187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-39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9C366D7F-01CB-4EA7-B142-22C200A4B5F9}"/>
              </a:ext>
            </a:extLst>
          </p:cNvPr>
          <p:cNvCxnSpPr>
            <a:cxnSpLocks/>
          </p:cNvCxnSpPr>
          <p:nvPr/>
        </p:nvCxnSpPr>
        <p:spPr bwMode="auto">
          <a:xfrm>
            <a:off x="6198720" y="1334761"/>
            <a:ext cx="0" cy="429768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Rectangle 6">
            <a:extLst>
              <a:ext uri="{FF2B5EF4-FFF2-40B4-BE49-F238E27FC236}">
                <a16:creationId xmlns="" xmlns:a16="http://schemas.microsoft.com/office/drawing/2014/main" id="{BFE5FC7D-1D91-43FC-979F-78C4FC77C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334" y="6027824"/>
            <a:ext cx="3108960" cy="274320"/>
          </a:xfrm>
          <a:prstGeom prst="rect">
            <a:avLst/>
          </a:prstGeom>
          <a:solidFill>
            <a:srgbClr val="CDF8D4"/>
          </a:solidFill>
          <a:ln>
            <a:noFill/>
          </a:ln>
        </p:spPr>
        <p:txBody>
          <a:bodyPr rIns="45720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ea typeface="MS PGothic" pitchFamily="34" charset="-128"/>
              </a:rPr>
              <a:t>Group B: SBR to B/F/TAF (W48, n=109) </a:t>
            </a:r>
            <a:endParaRPr lang="en-US" sz="1200" b="1" kern="0" dirty="0">
              <a:latin typeface="+mn-lt"/>
              <a:ea typeface="MS PGothic"/>
            </a:endParaRPr>
          </a:p>
        </p:txBody>
      </p:sp>
      <p:sp>
        <p:nvSpPr>
          <p:cNvPr id="60" name="Rectangle 6">
            <a:extLst>
              <a:ext uri="{FF2B5EF4-FFF2-40B4-BE49-F238E27FC236}">
                <a16:creationId xmlns="" xmlns:a16="http://schemas.microsoft.com/office/drawing/2014/main" id="{E5159707-5E71-4B43-BA74-8ABCE4243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5502" y="5756801"/>
            <a:ext cx="3108960" cy="274320"/>
          </a:xfrm>
          <a:prstGeom prst="rect">
            <a:avLst/>
          </a:prstGeom>
          <a:solidFill>
            <a:srgbClr val="00C0A0"/>
          </a:solidFill>
          <a:ln>
            <a:solidFill>
              <a:srgbClr val="00C0A0"/>
            </a:solidFill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ea typeface="MS PGothic" pitchFamily="34" charset="-128"/>
              </a:rPr>
              <a:t>Group A: B/F/TAF (W96, n=124)</a:t>
            </a:r>
            <a:endParaRPr lang="en-US" sz="1200" b="1" kern="0" dirty="0">
              <a:solidFill>
                <a:schemeClr val="bg1"/>
              </a:solidFill>
              <a:latin typeface="+mn-lt"/>
              <a:ea typeface="MS PGothic"/>
            </a:endParaRPr>
          </a:p>
        </p:txBody>
      </p:sp>
      <p:sp>
        <p:nvSpPr>
          <p:cNvPr id="65" name="Rectangle 6">
            <a:extLst>
              <a:ext uri="{FF2B5EF4-FFF2-40B4-BE49-F238E27FC236}">
                <a16:creationId xmlns="" xmlns:a16="http://schemas.microsoft.com/office/drawing/2014/main" id="{8DEC7485-48E0-4767-9BC2-33039A9EE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5502" y="6039776"/>
            <a:ext cx="3108960" cy="274320"/>
          </a:xfrm>
          <a:prstGeom prst="rect">
            <a:avLst/>
          </a:prstGeom>
          <a:solidFill>
            <a:srgbClr val="CDF8D4"/>
          </a:solidFill>
          <a:ln>
            <a:noFill/>
          </a:ln>
        </p:spPr>
        <p:txBody>
          <a:bodyPr rIns="45720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ea typeface="MS PGothic" pitchFamily="34" charset="-128"/>
              </a:rPr>
              <a:t>Group B: SBR to B/F/TAF (W48, n=119) </a:t>
            </a:r>
            <a:endParaRPr lang="en-US" sz="1200" b="1" kern="0" dirty="0">
              <a:latin typeface="+mn-lt"/>
              <a:ea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214092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59FF08-92AC-BF49-B22B-7FFC6A690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Changes in Fasting Lipid Parameters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06F001-A6DD-4D84-8DCE-1260D8222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5946456"/>
            <a:ext cx="10566397" cy="532008"/>
          </a:xfrm>
        </p:spPr>
        <p:txBody>
          <a:bodyPr/>
          <a:lstStyle/>
          <a:p>
            <a:r>
              <a:rPr lang="en-US" sz="1800" dirty="0"/>
              <a:t>No clinically relevant changes from baseline were noted for fasting lipid parameters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AEC13C3-E8AF-6E47-B351-3A77F8A2ABC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dirty="0"/>
              <a:t>HDL, high-density lipoprotein.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0669EBD-34CA-8E4C-B48C-AD017C2AF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147" name="Chart 5">
            <a:extLst>
              <a:ext uri="{FF2B5EF4-FFF2-40B4-BE49-F238E27FC236}">
                <a16:creationId xmlns="" xmlns:a16="http://schemas.microsoft.com/office/drawing/2014/main" id="{7FA27F37-9634-4C3D-B0C7-DBA3C10047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2873583"/>
              </p:ext>
            </p:extLst>
          </p:nvPr>
        </p:nvGraphicFramePr>
        <p:xfrm>
          <a:off x="9062723" y="2089145"/>
          <a:ext cx="2095888" cy="3160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8" name="Chart 5">
            <a:extLst>
              <a:ext uri="{FF2B5EF4-FFF2-40B4-BE49-F238E27FC236}">
                <a16:creationId xmlns="" xmlns:a16="http://schemas.microsoft.com/office/drawing/2014/main" id="{87A56CD9-4629-4E2F-93E0-DD4BB649FF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9009088"/>
              </p:ext>
            </p:extLst>
          </p:nvPr>
        </p:nvGraphicFramePr>
        <p:xfrm>
          <a:off x="1511224" y="2089145"/>
          <a:ext cx="7427963" cy="3160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9" name="TextBox 148">
            <a:extLst>
              <a:ext uri="{FF2B5EF4-FFF2-40B4-BE49-F238E27FC236}">
                <a16:creationId xmlns="" xmlns:a16="http://schemas.microsoft.com/office/drawing/2014/main" id="{9A478DAB-18C3-47AC-A923-BF70D994FCF2}"/>
              </a:ext>
            </a:extLst>
          </p:cNvPr>
          <p:cNvSpPr txBox="1"/>
          <p:nvPr/>
        </p:nvSpPr>
        <p:spPr>
          <a:xfrm rot="16200000">
            <a:off x="8592784" y="3585461"/>
            <a:ext cx="771365" cy="307777"/>
          </a:xfrm>
          <a:prstGeom prst="rect">
            <a:avLst/>
          </a:prstGeom>
          <a:noFill/>
          <a:ln>
            <a:noFill/>
          </a:ln>
        </p:spPr>
        <p:txBody>
          <a:bodyPr vert="horz" wrap="none" anchor="b">
            <a:spAutoFit/>
          </a:bodyPr>
          <a:lstStyle/>
          <a:p>
            <a:pPr algn="ctr" defTabSz="457200" eaLnBrk="0" hangingPunct="0">
              <a:defRPr/>
            </a:pPr>
            <a:r>
              <a:rPr lang="en-US" sz="1400" dirty="0">
                <a:solidFill>
                  <a:srgbClr val="000000"/>
                </a:solidFill>
                <a:ea typeface="MS PGothic" pitchFamily="34" charset="-128"/>
              </a:rPr>
              <a:t>Median</a:t>
            </a:r>
          </a:p>
        </p:txBody>
      </p:sp>
      <p:sp>
        <p:nvSpPr>
          <p:cNvPr id="150" name="Rectangle 6">
            <a:extLst>
              <a:ext uri="{FF2B5EF4-FFF2-40B4-BE49-F238E27FC236}">
                <a16:creationId xmlns="" xmlns:a16="http://schemas.microsoft.com/office/drawing/2014/main" id="{323BA21D-4815-45C0-8A44-43E7C9D5B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8084" y="1892332"/>
            <a:ext cx="23430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91440" rIns="91440" bIns="91440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b="1" dirty="0">
                <a:solidFill>
                  <a:srgbClr val="000000"/>
                </a:solidFill>
                <a:ea typeface="MS PGothic" panose="020B0600070205080204" pitchFamily="34" charset="-128"/>
                <a:sym typeface="Symbol" pitchFamily="2" charset="2"/>
              </a:rPr>
              <a:t>Total </a:t>
            </a:r>
            <a:r>
              <a:rPr lang="en-GB" altLang="en-US" sz="1400" b="1" dirty="0" err="1">
                <a:solidFill>
                  <a:srgbClr val="000000"/>
                </a:solidFill>
                <a:ea typeface="MS PGothic" panose="020B0600070205080204" pitchFamily="34" charset="-128"/>
                <a:sym typeface="Symbol" pitchFamily="2" charset="2"/>
              </a:rPr>
              <a:t>Cholesterol:HDL</a:t>
            </a:r>
            <a:endParaRPr lang="en-GB" altLang="en-US" sz="1400" b="1" dirty="0">
              <a:solidFill>
                <a:srgbClr val="000000"/>
              </a:solidFill>
              <a:ea typeface="MS PGothic" panose="020B0600070205080204" pitchFamily="34" charset="-128"/>
              <a:sym typeface="Symbol" pitchFamily="2" charset="2"/>
            </a:endParaRPr>
          </a:p>
        </p:txBody>
      </p:sp>
      <p:cxnSp>
        <p:nvCxnSpPr>
          <p:cNvPr id="151" name="Straight Connector 150">
            <a:extLst>
              <a:ext uri="{FF2B5EF4-FFF2-40B4-BE49-F238E27FC236}">
                <a16:creationId xmlns="" xmlns:a16="http://schemas.microsoft.com/office/drawing/2014/main" id="{92E5D3F7-1144-4100-87FD-1FEDC87727B9}"/>
              </a:ext>
            </a:extLst>
          </p:cNvPr>
          <p:cNvCxnSpPr>
            <a:cxnSpLocks/>
          </p:cNvCxnSpPr>
          <p:nvPr/>
        </p:nvCxnSpPr>
        <p:spPr>
          <a:xfrm>
            <a:off x="2048097" y="2419124"/>
            <a:ext cx="1581912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52" name="Rectangle 151">
            <a:extLst>
              <a:ext uri="{FF2B5EF4-FFF2-40B4-BE49-F238E27FC236}">
                <a16:creationId xmlns="" xmlns:a16="http://schemas.microsoft.com/office/drawing/2014/main" id="{CB2FE0D9-A9BF-4FBC-9D0F-EC92EDC7EF30}"/>
              </a:ext>
            </a:extLst>
          </p:cNvPr>
          <p:cNvSpPr/>
          <p:nvPr/>
        </p:nvSpPr>
        <p:spPr>
          <a:xfrm>
            <a:off x="3527453" y="1513767"/>
            <a:ext cx="3854827" cy="37856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wrap="square" lIns="91440" tIns="91440" rIns="91440" bIns="91440" anchor="ctr">
            <a:spAutoFit/>
          </a:bodyPr>
          <a:lstStyle/>
          <a:p>
            <a:pPr marL="0" marR="0" lvl="0" indent="0" algn="ctr" defTabSz="4572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Fasting Lipid Component</a:t>
            </a:r>
          </a:p>
        </p:txBody>
      </p:sp>
      <p:sp>
        <p:nvSpPr>
          <p:cNvPr id="153" name="Rectangle 6">
            <a:extLst>
              <a:ext uri="{FF2B5EF4-FFF2-40B4-BE49-F238E27FC236}">
                <a16:creationId xmlns="" xmlns:a16="http://schemas.microsoft.com/office/drawing/2014/main" id="{4725DB74-CBEF-4987-B1C1-CE3C17E14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4206" y="1894611"/>
            <a:ext cx="1564498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b="1" dirty="0">
                <a:solidFill>
                  <a:srgbClr val="000000"/>
                </a:solidFill>
                <a:ea typeface="MS PGothic" panose="020B0600070205080204" pitchFamily="34" charset="-128"/>
              </a:rPr>
              <a:t>Total Cholesterol</a:t>
            </a:r>
          </a:p>
        </p:txBody>
      </p:sp>
      <p:sp>
        <p:nvSpPr>
          <p:cNvPr id="154" name="Rectangle 6">
            <a:extLst>
              <a:ext uri="{FF2B5EF4-FFF2-40B4-BE49-F238E27FC236}">
                <a16:creationId xmlns="" xmlns:a16="http://schemas.microsoft.com/office/drawing/2014/main" id="{D840D73A-FA6A-417A-887C-FCFEA67B2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026" y="1894611"/>
            <a:ext cx="1555678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b="1" dirty="0">
                <a:solidFill>
                  <a:srgbClr val="000000"/>
                </a:solidFill>
                <a:ea typeface="MS PGothic" panose="020B0600070205080204" pitchFamily="34" charset="-128"/>
              </a:rPr>
              <a:t>LDL</a:t>
            </a:r>
            <a:br>
              <a:rPr lang="en-GB" altLang="en-US" sz="1400" b="1" dirty="0">
                <a:solidFill>
                  <a:srgbClr val="000000"/>
                </a:solidFill>
                <a:ea typeface="MS PGothic" panose="020B0600070205080204" pitchFamily="34" charset="-128"/>
              </a:rPr>
            </a:br>
            <a:r>
              <a:rPr lang="en-GB" altLang="en-US" sz="1400" b="1" dirty="0">
                <a:solidFill>
                  <a:srgbClr val="000000"/>
                </a:solidFill>
                <a:ea typeface="MS PGothic" panose="020B0600070205080204" pitchFamily="34" charset="-128"/>
              </a:rPr>
              <a:t>Cholesterol</a:t>
            </a:r>
          </a:p>
        </p:txBody>
      </p:sp>
      <p:sp>
        <p:nvSpPr>
          <p:cNvPr id="155" name="Rectangle 6">
            <a:extLst>
              <a:ext uri="{FF2B5EF4-FFF2-40B4-BE49-F238E27FC236}">
                <a16:creationId xmlns="" xmlns:a16="http://schemas.microsoft.com/office/drawing/2014/main" id="{3C9AB155-2972-4B0A-B89E-66DA769FE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1132" y="1991561"/>
            <a:ext cx="1555679" cy="286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b="1" dirty="0">
                <a:solidFill>
                  <a:srgbClr val="000000"/>
                </a:solidFill>
                <a:ea typeface="MS PGothic" panose="020B0600070205080204" pitchFamily="34" charset="-128"/>
                <a:sym typeface="Symbol" pitchFamily="2" charset="2"/>
              </a:rPr>
              <a:t>Triglycerides</a:t>
            </a:r>
          </a:p>
        </p:txBody>
      </p:sp>
      <p:sp>
        <p:nvSpPr>
          <p:cNvPr id="156" name="Rectangle 12">
            <a:extLst>
              <a:ext uri="{FF2B5EF4-FFF2-40B4-BE49-F238E27FC236}">
                <a16:creationId xmlns="" xmlns:a16="http://schemas.microsoft.com/office/drawing/2014/main" id="{FC6637A7-DE9F-47E7-BE98-70A32D53B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8061" y="1894611"/>
            <a:ext cx="1564744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b="1" dirty="0">
                <a:solidFill>
                  <a:srgbClr val="000000"/>
                </a:solidFill>
                <a:ea typeface="MS PGothic" panose="020B0600070205080204" pitchFamily="34" charset="-128"/>
              </a:rPr>
              <a:t>HDL Cholesterol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="" xmlns:a16="http://schemas.microsoft.com/office/drawing/2014/main" id="{7368C8F9-02F3-4068-9669-CD0A11FE5FD9}"/>
              </a:ext>
            </a:extLst>
          </p:cNvPr>
          <p:cNvSpPr txBox="1"/>
          <p:nvPr/>
        </p:nvSpPr>
        <p:spPr>
          <a:xfrm rot="16200000">
            <a:off x="136488" y="3515512"/>
            <a:ext cx="2441695" cy="307777"/>
          </a:xfrm>
          <a:prstGeom prst="rect">
            <a:avLst/>
          </a:prstGeom>
          <a:noFill/>
          <a:ln>
            <a:noFill/>
          </a:ln>
        </p:spPr>
        <p:txBody>
          <a:bodyPr vert="horz" wrap="none" anchor="b">
            <a:spAutoFit/>
          </a:bodyPr>
          <a:lstStyle/>
          <a:p>
            <a:pPr algn="ctr" defTabSz="457200" eaLnBrk="0" hangingPunct="0">
              <a:defRPr/>
            </a:pPr>
            <a:r>
              <a:rPr lang="en-US" sz="1400" dirty="0">
                <a:solidFill>
                  <a:srgbClr val="000000"/>
                </a:solidFill>
                <a:ea typeface="MS PGothic" pitchFamily="34" charset="-128"/>
              </a:rPr>
              <a:t>Median at W48 or 96, mg/dL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9F9A0EB-168A-4EA7-94AA-C7F61D1138F6}"/>
              </a:ext>
            </a:extLst>
          </p:cNvPr>
          <p:cNvSpPr txBox="1"/>
          <p:nvPr/>
        </p:nvSpPr>
        <p:spPr>
          <a:xfrm>
            <a:off x="8341343" y="5199267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/>
              <a:t>105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9E68D24D-DE9A-4035-A5DF-D94EC5CC6357}"/>
              </a:ext>
            </a:extLst>
          </p:cNvPr>
          <p:cNvSpPr txBox="1"/>
          <p:nvPr/>
        </p:nvSpPr>
        <p:spPr>
          <a:xfrm>
            <a:off x="7773547" y="5199267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/>
              <a:t>104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43A226B6-A2AA-4E36-8E51-09D5ED1917CE}"/>
              </a:ext>
            </a:extLst>
          </p:cNvPr>
          <p:cNvSpPr txBox="1"/>
          <p:nvPr/>
        </p:nvSpPr>
        <p:spPr>
          <a:xfrm>
            <a:off x="7205752" y="5199267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/>
              <a:t>105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B0071139-69A9-4C32-A82C-68C0E1FBF016}"/>
              </a:ext>
            </a:extLst>
          </p:cNvPr>
          <p:cNvSpPr txBox="1"/>
          <p:nvPr/>
        </p:nvSpPr>
        <p:spPr>
          <a:xfrm>
            <a:off x="5502367" y="5199267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/>
              <a:t>56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B4011360-685A-4F75-B875-F963DAC2BA79}"/>
              </a:ext>
            </a:extLst>
          </p:cNvPr>
          <p:cNvSpPr txBox="1"/>
          <p:nvPr/>
        </p:nvSpPr>
        <p:spPr>
          <a:xfrm>
            <a:off x="6070162" y="5199267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/>
              <a:t>55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CAD75A87-6F3B-43BA-9A12-1EE1DA6E245A}"/>
              </a:ext>
            </a:extLst>
          </p:cNvPr>
          <p:cNvSpPr txBox="1"/>
          <p:nvPr/>
        </p:nvSpPr>
        <p:spPr>
          <a:xfrm>
            <a:off x="6637957" y="5199267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/>
              <a:t>56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965B94C9-26DA-4680-A21F-26728D866920}"/>
              </a:ext>
            </a:extLst>
          </p:cNvPr>
          <p:cNvSpPr txBox="1"/>
          <p:nvPr/>
        </p:nvSpPr>
        <p:spPr>
          <a:xfrm>
            <a:off x="4934572" y="5199267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/>
              <a:t>120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3DC32529-DBB9-4DDA-A597-CDAB81729EB4}"/>
              </a:ext>
            </a:extLst>
          </p:cNvPr>
          <p:cNvSpPr txBox="1"/>
          <p:nvPr/>
        </p:nvSpPr>
        <p:spPr>
          <a:xfrm>
            <a:off x="3798982" y="5199267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/>
              <a:t>120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0A790943-511D-4DF1-A7AB-D0B445E32C7C}"/>
              </a:ext>
            </a:extLst>
          </p:cNvPr>
          <p:cNvSpPr txBox="1"/>
          <p:nvPr/>
        </p:nvSpPr>
        <p:spPr>
          <a:xfrm>
            <a:off x="4366777" y="5199267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/>
              <a:t>119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C45175F2-FF66-4567-83DC-D7E2C07BC3E0}"/>
              </a:ext>
            </a:extLst>
          </p:cNvPr>
          <p:cNvSpPr txBox="1"/>
          <p:nvPr/>
        </p:nvSpPr>
        <p:spPr>
          <a:xfrm>
            <a:off x="3231187" y="5199267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/>
              <a:t>194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57664F15-266F-421A-BE5D-EB153E3FEB1B}"/>
              </a:ext>
            </a:extLst>
          </p:cNvPr>
          <p:cNvSpPr txBox="1"/>
          <p:nvPr/>
        </p:nvSpPr>
        <p:spPr>
          <a:xfrm>
            <a:off x="2095597" y="5199267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/>
              <a:t>196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9A400CA2-832B-42FE-AFC3-6EE28D2121F9}"/>
              </a:ext>
            </a:extLst>
          </p:cNvPr>
          <p:cNvSpPr txBox="1"/>
          <p:nvPr/>
        </p:nvSpPr>
        <p:spPr>
          <a:xfrm>
            <a:off x="2663392" y="5199267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/>
              <a:t>192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03A65E6F-B469-427C-8B05-67AA27BC1653}"/>
              </a:ext>
            </a:extLst>
          </p:cNvPr>
          <p:cNvSpPr txBox="1"/>
          <p:nvPr/>
        </p:nvSpPr>
        <p:spPr>
          <a:xfrm>
            <a:off x="9438556" y="5199267"/>
            <a:ext cx="457200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/>
              <a:t>3.4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665974A9-910B-43E8-9242-0224B50F4D18}"/>
              </a:ext>
            </a:extLst>
          </p:cNvPr>
          <p:cNvSpPr txBox="1"/>
          <p:nvPr/>
        </p:nvSpPr>
        <p:spPr>
          <a:xfrm>
            <a:off x="10523425" y="5199267"/>
            <a:ext cx="457200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/>
              <a:t>3.4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16364DC8-D548-47B4-AA16-BA0733209B6F}"/>
              </a:ext>
            </a:extLst>
          </p:cNvPr>
          <p:cNvSpPr txBox="1"/>
          <p:nvPr/>
        </p:nvSpPr>
        <p:spPr>
          <a:xfrm>
            <a:off x="9980990" y="5199267"/>
            <a:ext cx="457200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/>
              <a:t>3.5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3AFB6BFC-220A-4172-8905-2512E3EEB8FC}"/>
              </a:ext>
            </a:extLst>
          </p:cNvPr>
          <p:cNvSpPr txBox="1"/>
          <p:nvPr/>
        </p:nvSpPr>
        <p:spPr>
          <a:xfrm>
            <a:off x="571200" y="5199267"/>
            <a:ext cx="1188720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r"/>
            <a:r>
              <a:rPr lang="en-US" sz="1400" dirty="0"/>
              <a:t>Baseline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F540C3E0-7130-4677-A08E-E78073C41127}"/>
              </a:ext>
            </a:extLst>
          </p:cNvPr>
          <p:cNvSpPr txBox="1"/>
          <p:nvPr/>
        </p:nvSpPr>
        <p:spPr>
          <a:xfrm>
            <a:off x="8302987" y="4797299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BC5B5D20-BB6E-425F-BA81-3A3B604A356C}"/>
              </a:ext>
            </a:extLst>
          </p:cNvPr>
          <p:cNvSpPr txBox="1"/>
          <p:nvPr/>
        </p:nvSpPr>
        <p:spPr>
          <a:xfrm>
            <a:off x="7739397" y="4797299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/>
              <a:t>103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63443D13-E4E0-4D37-B072-2407D6C82099}"/>
              </a:ext>
            </a:extLst>
          </p:cNvPr>
          <p:cNvSpPr txBox="1"/>
          <p:nvPr/>
        </p:nvSpPr>
        <p:spPr>
          <a:xfrm>
            <a:off x="7175809" y="4797299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97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21B86352-240E-4E34-930F-4A3F00A28D7D}"/>
              </a:ext>
            </a:extLst>
          </p:cNvPr>
          <p:cNvSpPr txBox="1"/>
          <p:nvPr/>
        </p:nvSpPr>
        <p:spPr>
          <a:xfrm>
            <a:off x="5485045" y="4797299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56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998D2292-8266-4870-93AA-CC4CA436F19A}"/>
              </a:ext>
            </a:extLst>
          </p:cNvPr>
          <p:cNvSpPr txBox="1"/>
          <p:nvPr/>
        </p:nvSpPr>
        <p:spPr>
          <a:xfrm>
            <a:off x="6048633" y="4797299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/>
              <a:t>56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3B9213FA-002A-4B9D-ADCD-DB97C0A4A1C0}"/>
              </a:ext>
            </a:extLst>
          </p:cNvPr>
          <p:cNvSpPr txBox="1"/>
          <p:nvPr/>
        </p:nvSpPr>
        <p:spPr>
          <a:xfrm>
            <a:off x="6612221" y="4797299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56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6712BE71-9CFC-47CE-B259-2BD8981CB0EB}"/>
              </a:ext>
            </a:extLst>
          </p:cNvPr>
          <p:cNvSpPr txBox="1"/>
          <p:nvPr/>
        </p:nvSpPr>
        <p:spPr>
          <a:xfrm>
            <a:off x="4921457" y="4797299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128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7EB25D61-2F15-4F40-8D1D-976CCA11DAD3}"/>
              </a:ext>
            </a:extLst>
          </p:cNvPr>
          <p:cNvSpPr txBox="1"/>
          <p:nvPr/>
        </p:nvSpPr>
        <p:spPr>
          <a:xfrm>
            <a:off x="3794281" y="4797299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131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11B553AE-F939-4FFD-A09D-66E984C932E4}"/>
              </a:ext>
            </a:extLst>
          </p:cNvPr>
          <p:cNvSpPr txBox="1"/>
          <p:nvPr/>
        </p:nvSpPr>
        <p:spPr>
          <a:xfrm>
            <a:off x="4357869" y="4797299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/>
              <a:t>135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8F8DD18A-613C-47A4-BA78-F7C0A39689D1}"/>
              </a:ext>
            </a:extLst>
          </p:cNvPr>
          <p:cNvSpPr txBox="1"/>
          <p:nvPr/>
        </p:nvSpPr>
        <p:spPr>
          <a:xfrm>
            <a:off x="3230693" y="4797299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192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7D8D9058-0981-4FFD-9480-0FB8E09FEB7C}"/>
              </a:ext>
            </a:extLst>
          </p:cNvPr>
          <p:cNvSpPr txBox="1"/>
          <p:nvPr/>
        </p:nvSpPr>
        <p:spPr>
          <a:xfrm>
            <a:off x="2103517" y="4797299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189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9F82C694-E580-476E-8EAD-B8C11EA18117}"/>
              </a:ext>
            </a:extLst>
          </p:cNvPr>
          <p:cNvSpPr txBox="1"/>
          <p:nvPr/>
        </p:nvSpPr>
        <p:spPr>
          <a:xfrm>
            <a:off x="2667105" y="4797299"/>
            <a:ext cx="438912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/>
              <a:t>194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46F90054-8381-458F-89D8-DD723F531927}"/>
              </a:ext>
            </a:extLst>
          </p:cNvPr>
          <p:cNvSpPr txBox="1"/>
          <p:nvPr/>
        </p:nvSpPr>
        <p:spPr>
          <a:xfrm>
            <a:off x="9438556" y="4797299"/>
            <a:ext cx="457200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3.3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FD24E6FA-28EE-4391-BE58-DDB32AA6B8B6}"/>
              </a:ext>
            </a:extLst>
          </p:cNvPr>
          <p:cNvSpPr txBox="1"/>
          <p:nvPr/>
        </p:nvSpPr>
        <p:spPr>
          <a:xfrm>
            <a:off x="10523425" y="4797299"/>
            <a:ext cx="457200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3.4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ACDC9866-725E-4AC1-AA9E-736E19094C4B}"/>
              </a:ext>
            </a:extLst>
          </p:cNvPr>
          <p:cNvSpPr txBox="1"/>
          <p:nvPr/>
        </p:nvSpPr>
        <p:spPr>
          <a:xfrm>
            <a:off x="9980990" y="4797299"/>
            <a:ext cx="457200" cy="2187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dirty="0"/>
              <a:t>3.4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D3C08E85-FA61-4A61-B463-CB29C5A8761D}"/>
              </a:ext>
            </a:extLst>
          </p:cNvPr>
          <p:cNvSpPr txBox="1"/>
          <p:nvPr/>
        </p:nvSpPr>
        <p:spPr>
          <a:xfrm>
            <a:off x="571200" y="5478131"/>
            <a:ext cx="1188720" cy="219456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r"/>
            <a:r>
              <a:rPr lang="en-US" sz="1400" b="1" dirty="0"/>
              <a:t>Change (</a:t>
            </a:r>
            <a:r>
              <a:rPr lang="el-GR" sz="1400" b="1" dirty="0"/>
              <a:t>Δ</a:t>
            </a:r>
            <a:r>
              <a:rPr lang="en-US" sz="1400" b="1" dirty="0"/>
              <a:t>)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5529C708-034B-471A-8C70-0CC26F3B9774}"/>
              </a:ext>
            </a:extLst>
          </p:cNvPr>
          <p:cNvSpPr txBox="1"/>
          <p:nvPr/>
        </p:nvSpPr>
        <p:spPr>
          <a:xfrm>
            <a:off x="2077309" y="5478131"/>
            <a:ext cx="457200" cy="219456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‒7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045C0B0B-5829-466F-9081-C8DFF27C4600}"/>
              </a:ext>
            </a:extLst>
          </p:cNvPr>
          <p:cNvSpPr txBox="1"/>
          <p:nvPr/>
        </p:nvSpPr>
        <p:spPr>
          <a:xfrm>
            <a:off x="2645935" y="5478131"/>
            <a:ext cx="457200" cy="219456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+2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A4018636-176A-4F90-9EB7-01DDE396E532}"/>
              </a:ext>
            </a:extLst>
          </p:cNvPr>
          <p:cNvSpPr txBox="1"/>
          <p:nvPr/>
        </p:nvSpPr>
        <p:spPr>
          <a:xfrm>
            <a:off x="3214561" y="5478131"/>
            <a:ext cx="457200" cy="219456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‒2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9991B120-AA52-4697-A9DA-AE34367FA458}"/>
              </a:ext>
            </a:extLst>
          </p:cNvPr>
          <p:cNvSpPr txBox="1"/>
          <p:nvPr/>
        </p:nvSpPr>
        <p:spPr>
          <a:xfrm>
            <a:off x="3783187" y="5478131"/>
            <a:ext cx="457200" cy="219456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+11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F0C8A864-A517-4837-9E0E-147C1E00D36C}"/>
              </a:ext>
            </a:extLst>
          </p:cNvPr>
          <p:cNvSpPr txBox="1"/>
          <p:nvPr/>
        </p:nvSpPr>
        <p:spPr>
          <a:xfrm>
            <a:off x="4351813" y="5478131"/>
            <a:ext cx="457200" cy="219456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+16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74E21F0A-FA29-4270-B328-695C19C4A812}"/>
              </a:ext>
            </a:extLst>
          </p:cNvPr>
          <p:cNvSpPr txBox="1"/>
          <p:nvPr/>
        </p:nvSpPr>
        <p:spPr>
          <a:xfrm>
            <a:off x="4920439" y="5478131"/>
            <a:ext cx="457200" cy="219456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+8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D1A568E6-92A3-4DBC-BCE8-413EAC1172EB}"/>
              </a:ext>
            </a:extLst>
          </p:cNvPr>
          <p:cNvSpPr txBox="1"/>
          <p:nvPr/>
        </p:nvSpPr>
        <p:spPr>
          <a:xfrm>
            <a:off x="5489065" y="5478131"/>
            <a:ext cx="457200" cy="219456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5879537E-4DBF-4FF2-BFD9-09064C0CD891}"/>
              </a:ext>
            </a:extLst>
          </p:cNvPr>
          <p:cNvSpPr txBox="1"/>
          <p:nvPr/>
        </p:nvSpPr>
        <p:spPr>
          <a:xfrm>
            <a:off x="6057691" y="5478131"/>
            <a:ext cx="457200" cy="219456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+1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B685D50B-17E5-4AE6-A829-5741C985948E}"/>
              </a:ext>
            </a:extLst>
          </p:cNvPr>
          <p:cNvSpPr txBox="1"/>
          <p:nvPr/>
        </p:nvSpPr>
        <p:spPr>
          <a:xfrm>
            <a:off x="6626317" y="5478131"/>
            <a:ext cx="457200" cy="219456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E69AF6E7-6B27-4AB3-B5AD-E01495DA9065}"/>
              </a:ext>
            </a:extLst>
          </p:cNvPr>
          <p:cNvSpPr txBox="1"/>
          <p:nvPr/>
        </p:nvSpPr>
        <p:spPr>
          <a:xfrm>
            <a:off x="7194943" y="5478131"/>
            <a:ext cx="457200" cy="219456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‒8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F03B51D0-7D23-4F7C-AB2B-93F19BDDD6AD}"/>
              </a:ext>
            </a:extLst>
          </p:cNvPr>
          <p:cNvSpPr txBox="1"/>
          <p:nvPr/>
        </p:nvSpPr>
        <p:spPr>
          <a:xfrm>
            <a:off x="7763569" y="5478131"/>
            <a:ext cx="457200" cy="219456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‒1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5D3A361D-8EC5-4AD2-A902-FFB939F89632}"/>
              </a:ext>
            </a:extLst>
          </p:cNvPr>
          <p:cNvSpPr txBox="1"/>
          <p:nvPr/>
        </p:nvSpPr>
        <p:spPr>
          <a:xfrm>
            <a:off x="8332199" y="5478131"/>
            <a:ext cx="457200" cy="219456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‒ 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A7A814D0-BEBA-4548-908C-92121F9B7EB2}"/>
              </a:ext>
            </a:extLst>
          </p:cNvPr>
          <p:cNvSpPr txBox="1"/>
          <p:nvPr/>
        </p:nvSpPr>
        <p:spPr>
          <a:xfrm>
            <a:off x="9403553" y="5478131"/>
            <a:ext cx="457200" cy="219456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‒ 0.1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A737A40E-1819-4ACA-AFFE-581D94B368AD}"/>
              </a:ext>
            </a:extLst>
          </p:cNvPr>
          <p:cNvSpPr txBox="1"/>
          <p:nvPr/>
        </p:nvSpPr>
        <p:spPr>
          <a:xfrm>
            <a:off x="9958138" y="5478131"/>
            <a:ext cx="457200" cy="219456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‒0.1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3F9B416A-9846-4545-A436-D098E4E476A8}"/>
              </a:ext>
            </a:extLst>
          </p:cNvPr>
          <p:cNvSpPr txBox="1"/>
          <p:nvPr/>
        </p:nvSpPr>
        <p:spPr>
          <a:xfrm>
            <a:off x="10477106" y="5478131"/>
            <a:ext cx="457200" cy="219456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0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="" xmlns:a16="http://schemas.microsoft.com/office/drawing/2014/main" id="{B2A29E30-64C1-4F87-AEA6-1CA1CE485DB1}"/>
              </a:ext>
            </a:extLst>
          </p:cNvPr>
          <p:cNvCxnSpPr>
            <a:cxnSpLocks/>
          </p:cNvCxnSpPr>
          <p:nvPr/>
        </p:nvCxnSpPr>
        <p:spPr>
          <a:xfrm>
            <a:off x="3747031" y="2419124"/>
            <a:ext cx="1581912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>
            <a:extLst>
              <a:ext uri="{FF2B5EF4-FFF2-40B4-BE49-F238E27FC236}">
                <a16:creationId xmlns="" xmlns:a16="http://schemas.microsoft.com/office/drawing/2014/main" id="{6FEA247C-CAE8-4CD7-AF4F-34F87695400A}"/>
              </a:ext>
            </a:extLst>
          </p:cNvPr>
          <p:cNvCxnSpPr>
            <a:cxnSpLocks/>
          </p:cNvCxnSpPr>
          <p:nvPr/>
        </p:nvCxnSpPr>
        <p:spPr>
          <a:xfrm>
            <a:off x="7144899" y="2419124"/>
            <a:ext cx="1581912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>
            <a:extLst>
              <a:ext uri="{FF2B5EF4-FFF2-40B4-BE49-F238E27FC236}">
                <a16:creationId xmlns="" xmlns:a16="http://schemas.microsoft.com/office/drawing/2014/main" id="{A47FB883-5997-4F1F-94E2-183E0588F1B4}"/>
              </a:ext>
            </a:extLst>
          </p:cNvPr>
          <p:cNvCxnSpPr>
            <a:cxnSpLocks/>
          </p:cNvCxnSpPr>
          <p:nvPr/>
        </p:nvCxnSpPr>
        <p:spPr>
          <a:xfrm>
            <a:off x="5445965" y="2419124"/>
            <a:ext cx="1581912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68" name="Group 67">
            <a:extLst>
              <a:ext uri="{FF2B5EF4-FFF2-40B4-BE49-F238E27FC236}">
                <a16:creationId xmlns="" xmlns:a16="http://schemas.microsoft.com/office/drawing/2014/main" id="{88956E55-B34F-480C-99FD-57DADB7A3D6D}"/>
              </a:ext>
            </a:extLst>
          </p:cNvPr>
          <p:cNvGrpSpPr/>
          <p:nvPr/>
        </p:nvGrpSpPr>
        <p:grpSpPr>
          <a:xfrm>
            <a:off x="1192571" y="1281745"/>
            <a:ext cx="10587908" cy="225108"/>
            <a:chOff x="1086374" y="1425436"/>
            <a:chExt cx="10587908" cy="225108"/>
          </a:xfrm>
        </p:grpSpPr>
        <p:sp>
          <p:nvSpPr>
            <p:cNvPr id="92" name="Rectangle 6">
              <a:extLst>
                <a:ext uri="{FF2B5EF4-FFF2-40B4-BE49-F238E27FC236}">
                  <a16:creationId xmlns="" xmlns:a16="http://schemas.microsoft.com/office/drawing/2014/main" id="{6AC0BA13-C069-4322-96EA-53DC5D5DC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5954" y="1441719"/>
              <a:ext cx="182880" cy="182879"/>
            </a:xfrm>
            <a:prstGeom prst="rect">
              <a:avLst/>
            </a:prstGeom>
            <a:solidFill>
              <a:srgbClr val="0988B0"/>
            </a:solidFill>
            <a:ln>
              <a:noFill/>
            </a:ln>
          </p:spPr>
          <p:txBody>
            <a:bodyPr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 dirty="0">
                <a:solidFill>
                  <a:srgbClr val="000000"/>
                </a:solidFill>
                <a:latin typeface="+mn-lt"/>
                <a:ea typeface="MS PGothic"/>
              </a:endParaRPr>
            </a:p>
          </p:txBody>
        </p:sp>
        <p:sp>
          <p:nvSpPr>
            <p:cNvPr id="93" name="Rectangle 28">
              <a:extLst>
                <a:ext uri="{FF2B5EF4-FFF2-40B4-BE49-F238E27FC236}">
                  <a16:creationId xmlns="" xmlns:a16="http://schemas.microsoft.com/office/drawing/2014/main" id="{1B988E3F-DC2D-4F25-BA33-00EF9DBAA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1141" y="1441719"/>
              <a:ext cx="182880" cy="182879"/>
            </a:xfrm>
            <a:prstGeom prst="rect">
              <a:avLst/>
            </a:prstGeom>
            <a:solidFill>
              <a:srgbClr val="CDF8D4"/>
            </a:solidFill>
            <a:ln>
              <a:noFill/>
            </a:ln>
          </p:spPr>
          <p:txBody>
            <a:bodyPr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 dirty="0">
                <a:solidFill>
                  <a:srgbClr val="000000"/>
                </a:solidFill>
                <a:latin typeface="+mn-lt"/>
                <a:ea typeface="MS PGothic"/>
              </a:endParaRPr>
            </a:p>
          </p:txBody>
        </p:sp>
        <p:sp>
          <p:nvSpPr>
            <p:cNvPr id="94" name="Rectangle 7">
              <a:extLst>
                <a:ext uri="{FF2B5EF4-FFF2-40B4-BE49-F238E27FC236}">
                  <a16:creationId xmlns="" xmlns:a16="http://schemas.microsoft.com/office/drawing/2014/main" id="{CCCD91D1-1A67-4789-B81D-AD459C0B1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0380" y="1435100"/>
              <a:ext cx="3182857" cy="215444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F5B605">
                  <a:gamma/>
                  <a:shade val="60000"/>
                  <a:invGamma/>
                </a:srgbClr>
              </a:prstShdw>
            </a:effectLst>
          </p:spPr>
          <p:txBody>
            <a:bodyPr wrap="square" lIns="0" tIns="0" rIns="0" bIns="0" anchor="ctr"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latin typeface="+mn-lt"/>
                  <a:ea typeface="MS PGothic" pitchFamily="34" charset="-128"/>
                </a:rPr>
                <a:t>Group B: SBR to B/F/TAF (W48, n=228)</a:t>
              </a:r>
              <a:endParaRPr lang="en-US" sz="1400" kern="0" dirty="0">
                <a:solidFill>
                  <a:prstClr val="black"/>
                </a:solidFill>
                <a:latin typeface="+mn-lt"/>
                <a:ea typeface="MS PGothic"/>
              </a:endParaRPr>
            </a:p>
          </p:txBody>
        </p:sp>
        <p:sp>
          <p:nvSpPr>
            <p:cNvPr id="95" name="Rectangle 7">
              <a:extLst>
                <a:ext uri="{FF2B5EF4-FFF2-40B4-BE49-F238E27FC236}">
                  <a16:creationId xmlns="" xmlns:a16="http://schemas.microsoft.com/office/drawing/2014/main" id="{6815D453-BF51-40CB-8240-D68B4A588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667" y="1425436"/>
              <a:ext cx="3652615" cy="215444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F5B605">
                  <a:gamma/>
                  <a:shade val="60000"/>
                  <a:invGamma/>
                </a:srgbClr>
              </a:prstShdw>
            </a:effectLst>
          </p:spPr>
          <p:txBody>
            <a:bodyPr wrap="square" lIns="0" tIns="0" rIns="0" bIns="0" anchor="ctr"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latin typeface="+mn-lt"/>
                  <a:ea typeface="MS PGothic" pitchFamily="34" charset="-128"/>
                </a:rPr>
                <a:t>Groups A + B: All B/F/TAF (W48, N=462)</a:t>
              </a:r>
              <a:endParaRPr lang="en-US" sz="1400" kern="0" dirty="0">
                <a:solidFill>
                  <a:prstClr val="black"/>
                </a:solidFill>
                <a:latin typeface="+mn-lt"/>
                <a:ea typeface="MS PGothic"/>
              </a:endParaRPr>
            </a:p>
          </p:txBody>
        </p:sp>
        <p:sp>
          <p:nvSpPr>
            <p:cNvPr id="96" name="Rectangle 28">
              <a:extLst>
                <a:ext uri="{FF2B5EF4-FFF2-40B4-BE49-F238E27FC236}">
                  <a16:creationId xmlns="" xmlns:a16="http://schemas.microsoft.com/office/drawing/2014/main" id="{9E544C66-24BD-4E76-87CB-4887E0309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374" y="1451383"/>
              <a:ext cx="182880" cy="182879"/>
            </a:xfrm>
            <a:prstGeom prst="rect">
              <a:avLst/>
            </a:prstGeom>
            <a:solidFill>
              <a:srgbClr val="00D2AF"/>
            </a:solidFill>
            <a:ln>
              <a:noFill/>
            </a:ln>
          </p:spPr>
          <p:txBody>
            <a:bodyPr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 dirty="0">
                <a:solidFill>
                  <a:srgbClr val="000000"/>
                </a:solidFill>
                <a:latin typeface="+mn-lt"/>
                <a:ea typeface="MS PGothic"/>
              </a:endParaRPr>
            </a:p>
          </p:txBody>
        </p:sp>
        <p:sp>
          <p:nvSpPr>
            <p:cNvPr id="97" name="Rectangle 7">
              <a:extLst>
                <a:ext uri="{FF2B5EF4-FFF2-40B4-BE49-F238E27FC236}">
                  <a16:creationId xmlns="" xmlns:a16="http://schemas.microsoft.com/office/drawing/2014/main" id="{B28EF444-939A-4A20-BBE2-14E4E3D1B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2233" y="1435100"/>
              <a:ext cx="3366475" cy="215444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F5B605">
                  <a:gamma/>
                  <a:shade val="60000"/>
                  <a:invGamma/>
                </a:srgbClr>
              </a:prstShdw>
            </a:effectLst>
          </p:spPr>
          <p:txBody>
            <a:bodyPr wrap="square" lIns="0" tIns="0" rIns="0" bIns="0" anchor="ctr"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latin typeface="+mn-lt"/>
                  <a:ea typeface="MS PGothic" pitchFamily="34" charset="-128"/>
                </a:rPr>
                <a:t>Group A: B/F/TAF (W96, n=234)</a:t>
              </a:r>
              <a:endParaRPr lang="en-US" sz="1400" kern="0" dirty="0">
                <a:solidFill>
                  <a:prstClr val="black"/>
                </a:solidFill>
                <a:latin typeface="+mn-lt"/>
                <a:ea typeface="MS PGothic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92209" y="5418034"/>
            <a:ext cx="10460053" cy="41019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b">
            <a:noAutofit/>
          </a:bodyPr>
          <a:lstStyle/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4861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F846C3-BA87-C84A-9312-C4CE463A2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812800" y="1514160"/>
            <a:ext cx="10566397" cy="4419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/>
              <a:t>In virologically suppressed women who switched to B/F/TAF:</a:t>
            </a:r>
            <a:endParaRPr lang="en-US" altLang="en-US" sz="2000" dirty="0"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1800" dirty="0">
                <a:cs typeface="Arial" pitchFamily="34" charset="0"/>
              </a:rPr>
              <a:t>Virologic suppression remained high through 96 weeks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1800" dirty="0">
                <a:cs typeface="Arial" pitchFamily="34" charset="0"/>
              </a:rPr>
              <a:t>No treatment-emergent resistance</a:t>
            </a:r>
            <a:r>
              <a:rPr lang="en-US" altLang="en-US" sz="18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en-US" sz="1800" dirty="0">
                <a:cs typeface="Arial" pitchFamily="34" charset="0"/>
              </a:rPr>
              <a:t>was detected for B/F/TAF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1600" dirty="0" err="1">
                <a:cs typeface="Arial" pitchFamily="34" charset="0"/>
              </a:rPr>
              <a:t>Viremic</a:t>
            </a:r>
            <a:r>
              <a:rPr lang="en-US" altLang="en-US" sz="1600" dirty="0">
                <a:cs typeface="Arial" pitchFamily="34" charset="0"/>
              </a:rPr>
              <a:t> participant with </a:t>
            </a:r>
            <a:r>
              <a:rPr lang="en-US" altLang="en-US" sz="1600" dirty="0" smtClean="0">
                <a:cs typeface="Arial" pitchFamily="34" charset="0"/>
              </a:rPr>
              <a:t>M184 </a:t>
            </a:r>
            <a:r>
              <a:rPr lang="en-US" altLang="en-US" sz="1600" dirty="0">
                <a:cs typeface="Arial" pitchFamily="34" charset="0"/>
              </a:rPr>
              <a:t>mutation on her prior regimen rapidly suppressed after switching to B/F/TAF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1800" dirty="0">
                <a:cs typeface="Arial" pitchFamily="34" charset="0"/>
              </a:rPr>
              <a:t>B/F/TAF was well tolerated and improvements in renal tubule markers were observed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1800" dirty="0">
                <a:cs typeface="Arial" pitchFamily="34" charset="0"/>
              </a:rPr>
              <a:t>No clinically relevant changes from baseline were noted for fasting lipid parameters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cs typeface="Arial" pitchFamily="34" charset="0"/>
              </a:rPr>
              <a:t>B/F/TAF is a safe and highly efficacious treatment option for women living with HIV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000" dirty="0">
              <a:cs typeface="Arial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FF09213-213B-40E0-98AB-D3A44140A9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C610ADC-F57A-4006-AF39-0CE59706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="" xmlns:a16="http://schemas.microsoft.com/office/drawing/2014/main" id="{BEB0ADBB-351D-2E4C-B65D-9EAB1BF38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Disclosures and Acknowledgments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7273A6E-44DA-C443-AF59-B282B2022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Dr. Kityo has </a:t>
            </a:r>
            <a:r>
              <a:rPr lang="en-US" sz="2000" dirty="0" smtClean="0"/>
              <a:t>received research support and travel from Gilead Sciences. </a:t>
            </a:r>
            <a:endParaRPr lang="en-US" sz="2000" dirty="0"/>
          </a:p>
          <a:p>
            <a:pPr marL="0" indent="0" algn="ctr">
              <a:buNone/>
            </a:pPr>
            <a:endParaRPr lang="en-US" altLang="en-US" sz="2000" b="1" dirty="0">
              <a:solidFill>
                <a:srgbClr val="0972C9"/>
              </a:solidFill>
            </a:endParaRP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0972C9"/>
                </a:solidFill>
              </a:rPr>
              <a:t>This study was funded by Gilead Sciences, Inc.</a:t>
            </a:r>
          </a:p>
          <a:p>
            <a:pPr marL="0" indent="0">
              <a:buNone/>
            </a:pPr>
            <a:endParaRPr lang="en-US" sz="2000" b="1" dirty="0">
              <a:solidFill>
                <a:srgbClr val="0972C9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972C9"/>
                </a:solidFill>
              </a:rPr>
              <a:t>We thank the participants and their families.</a:t>
            </a:r>
          </a:p>
          <a:p>
            <a:pPr marL="0" indent="0" algn="ctr">
              <a:buNone/>
            </a:pPr>
            <a:endParaRPr lang="en-US" altLang="en-US" sz="2000" b="1" dirty="0">
              <a:solidFill>
                <a:srgbClr val="0972C9"/>
              </a:solidFill>
            </a:endParaRPr>
          </a:p>
          <a:p>
            <a:endParaRPr lang="en-US" sz="2000" dirty="0"/>
          </a:p>
        </p:txBody>
      </p:sp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273DC969-1759-44F9-9384-D1D28925146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A08DB68-891D-442A-A1CB-16B0B8C17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5366" name="Text Placeholder 4">
            <a:extLst>
              <a:ext uri="{FF2B5EF4-FFF2-40B4-BE49-F238E27FC236}">
                <a16:creationId xmlns="" xmlns:a16="http://schemas.microsoft.com/office/drawing/2014/main" id="{4E7B466A-BBD3-F649-ACAC-93E7242D08CA}"/>
              </a:ext>
            </a:extLst>
          </p:cNvPr>
          <p:cNvSpPr txBox="1">
            <a:spLocks/>
          </p:cNvSpPr>
          <p:nvPr/>
        </p:nvSpPr>
        <p:spPr bwMode="auto">
          <a:xfrm>
            <a:off x="2920603" y="153988"/>
            <a:ext cx="61722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1650" indent="-2286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302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588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1874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6446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1018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590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0162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25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E4F075-FFD9-2E4E-B345-2AF5DC6F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GS-US-380-1961 Study Investigators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00EA8F46-7000-423E-9394-6ED105B32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0972C9"/>
                </a:solidFill>
              </a:rPr>
              <a:t>We thank Study GS-US-380-1961 Investigators and their study teams:</a:t>
            </a:r>
            <a:endParaRPr lang="en-US" altLang="en-US" sz="2000" b="1" dirty="0">
              <a:solidFill>
                <a:srgbClr val="0070C0"/>
              </a:solidFill>
            </a:endParaRPr>
          </a:p>
          <a:p>
            <a:pPr marL="0" indent="0">
              <a:spcBef>
                <a:spcPts val="1200"/>
              </a:spcBef>
              <a:buClr>
                <a:srgbClr val="A9A9A9"/>
              </a:buClr>
              <a:buNone/>
            </a:pPr>
            <a:r>
              <a:rPr lang="en-US" altLang="en-US" sz="1800" b="1" dirty="0">
                <a:solidFill>
                  <a:srgbClr val="0070C0"/>
                </a:solidFill>
              </a:rPr>
              <a:t>Dominican Republic </a:t>
            </a:r>
            <a:r>
              <a:rPr lang="en-US" altLang="en-US" sz="1800" dirty="0"/>
              <a:t>E Koenig, P </a:t>
            </a:r>
            <a:r>
              <a:rPr lang="en-US" altLang="en-US" sz="1800" dirty="0" err="1"/>
              <a:t>Thormann</a:t>
            </a:r>
            <a:r>
              <a:rPr lang="en-US" altLang="en-US" sz="1800" dirty="0"/>
              <a:t> </a:t>
            </a:r>
          </a:p>
          <a:p>
            <a:pPr marL="0" indent="0">
              <a:spcBef>
                <a:spcPts val="1200"/>
              </a:spcBef>
              <a:buClr>
                <a:srgbClr val="A9A9A9"/>
              </a:buClr>
              <a:buNone/>
            </a:pPr>
            <a:r>
              <a:rPr lang="en-US" altLang="en-US" sz="1800" b="1" dirty="0">
                <a:solidFill>
                  <a:srgbClr val="0070C0"/>
                </a:solidFill>
              </a:rPr>
              <a:t>Russian Federation </a:t>
            </a:r>
            <a:r>
              <a:rPr lang="en-US" altLang="en-US" sz="1800" dirty="0"/>
              <a:t>E </a:t>
            </a:r>
            <a:r>
              <a:rPr lang="en-US" altLang="en-US" sz="1800" dirty="0" err="1"/>
              <a:t>Belonosova</a:t>
            </a:r>
            <a:r>
              <a:rPr lang="en-US" altLang="en-US" sz="1800" dirty="0"/>
              <a:t>, N </a:t>
            </a:r>
            <a:r>
              <a:rPr lang="en-US" altLang="en-US" sz="1800" dirty="0" err="1"/>
              <a:t>Dushkina</a:t>
            </a:r>
            <a:r>
              <a:rPr lang="en-US" altLang="en-US" sz="1800" dirty="0"/>
              <a:t>, N </a:t>
            </a:r>
            <a:r>
              <a:rPr lang="en-US" altLang="en-US" sz="1800" dirty="0" err="1"/>
              <a:t>Gankina</a:t>
            </a:r>
            <a:r>
              <a:rPr lang="en-US" altLang="en-US" sz="1800" dirty="0"/>
              <a:t>, I </a:t>
            </a:r>
            <a:r>
              <a:rPr lang="en-US" altLang="en-US" sz="1800" dirty="0" err="1"/>
              <a:t>Klevtsova</a:t>
            </a:r>
            <a:r>
              <a:rPr lang="en-US" altLang="en-US" sz="1800" dirty="0"/>
              <a:t>, O Kozyrev, M </a:t>
            </a:r>
            <a:r>
              <a:rPr lang="en-US" altLang="en-US" sz="1800" dirty="0" err="1"/>
              <a:t>Kukushina</a:t>
            </a:r>
            <a:r>
              <a:rPr lang="en-US" altLang="en-US" sz="1800" dirty="0"/>
              <a:t>, </a:t>
            </a:r>
            <a:br>
              <a:rPr lang="en-US" altLang="en-US" sz="1800" dirty="0"/>
            </a:br>
            <a:r>
              <a:rPr lang="en-US" altLang="en-US" sz="1800" dirty="0"/>
              <a:t>V </a:t>
            </a:r>
            <a:r>
              <a:rPr lang="en-US" altLang="en-US" sz="1800" dirty="0" err="1"/>
              <a:t>Kulagin</a:t>
            </a:r>
            <a:r>
              <a:rPr lang="en-US" altLang="en-US" sz="1800" dirty="0"/>
              <a:t>, A Kuznetsova, G </a:t>
            </a:r>
            <a:r>
              <a:rPr lang="en-US" altLang="en-US" sz="1800" dirty="0" err="1"/>
              <a:t>Moshkovich</a:t>
            </a:r>
            <a:r>
              <a:rPr lang="en-US" altLang="en-US" sz="1800" dirty="0"/>
              <a:t>, E </a:t>
            </a:r>
            <a:r>
              <a:rPr lang="en-US" altLang="en-US" sz="1800" dirty="0" err="1"/>
              <a:t>Orlova-Morozova</a:t>
            </a:r>
            <a:r>
              <a:rPr lang="en-US" altLang="en-US" sz="1800" dirty="0"/>
              <a:t>, V </a:t>
            </a:r>
            <a:r>
              <a:rPr lang="en-US" altLang="en-US" sz="1800" dirty="0" err="1"/>
              <a:t>Orlovskiy</a:t>
            </a:r>
            <a:r>
              <a:rPr lang="en-US" altLang="en-US" sz="1800" dirty="0"/>
              <a:t>, Y </a:t>
            </a:r>
            <a:r>
              <a:rPr lang="en-US" altLang="en-US" sz="1800" dirty="0" err="1"/>
              <a:t>Plotnikova</a:t>
            </a:r>
            <a:r>
              <a:rPr lang="en-US" altLang="en-US" sz="1800" dirty="0"/>
              <a:t>, V </a:t>
            </a:r>
            <a:r>
              <a:rPr lang="en-US" altLang="en-US" sz="1800" dirty="0" err="1"/>
              <a:t>Pokrovsky</a:t>
            </a:r>
            <a:r>
              <a:rPr lang="en-US" altLang="en-US" sz="1800" dirty="0"/>
              <a:t>, </a:t>
            </a:r>
            <a:br>
              <a:rPr lang="en-US" altLang="en-US" sz="1800" dirty="0"/>
            </a:br>
            <a:r>
              <a:rPr lang="en-US" altLang="en-US" sz="1800" dirty="0"/>
              <a:t>S Romanova, E </a:t>
            </a:r>
            <a:r>
              <a:rPr lang="en-US" altLang="en-US" sz="1800" dirty="0" err="1"/>
              <a:t>Ryamova</a:t>
            </a:r>
            <a:r>
              <a:rPr lang="en-US" altLang="en-US" sz="1800" dirty="0"/>
              <a:t>, T </a:t>
            </a:r>
            <a:r>
              <a:rPr lang="en-US" altLang="en-US" sz="1800" dirty="0" err="1"/>
              <a:t>Shimonova</a:t>
            </a:r>
            <a:r>
              <a:rPr lang="en-US" altLang="en-US" sz="1800" dirty="0"/>
              <a:t>, L </a:t>
            </a:r>
            <a:r>
              <a:rPr lang="en-US" altLang="en-US" sz="1800" dirty="0" err="1"/>
              <a:t>Sultanov</a:t>
            </a:r>
            <a:r>
              <a:rPr lang="en-US" altLang="en-US" sz="1800" dirty="0"/>
              <a:t>, E Voronin, A Yakovlev </a:t>
            </a:r>
          </a:p>
          <a:p>
            <a:pPr marL="0" indent="0">
              <a:spcBef>
                <a:spcPts val="1200"/>
              </a:spcBef>
              <a:buClr>
                <a:srgbClr val="A9A9A9"/>
              </a:buClr>
              <a:buNone/>
            </a:pPr>
            <a:r>
              <a:rPr lang="en-US" altLang="en-US" sz="1800" b="1" dirty="0">
                <a:solidFill>
                  <a:srgbClr val="0070C0"/>
                </a:solidFill>
              </a:rPr>
              <a:t>Thailand</a:t>
            </a:r>
            <a:r>
              <a:rPr lang="en-US" altLang="en-US" sz="1800" dirty="0"/>
              <a:t> A </a:t>
            </a:r>
            <a:r>
              <a:rPr lang="en-US" altLang="en-US" sz="1800" dirty="0" err="1"/>
              <a:t>Avihingsanon</a:t>
            </a:r>
            <a:r>
              <a:rPr lang="en-US" altLang="en-US" sz="1800" dirty="0"/>
              <a:t>, P </a:t>
            </a:r>
            <a:r>
              <a:rPr lang="en-US" altLang="en-US" sz="1800" dirty="0" err="1"/>
              <a:t>Chetchotisakd</a:t>
            </a:r>
            <a:r>
              <a:rPr lang="en-US" altLang="en-US" sz="1800" dirty="0"/>
              <a:t>, S </a:t>
            </a:r>
            <a:r>
              <a:rPr lang="en-US" altLang="en-US" sz="1800" dirty="0" err="1"/>
              <a:t>Kiertiburanakul</a:t>
            </a:r>
            <a:r>
              <a:rPr lang="en-US" altLang="en-US" sz="1800" dirty="0"/>
              <a:t>, W </a:t>
            </a:r>
            <a:r>
              <a:rPr lang="en-US" altLang="en-US" sz="1800" dirty="0" err="1"/>
              <a:t>Ratanasuwan</a:t>
            </a:r>
            <a:r>
              <a:rPr lang="en-US" altLang="en-US" sz="1800" dirty="0"/>
              <a:t>, K </a:t>
            </a:r>
            <a:r>
              <a:rPr lang="en-US" altLang="en-US" sz="1800" dirty="0" err="1"/>
              <a:t>Siripassorn</a:t>
            </a:r>
            <a:r>
              <a:rPr lang="en-US" altLang="en-US" sz="1800" dirty="0"/>
              <a:t>, </a:t>
            </a:r>
            <a:br>
              <a:rPr lang="en-US" altLang="en-US" sz="1800" dirty="0"/>
            </a:br>
            <a:r>
              <a:rPr lang="en-US" altLang="en-US" sz="1800" dirty="0"/>
              <a:t>K </a:t>
            </a:r>
            <a:r>
              <a:rPr lang="en-US" altLang="en-US" sz="1800" dirty="0" err="1"/>
              <a:t>Supparatpinyo</a:t>
            </a:r>
            <a:endParaRPr lang="en-US" altLang="en-US" sz="1800" dirty="0"/>
          </a:p>
          <a:p>
            <a:pPr marL="0" indent="0">
              <a:spcBef>
                <a:spcPts val="1200"/>
              </a:spcBef>
              <a:buClr>
                <a:srgbClr val="A9A9A9"/>
              </a:buClr>
              <a:buNone/>
            </a:pPr>
            <a:r>
              <a:rPr lang="en-US" altLang="en-US" sz="1800" b="1" dirty="0">
                <a:solidFill>
                  <a:srgbClr val="0070C0"/>
                </a:solidFill>
              </a:rPr>
              <a:t>Uganda</a:t>
            </a:r>
            <a:r>
              <a:rPr lang="en-US" altLang="en-US" sz="1800" b="1" dirty="0"/>
              <a:t> </a:t>
            </a:r>
            <a:r>
              <a:rPr lang="en-US" altLang="en-US" sz="1800" dirty="0"/>
              <a:t>C </a:t>
            </a:r>
            <a:r>
              <a:rPr lang="en-US" altLang="en-US" sz="1800" dirty="0" err="1"/>
              <a:t>Kityo</a:t>
            </a:r>
            <a:endParaRPr lang="en-US" altLang="en-US" sz="1800" dirty="0"/>
          </a:p>
          <a:p>
            <a:pPr marL="0" indent="0">
              <a:spcBef>
                <a:spcPts val="1200"/>
              </a:spcBef>
              <a:buClr>
                <a:srgbClr val="A9A9A9"/>
              </a:buClr>
              <a:buNone/>
            </a:pPr>
            <a:r>
              <a:rPr lang="en-US" altLang="en-US" sz="1800" b="1" dirty="0">
                <a:solidFill>
                  <a:srgbClr val="0070C0"/>
                </a:solidFill>
              </a:rPr>
              <a:t>USA</a:t>
            </a:r>
            <a:r>
              <a:rPr lang="en-US" altLang="en-US" sz="1800" b="1" dirty="0"/>
              <a:t> </a:t>
            </a:r>
            <a:r>
              <a:rPr lang="en-US" altLang="en-US" sz="1800" dirty="0"/>
              <a:t>FA Cruickshank, E DeJesus, RH </a:t>
            </a:r>
            <a:r>
              <a:rPr lang="en-US" altLang="en-US" sz="1800" dirty="0" err="1"/>
              <a:t>Dretler</a:t>
            </a:r>
            <a:r>
              <a:rPr lang="en-US" altLang="en-US" sz="1800" dirty="0"/>
              <a:t>, F Garcia, JC </a:t>
            </a:r>
            <a:r>
              <a:rPr lang="en-US" altLang="en-US" sz="1800" dirty="0" err="1"/>
              <a:t>Gathe</a:t>
            </a:r>
            <a:r>
              <a:rPr lang="en-US" altLang="en-US" sz="1800" dirty="0"/>
              <a:t>, D Goldstein, R Grossberg, </a:t>
            </a:r>
            <a:br>
              <a:rPr lang="en-US" altLang="en-US" sz="1800" dirty="0"/>
            </a:br>
            <a:r>
              <a:rPr lang="en-US" altLang="en-US" sz="1800" dirty="0"/>
              <a:t>DP </a:t>
            </a:r>
            <a:r>
              <a:rPr lang="en-US" altLang="en-US" sz="1800" dirty="0" err="1"/>
              <a:t>Hagins</a:t>
            </a:r>
            <a:r>
              <a:rPr lang="en-US" altLang="en-US" sz="1800" dirty="0"/>
              <a:t>, DT Jayaweera, P Johnson III, M Johnson, CA Kinder, A </a:t>
            </a:r>
            <a:r>
              <a:rPr lang="en-US" altLang="en-US" sz="1800" dirty="0" err="1"/>
              <a:t>LaMarca</a:t>
            </a:r>
            <a:r>
              <a:rPr lang="en-US" altLang="en-US" sz="1800" dirty="0"/>
              <a:t>, CT Martorell, CA Mayer, C McDonald, JP McGowan, MS McKellar, G McLeod, JO Morales Ramirez, O </a:t>
            </a:r>
            <a:r>
              <a:rPr lang="en-US" altLang="en-US" sz="1800" dirty="0" err="1"/>
              <a:t>Osiyemi</a:t>
            </a:r>
            <a:r>
              <a:rPr lang="en-US" altLang="en-US" sz="1800" dirty="0"/>
              <a:t>, M </a:t>
            </a:r>
            <a:r>
              <a:rPr lang="en-US" altLang="en-US" sz="1800" dirty="0" err="1"/>
              <a:t>Ramgopal</a:t>
            </a:r>
            <a:r>
              <a:rPr lang="en-US" altLang="en-US" sz="1800" dirty="0"/>
              <a:t>, </a:t>
            </a:r>
            <a:br>
              <a:rPr lang="en-US" altLang="en-US" sz="1800" dirty="0"/>
            </a:br>
            <a:r>
              <a:rPr lang="en-US" altLang="en-US" sz="1800" dirty="0"/>
              <a:t>A Roberts, J Slim, ML Sokol-Anderson, J Stephens, MA Thompson, GW Voskuhl, BG </a:t>
            </a:r>
            <a:r>
              <a:rPr lang="en-US" altLang="en-US" sz="1800" dirty="0" err="1"/>
              <a:t>Yangco</a:t>
            </a:r>
            <a:endParaRPr lang="en-US" altLang="en-US" sz="18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79D5DF2-FABC-4540-86F0-7712CEE8FC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2140D63-369C-8644-A50F-22C7F2F9A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up Slides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D4BA5-5302-4CB5-AC6D-38B3FFDBB930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7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M184V/I Isolate Suppressed Following Switch to B/F/TAF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C9CC447-F0C7-436F-8930-77C024BB2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5467350"/>
            <a:ext cx="10788650" cy="1047750"/>
          </a:xfrm>
        </p:spPr>
        <p:txBody>
          <a:bodyPr/>
          <a:lstStyle/>
          <a:p>
            <a:r>
              <a:rPr lang="en-US" sz="1600" dirty="0"/>
              <a:t>One participant with prior suppression on EFV/FTC/TDF and subsequent E/C/F/TAF was randomized to the SBR arm (E/C/F/TAF), had virologic failure at Week 48 with 259 c/mL and emergent M184M/I/V in RT, and subsequently </a:t>
            </a:r>
            <a:r>
              <a:rPr lang="en-US" sz="1600" dirty="0" err="1"/>
              <a:t>resuppressed</a:t>
            </a:r>
            <a:r>
              <a:rPr lang="en-US" sz="1600" dirty="0"/>
              <a:t> when switched to B/F/TAF</a:t>
            </a:r>
          </a:p>
          <a:p>
            <a:endParaRPr lang="en-US" sz="20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D159E340-3278-4D4E-936A-EDE929BFA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96A1E216-B01F-48AE-A7AF-2FE05A264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2312" y="1390650"/>
            <a:ext cx="3043547" cy="330433"/>
          </a:xfrm>
          <a:prstGeom prst="rect">
            <a:avLst/>
          </a:prstGeom>
          <a:solidFill>
            <a:srgbClr val="00C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altLang="en-US" b="1" dirty="0">
                <a:solidFill>
                  <a:srgbClr val="FFFFFF"/>
                </a:solidFill>
              </a:rPr>
              <a:t>B/F/TAF</a:t>
            </a:r>
            <a:endParaRPr lang="en-US" altLang="en-US" dirty="0"/>
          </a:p>
        </p:txBody>
      </p:sp>
      <p:sp>
        <p:nvSpPr>
          <p:cNvPr id="15373" name="Rectangle 72">
            <a:extLst>
              <a:ext uri="{FF2B5EF4-FFF2-40B4-BE49-F238E27FC236}">
                <a16:creationId xmlns="" xmlns:a16="http://schemas.microsoft.com/office/drawing/2014/main" id="{FD812A7E-DE71-46B8-857F-00CA4AC89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4534" y="1390650"/>
            <a:ext cx="1969692" cy="330433"/>
          </a:xfrm>
          <a:prstGeom prst="rect">
            <a:avLst/>
          </a:prstGeom>
          <a:solidFill>
            <a:srgbClr val="606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altLang="en-US" b="1">
                <a:solidFill>
                  <a:srgbClr val="FFFFFF"/>
                </a:solidFill>
              </a:rPr>
              <a:t>E/C/F/TAF</a:t>
            </a:r>
            <a:endParaRPr lang="en-US" altLang="en-US" dirty="0"/>
          </a:p>
        </p:txBody>
      </p:sp>
      <p:sp>
        <p:nvSpPr>
          <p:cNvPr id="31" name="Oval 27">
            <a:extLst>
              <a:ext uri="{FF2B5EF4-FFF2-40B4-BE49-F238E27FC236}">
                <a16:creationId xmlns="" xmlns:a16="http://schemas.microsoft.com/office/drawing/2014/main" id="{68A9EBA9-15BD-4BA2-BDB2-F69873067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9911" y="3161103"/>
            <a:ext cx="118872" cy="115895"/>
          </a:xfrm>
          <a:prstGeom prst="ellipse">
            <a:avLst/>
          </a:pr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385" name="Group 15384">
            <a:extLst>
              <a:ext uri="{FF2B5EF4-FFF2-40B4-BE49-F238E27FC236}">
                <a16:creationId xmlns="" xmlns:a16="http://schemas.microsoft.com/office/drawing/2014/main" id="{9935F44D-0935-445A-9597-652AE41A04F1}"/>
              </a:ext>
            </a:extLst>
          </p:cNvPr>
          <p:cNvGrpSpPr/>
          <p:nvPr/>
        </p:nvGrpSpPr>
        <p:grpSpPr>
          <a:xfrm>
            <a:off x="3764503" y="4762108"/>
            <a:ext cx="5151902" cy="246221"/>
            <a:chOff x="3764503" y="4676383"/>
            <a:chExt cx="5151902" cy="246221"/>
          </a:xfrm>
        </p:grpSpPr>
        <p:sp>
          <p:nvSpPr>
            <p:cNvPr id="11" name="Rectangle 7">
              <a:extLst>
                <a:ext uri="{FF2B5EF4-FFF2-40B4-BE49-F238E27FC236}">
                  <a16:creationId xmlns="" xmlns:a16="http://schemas.microsoft.com/office/drawing/2014/main" id="{A8113942-29F0-4BD3-A3AD-5E54C3467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4503" y="4676383"/>
              <a:ext cx="11381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">
              <a:extLst>
                <a:ext uri="{FF2B5EF4-FFF2-40B4-BE49-F238E27FC236}">
                  <a16:creationId xmlns="" xmlns:a16="http://schemas.microsoft.com/office/drawing/2014/main" id="{1F450673-708C-432B-B562-6156E6A27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9663" y="4676383"/>
              <a:ext cx="2276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</a:t>
              </a:r>
              <a:endParaRPr kumimoji="0" lang="en-US" alt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>
              <a:extLst>
                <a:ext uri="{FF2B5EF4-FFF2-40B4-BE49-F238E27FC236}">
                  <a16:creationId xmlns="" xmlns:a16="http://schemas.microsoft.com/office/drawing/2014/main" id="{193E2229-31B0-4446-9A63-0FB1F6B0C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3031" y="4676383"/>
              <a:ext cx="2276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48</a:t>
              </a:r>
              <a:endParaRPr kumimoji="0" lang="en-US" alt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0">
              <a:extLst>
                <a:ext uri="{FF2B5EF4-FFF2-40B4-BE49-F238E27FC236}">
                  <a16:creationId xmlns="" xmlns:a16="http://schemas.microsoft.com/office/drawing/2014/main" id="{F6E35FDE-702B-48E2-96AD-CFC2D527A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5051" y="4676383"/>
              <a:ext cx="2276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72</a:t>
              </a:r>
              <a:endParaRPr kumimoji="0" lang="en-US" alt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>
              <a:extLst>
                <a:ext uri="{FF2B5EF4-FFF2-40B4-BE49-F238E27FC236}">
                  <a16:creationId xmlns="" xmlns:a16="http://schemas.microsoft.com/office/drawing/2014/main" id="{D85599B7-C951-45A5-A636-E20E1F330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7072" y="4676383"/>
              <a:ext cx="2276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96</a:t>
              </a:r>
              <a:endParaRPr kumimoji="0" lang="en-US" alt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="" xmlns:a16="http://schemas.microsoft.com/office/drawing/2014/main" id="{60C09BC3-2631-463C-94DA-734C86E27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74965" y="4676383"/>
              <a:ext cx="34144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120</a:t>
              </a:r>
              <a:endParaRPr kumimoji="0" lang="en-US" alt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7" name="Freeform 13">
            <a:extLst>
              <a:ext uri="{FF2B5EF4-FFF2-40B4-BE49-F238E27FC236}">
                <a16:creationId xmlns="" xmlns:a16="http://schemas.microsoft.com/office/drawing/2014/main" id="{B909EB5B-D9B0-4939-AFD8-A783445A46E7}"/>
              </a:ext>
            </a:extLst>
          </p:cNvPr>
          <p:cNvSpPr>
            <a:spLocks noEditPoints="1"/>
          </p:cNvSpPr>
          <p:nvPr/>
        </p:nvSpPr>
        <p:spPr bwMode="auto">
          <a:xfrm>
            <a:off x="3817306" y="4656147"/>
            <a:ext cx="5024724" cy="81127"/>
          </a:xfrm>
          <a:custGeom>
            <a:avLst/>
            <a:gdLst>
              <a:gd name="T0" fmla="*/ 0 w 2625"/>
              <a:gd name="T1" fmla="*/ 0 h 49"/>
              <a:gd name="T2" fmla="*/ 2625 w 2625"/>
              <a:gd name="T3" fmla="*/ 0 h 49"/>
              <a:gd name="T4" fmla="*/ 5 w 2625"/>
              <a:gd name="T5" fmla="*/ 0 h 49"/>
              <a:gd name="T6" fmla="*/ 5 w 2625"/>
              <a:gd name="T7" fmla="*/ 49 h 49"/>
              <a:gd name="T8" fmla="*/ 518 w 2625"/>
              <a:gd name="T9" fmla="*/ 0 h 49"/>
              <a:gd name="T10" fmla="*/ 518 w 2625"/>
              <a:gd name="T11" fmla="*/ 49 h 49"/>
              <a:gd name="T12" fmla="*/ 1033 w 2625"/>
              <a:gd name="T13" fmla="*/ 0 h 49"/>
              <a:gd name="T14" fmla="*/ 1033 w 2625"/>
              <a:gd name="T15" fmla="*/ 49 h 49"/>
              <a:gd name="T16" fmla="*/ 1547 w 2625"/>
              <a:gd name="T17" fmla="*/ 0 h 49"/>
              <a:gd name="T18" fmla="*/ 1547 w 2625"/>
              <a:gd name="T19" fmla="*/ 49 h 49"/>
              <a:gd name="T20" fmla="*/ 2062 w 2625"/>
              <a:gd name="T21" fmla="*/ 0 h 49"/>
              <a:gd name="T22" fmla="*/ 2062 w 2625"/>
              <a:gd name="T23" fmla="*/ 49 h 49"/>
              <a:gd name="T24" fmla="*/ 2577 w 2625"/>
              <a:gd name="T25" fmla="*/ 0 h 49"/>
              <a:gd name="T26" fmla="*/ 2577 w 2625"/>
              <a:gd name="T27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625" h="49">
                <a:moveTo>
                  <a:pt x="0" y="0"/>
                </a:moveTo>
                <a:lnTo>
                  <a:pt x="2625" y="0"/>
                </a:lnTo>
                <a:moveTo>
                  <a:pt x="5" y="0"/>
                </a:moveTo>
                <a:lnTo>
                  <a:pt x="5" y="49"/>
                </a:lnTo>
                <a:moveTo>
                  <a:pt x="518" y="0"/>
                </a:moveTo>
                <a:lnTo>
                  <a:pt x="518" y="49"/>
                </a:lnTo>
                <a:moveTo>
                  <a:pt x="1033" y="0"/>
                </a:moveTo>
                <a:lnTo>
                  <a:pt x="1033" y="49"/>
                </a:lnTo>
                <a:moveTo>
                  <a:pt x="1547" y="0"/>
                </a:moveTo>
                <a:lnTo>
                  <a:pt x="1547" y="49"/>
                </a:lnTo>
                <a:moveTo>
                  <a:pt x="2062" y="0"/>
                </a:moveTo>
                <a:lnTo>
                  <a:pt x="2062" y="49"/>
                </a:lnTo>
                <a:moveTo>
                  <a:pt x="2577" y="0"/>
                </a:moveTo>
                <a:lnTo>
                  <a:pt x="2577" y="49"/>
                </a:lnTo>
              </a:path>
            </a:pathLst>
          </a:cu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8">
            <a:extLst>
              <a:ext uri="{FF2B5EF4-FFF2-40B4-BE49-F238E27FC236}">
                <a16:creationId xmlns="" xmlns:a16="http://schemas.microsoft.com/office/drawing/2014/main" id="{033C6686-64C8-40FF-84AA-22EE831E011D}"/>
              </a:ext>
            </a:extLst>
          </p:cNvPr>
          <p:cNvSpPr>
            <a:spLocks noEditPoints="1"/>
          </p:cNvSpPr>
          <p:nvPr/>
        </p:nvSpPr>
        <p:spPr bwMode="auto">
          <a:xfrm>
            <a:off x="3731169" y="1758776"/>
            <a:ext cx="95709" cy="2903994"/>
          </a:xfrm>
          <a:custGeom>
            <a:avLst/>
            <a:gdLst>
              <a:gd name="T0" fmla="*/ 50 w 50"/>
              <a:gd name="T1" fmla="*/ 1754 h 1754"/>
              <a:gd name="T2" fmla="*/ 50 w 50"/>
              <a:gd name="T3" fmla="*/ 0 h 1754"/>
              <a:gd name="T4" fmla="*/ 50 w 50"/>
              <a:gd name="T5" fmla="*/ 1750 h 1754"/>
              <a:gd name="T6" fmla="*/ 0 w 50"/>
              <a:gd name="T7" fmla="*/ 1750 h 1754"/>
              <a:gd name="T8" fmla="*/ 50 w 50"/>
              <a:gd name="T9" fmla="*/ 1168 h 1754"/>
              <a:gd name="T10" fmla="*/ 0 w 50"/>
              <a:gd name="T11" fmla="*/ 1168 h 1754"/>
              <a:gd name="T12" fmla="*/ 50 w 50"/>
              <a:gd name="T13" fmla="*/ 586 h 1754"/>
              <a:gd name="T14" fmla="*/ 0 w 50"/>
              <a:gd name="T15" fmla="*/ 586 h 1754"/>
              <a:gd name="T16" fmla="*/ 50 w 50"/>
              <a:gd name="T17" fmla="*/ 4 h 1754"/>
              <a:gd name="T18" fmla="*/ 0 w 50"/>
              <a:gd name="T19" fmla="*/ 4 h 1754"/>
              <a:gd name="T20" fmla="*/ 50 w 50"/>
              <a:gd name="T21" fmla="*/ 1575 h 1754"/>
              <a:gd name="T22" fmla="*/ 22 w 50"/>
              <a:gd name="T23" fmla="*/ 1575 h 1754"/>
              <a:gd name="T24" fmla="*/ 50 w 50"/>
              <a:gd name="T25" fmla="*/ 1472 h 1754"/>
              <a:gd name="T26" fmla="*/ 22 w 50"/>
              <a:gd name="T27" fmla="*/ 1472 h 1754"/>
              <a:gd name="T28" fmla="*/ 50 w 50"/>
              <a:gd name="T29" fmla="*/ 1399 h 1754"/>
              <a:gd name="T30" fmla="*/ 22 w 50"/>
              <a:gd name="T31" fmla="*/ 1399 h 1754"/>
              <a:gd name="T32" fmla="*/ 50 w 50"/>
              <a:gd name="T33" fmla="*/ 1342 h 1754"/>
              <a:gd name="T34" fmla="*/ 22 w 50"/>
              <a:gd name="T35" fmla="*/ 1342 h 1754"/>
              <a:gd name="T36" fmla="*/ 50 w 50"/>
              <a:gd name="T37" fmla="*/ 1297 h 1754"/>
              <a:gd name="T38" fmla="*/ 22 w 50"/>
              <a:gd name="T39" fmla="*/ 1297 h 1754"/>
              <a:gd name="T40" fmla="*/ 50 w 50"/>
              <a:gd name="T41" fmla="*/ 1258 h 1754"/>
              <a:gd name="T42" fmla="*/ 22 w 50"/>
              <a:gd name="T43" fmla="*/ 1258 h 1754"/>
              <a:gd name="T44" fmla="*/ 50 w 50"/>
              <a:gd name="T45" fmla="*/ 1224 h 1754"/>
              <a:gd name="T46" fmla="*/ 22 w 50"/>
              <a:gd name="T47" fmla="*/ 1224 h 1754"/>
              <a:gd name="T48" fmla="*/ 50 w 50"/>
              <a:gd name="T49" fmla="*/ 1194 h 1754"/>
              <a:gd name="T50" fmla="*/ 22 w 50"/>
              <a:gd name="T51" fmla="*/ 1194 h 1754"/>
              <a:gd name="T52" fmla="*/ 50 w 50"/>
              <a:gd name="T53" fmla="*/ 993 h 1754"/>
              <a:gd name="T54" fmla="*/ 22 w 50"/>
              <a:gd name="T55" fmla="*/ 993 h 1754"/>
              <a:gd name="T56" fmla="*/ 50 w 50"/>
              <a:gd name="T57" fmla="*/ 890 h 1754"/>
              <a:gd name="T58" fmla="*/ 22 w 50"/>
              <a:gd name="T59" fmla="*/ 890 h 1754"/>
              <a:gd name="T60" fmla="*/ 50 w 50"/>
              <a:gd name="T61" fmla="*/ 817 h 1754"/>
              <a:gd name="T62" fmla="*/ 22 w 50"/>
              <a:gd name="T63" fmla="*/ 817 h 1754"/>
              <a:gd name="T64" fmla="*/ 50 w 50"/>
              <a:gd name="T65" fmla="*/ 761 h 1754"/>
              <a:gd name="T66" fmla="*/ 22 w 50"/>
              <a:gd name="T67" fmla="*/ 761 h 1754"/>
              <a:gd name="T68" fmla="*/ 50 w 50"/>
              <a:gd name="T69" fmla="*/ 715 h 1754"/>
              <a:gd name="T70" fmla="*/ 22 w 50"/>
              <a:gd name="T71" fmla="*/ 715 h 1754"/>
              <a:gd name="T72" fmla="*/ 50 w 50"/>
              <a:gd name="T73" fmla="*/ 676 h 1754"/>
              <a:gd name="T74" fmla="*/ 22 w 50"/>
              <a:gd name="T75" fmla="*/ 676 h 1754"/>
              <a:gd name="T76" fmla="*/ 50 w 50"/>
              <a:gd name="T77" fmla="*/ 642 h 1754"/>
              <a:gd name="T78" fmla="*/ 22 w 50"/>
              <a:gd name="T79" fmla="*/ 642 h 1754"/>
              <a:gd name="T80" fmla="*/ 50 w 50"/>
              <a:gd name="T81" fmla="*/ 612 h 1754"/>
              <a:gd name="T82" fmla="*/ 22 w 50"/>
              <a:gd name="T83" fmla="*/ 612 h 1754"/>
              <a:gd name="T84" fmla="*/ 50 w 50"/>
              <a:gd name="T85" fmla="*/ 411 h 1754"/>
              <a:gd name="T86" fmla="*/ 22 w 50"/>
              <a:gd name="T87" fmla="*/ 411 h 1754"/>
              <a:gd name="T88" fmla="*/ 50 w 50"/>
              <a:gd name="T89" fmla="*/ 308 h 1754"/>
              <a:gd name="T90" fmla="*/ 22 w 50"/>
              <a:gd name="T91" fmla="*/ 308 h 1754"/>
              <a:gd name="T92" fmla="*/ 50 w 50"/>
              <a:gd name="T93" fmla="*/ 236 h 1754"/>
              <a:gd name="T94" fmla="*/ 22 w 50"/>
              <a:gd name="T95" fmla="*/ 236 h 1754"/>
              <a:gd name="T96" fmla="*/ 50 w 50"/>
              <a:gd name="T97" fmla="*/ 179 h 1754"/>
              <a:gd name="T98" fmla="*/ 22 w 50"/>
              <a:gd name="T99" fmla="*/ 179 h 1754"/>
              <a:gd name="T100" fmla="*/ 50 w 50"/>
              <a:gd name="T101" fmla="*/ 133 h 1754"/>
              <a:gd name="T102" fmla="*/ 22 w 50"/>
              <a:gd name="T103" fmla="*/ 133 h 1754"/>
              <a:gd name="T104" fmla="*/ 50 w 50"/>
              <a:gd name="T105" fmla="*/ 94 h 1754"/>
              <a:gd name="T106" fmla="*/ 22 w 50"/>
              <a:gd name="T107" fmla="*/ 94 h 1754"/>
              <a:gd name="T108" fmla="*/ 50 w 50"/>
              <a:gd name="T109" fmla="*/ 61 h 1754"/>
              <a:gd name="T110" fmla="*/ 22 w 50"/>
              <a:gd name="T111" fmla="*/ 61 h 1754"/>
              <a:gd name="T112" fmla="*/ 50 w 50"/>
              <a:gd name="T113" fmla="*/ 30 h 1754"/>
              <a:gd name="T114" fmla="*/ 22 w 50"/>
              <a:gd name="T115" fmla="*/ 30 h 1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0" h="1754">
                <a:moveTo>
                  <a:pt x="50" y="1754"/>
                </a:moveTo>
                <a:lnTo>
                  <a:pt x="50" y="0"/>
                </a:lnTo>
                <a:moveTo>
                  <a:pt x="50" y="1750"/>
                </a:moveTo>
                <a:lnTo>
                  <a:pt x="0" y="1750"/>
                </a:lnTo>
                <a:moveTo>
                  <a:pt x="50" y="1168"/>
                </a:moveTo>
                <a:lnTo>
                  <a:pt x="0" y="1168"/>
                </a:lnTo>
                <a:moveTo>
                  <a:pt x="50" y="586"/>
                </a:moveTo>
                <a:lnTo>
                  <a:pt x="0" y="586"/>
                </a:lnTo>
                <a:moveTo>
                  <a:pt x="50" y="4"/>
                </a:moveTo>
                <a:lnTo>
                  <a:pt x="0" y="4"/>
                </a:lnTo>
                <a:moveTo>
                  <a:pt x="50" y="1575"/>
                </a:moveTo>
                <a:lnTo>
                  <a:pt x="22" y="1575"/>
                </a:lnTo>
                <a:moveTo>
                  <a:pt x="50" y="1472"/>
                </a:moveTo>
                <a:lnTo>
                  <a:pt x="22" y="1472"/>
                </a:lnTo>
                <a:moveTo>
                  <a:pt x="50" y="1399"/>
                </a:moveTo>
                <a:lnTo>
                  <a:pt x="22" y="1399"/>
                </a:lnTo>
                <a:moveTo>
                  <a:pt x="50" y="1342"/>
                </a:moveTo>
                <a:lnTo>
                  <a:pt x="22" y="1342"/>
                </a:lnTo>
                <a:moveTo>
                  <a:pt x="50" y="1297"/>
                </a:moveTo>
                <a:lnTo>
                  <a:pt x="22" y="1297"/>
                </a:lnTo>
                <a:moveTo>
                  <a:pt x="50" y="1258"/>
                </a:moveTo>
                <a:lnTo>
                  <a:pt x="22" y="1258"/>
                </a:lnTo>
                <a:moveTo>
                  <a:pt x="50" y="1224"/>
                </a:moveTo>
                <a:lnTo>
                  <a:pt x="22" y="1224"/>
                </a:lnTo>
                <a:moveTo>
                  <a:pt x="50" y="1194"/>
                </a:moveTo>
                <a:lnTo>
                  <a:pt x="22" y="1194"/>
                </a:lnTo>
                <a:moveTo>
                  <a:pt x="50" y="993"/>
                </a:moveTo>
                <a:lnTo>
                  <a:pt x="22" y="993"/>
                </a:lnTo>
                <a:moveTo>
                  <a:pt x="50" y="890"/>
                </a:moveTo>
                <a:lnTo>
                  <a:pt x="22" y="890"/>
                </a:lnTo>
                <a:moveTo>
                  <a:pt x="50" y="817"/>
                </a:moveTo>
                <a:lnTo>
                  <a:pt x="22" y="817"/>
                </a:lnTo>
                <a:moveTo>
                  <a:pt x="50" y="761"/>
                </a:moveTo>
                <a:lnTo>
                  <a:pt x="22" y="761"/>
                </a:lnTo>
                <a:moveTo>
                  <a:pt x="50" y="715"/>
                </a:moveTo>
                <a:lnTo>
                  <a:pt x="22" y="715"/>
                </a:lnTo>
                <a:moveTo>
                  <a:pt x="50" y="676"/>
                </a:moveTo>
                <a:lnTo>
                  <a:pt x="22" y="676"/>
                </a:lnTo>
                <a:moveTo>
                  <a:pt x="50" y="642"/>
                </a:moveTo>
                <a:lnTo>
                  <a:pt x="22" y="642"/>
                </a:lnTo>
                <a:moveTo>
                  <a:pt x="50" y="612"/>
                </a:moveTo>
                <a:lnTo>
                  <a:pt x="22" y="612"/>
                </a:lnTo>
                <a:moveTo>
                  <a:pt x="50" y="411"/>
                </a:moveTo>
                <a:lnTo>
                  <a:pt x="22" y="411"/>
                </a:lnTo>
                <a:moveTo>
                  <a:pt x="50" y="308"/>
                </a:moveTo>
                <a:lnTo>
                  <a:pt x="22" y="308"/>
                </a:lnTo>
                <a:moveTo>
                  <a:pt x="50" y="236"/>
                </a:moveTo>
                <a:lnTo>
                  <a:pt x="22" y="236"/>
                </a:lnTo>
                <a:moveTo>
                  <a:pt x="50" y="179"/>
                </a:moveTo>
                <a:lnTo>
                  <a:pt x="22" y="179"/>
                </a:lnTo>
                <a:moveTo>
                  <a:pt x="50" y="133"/>
                </a:moveTo>
                <a:lnTo>
                  <a:pt x="22" y="133"/>
                </a:lnTo>
                <a:moveTo>
                  <a:pt x="50" y="94"/>
                </a:moveTo>
                <a:lnTo>
                  <a:pt x="22" y="94"/>
                </a:lnTo>
                <a:moveTo>
                  <a:pt x="50" y="61"/>
                </a:moveTo>
                <a:lnTo>
                  <a:pt x="22" y="61"/>
                </a:lnTo>
                <a:moveTo>
                  <a:pt x="50" y="30"/>
                </a:moveTo>
                <a:lnTo>
                  <a:pt x="22" y="30"/>
                </a:lnTo>
              </a:path>
            </a:pathLst>
          </a:cu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0">
            <a:extLst>
              <a:ext uri="{FF2B5EF4-FFF2-40B4-BE49-F238E27FC236}">
                <a16:creationId xmlns="" xmlns:a16="http://schemas.microsoft.com/office/drawing/2014/main" id="{C06C9545-E44F-4F4A-954E-3E97DF3914C4}"/>
              </a:ext>
            </a:extLst>
          </p:cNvPr>
          <p:cNvSpPr>
            <a:spLocks/>
          </p:cNvSpPr>
          <p:nvPr/>
        </p:nvSpPr>
        <p:spPr bwMode="auto">
          <a:xfrm>
            <a:off x="3846020" y="2331628"/>
            <a:ext cx="4904130" cy="1360937"/>
          </a:xfrm>
          <a:custGeom>
            <a:avLst/>
            <a:gdLst>
              <a:gd name="T0" fmla="*/ 0 w 2562"/>
              <a:gd name="T1" fmla="*/ 822 h 822"/>
              <a:gd name="T2" fmla="*/ 0 w 2562"/>
              <a:gd name="T3" fmla="*/ 822 h 822"/>
              <a:gd name="T4" fmla="*/ 0 w 2562"/>
              <a:gd name="T5" fmla="*/ 822 h 822"/>
              <a:gd name="T6" fmla="*/ 74 w 2562"/>
              <a:gd name="T7" fmla="*/ 822 h 822"/>
              <a:gd name="T8" fmla="*/ 74 w 2562"/>
              <a:gd name="T9" fmla="*/ 822 h 822"/>
              <a:gd name="T10" fmla="*/ 159 w 2562"/>
              <a:gd name="T11" fmla="*/ 612 h 822"/>
              <a:gd name="T12" fmla="*/ 159 w 2562"/>
              <a:gd name="T13" fmla="*/ 612 h 822"/>
              <a:gd name="T14" fmla="*/ 245 w 2562"/>
              <a:gd name="T15" fmla="*/ 537 h 822"/>
              <a:gd name="T16" fmla="*/ 245 w 2562"/>
              <a:gd name="T17" fmla="*/ 537 h 822"/>
              <a:gd name="T18" fmla="*/ 503 w 2562"/>
              <a:gd name="T19" fmla="*/ 213 h 822"/>
              <a:gd name="T20" fmla="*/ 503 w 2562"/>
              <a:gd name="T21" fmla="*/ 213 h 822"/>
              <a:gd name="T22" fmla="*/ 589 w 2562"/>
              <a:gd name="T23" fmla="*/ 822 h 822"/>
              <a:gd name="T24" fmla="*/ 589 w 2562"/>
              <a:gd name="T25" fmla="*/ 822 h 822"/>
              <a:gd name="T26" fmla="*/ 760 w 2562"/>
              <a:gd name="T27" fmla="*/ 822 h 822"/>
              <a:gd name="T28" fmla="*/ 760 w 2562"/>
              <a:gd name="T29" fmla="*/ 822 h 822"/>
              <a:gd name="T30" fmla="*/ 1018 w 2562"/>
              <a:gd name="T31" fmla="*/ 0 h 822"/>
              <a:gd name="T32" fmla="*/ 1018 w 2562"/>
              <a:gd name="T33" fmla="*/ 0 h 822"/>
              <a:gd name="T34" fmla="*/ 1103 w 2562"/>
              <a:gd name="T35" fmla="*/ 822 h 822"/>
              <a:gd name="T36" fmla="*/ 1103 w 2562"/>
              <a:gd name="T37" fmla="*/ 822 h 822"/>
              <a:gd name="T38" fmla="*/ 1275 w 2562"/>
              <a:gd name="T39" fmla="*/ 822 h 822"/>
              <a:gd name="T40" fmla="*/ 1275 w 2562"/>
              <a:gd name="T41" fmla="*/ 822 h 822"/>
              <a:gd name="T42" fmla="*/ 1532 w 2562"/>
              <a:gd name="T43" fmla="*/ 459 h 822"/>
              <a:gd name="T44" fmla="*/ 1532 w 2562"/>
              <a:gd name="T45" fmla="*/ 459 h 822"/>
              <a:gd name="T46" fmla="*/ 1790 w 2562"/>
              <a:gd name="T47" fmla="*/ 822 h 822"/>
              <a:gd name="T48" fmla="*/ 1790 w 2562"/>
              <a:gd name="T49" fmla="*/ 822 h 822"/>
              <a:gd name="T50" fmla="*/ 2047 w 2562"/>
              <a:gd name="T51" fmla="*/ 822 h 822"/>
              <a:gd name="T52" fmla="*/ 2047 w 2562"/>
              <a:gd name="T53" fmla="*/ 822 h 822"/>
              <a:gd name="T54" fmla="*/ 2304 w 2562"/>
              <a:gd name="T55" fmla="*/ 822 h 822"/>
              <a:gd name="T56" fmla="*/ 2304 w 2562"/>
              <a:gd name="T57" fmla="*/ 822 h 822"/>
              <a:gd name="T58" fmla="*/ 2562 w 2562"/>
              <a:gd name="T59" fmla="*/ 822 h 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562" h="822">
                <a:moveTo>
                  <a:pt x="0" y="822"/>
                </a:moveTo>
                <a:lnTo>
                  <a:pt x="0" y="822"/>
                </a:lnTo>
                <a:lnTo>
                  <a:pt x="0" y="822"/>
                </a:lnTo>
                <a:lnTo>
                  <a:pt x="74" y="822"/>
                </a:lnTo>
                <a:lnTo>
                  <a:pt x="74" y="822"/>
                </a:lnTo>
                <a:lnTo>
                  <a:pt x="159" y="612"/>
                </a:lnTo>
                <a:lnTo>
                  <a:pt x="159" y="612"/>
                </a:lnTo>
                <a:lnTo>
                  <a:pt x="245" y="537"/>
                </a:lnTo>
                <a:lnTo>
                  <a:pt x="245" y="537"/>
                </a:lnTo>
                <a:lnTo>
                  <a:pt x="503" y="213"/>
                </a:lnTo>
                <a:lnTo>
                  <a:pt x="503" y="213"/>
                </a:lnTo>
                <a:lnTo>
                  <a:pt x="589" y="822"/>
                </a:lnTo>
                <a:lnTo>
                  <a:pt x="589" y="822"/>
                </a:lnTo>
                <a:lnTo>
                  <a:pt x="760" y="822"/>
                </a:lnTo>
                <a:lnTo>
                  <a:pt x="760" y="822"/>
                </a:lnTo>
                <a:lnTo>
                  <a:pt x="1018" y="0"/>
                </a:lnTo>
                <a:lnTo>
                  <a:pt x="1018" y="0"/>
                </a:lnTo>
                <a:lnTo>
                  <a:pt x="1103" y="822"/>
                </a:lnTo>
                <a:lnTo>
                  <a:pt x="1103" y="822"/>
                </a:lnTo>
                <a:lnTo>
                  <a:pt x="1275" y="822"/>
                </a:lnTo>
                <a:lnTo>
                  <a:pt x="1275" y="822"/>
                </a:lnTo>
                <a:lnTo>
                  <a:pt x="1532" y="459"/>
                </a:lnTo>
                <a:lnTo>
                  <a:pt x="1532" y="459"/>
                </a:lnTo>
                <a:lnTo>
                  <a:pt x="1790" y="822"/>
                </a:lnTo>
                <a:lnTo>
                  <a:pt x="1790" y="822"/>
                </a:lnTo>
                <a:lnTo>
                  <a:pt x="2047" y="822"/>
                </a:lnTo>
                <a:lnTo>
                  <a:pt x="2047" y="822"/>
                </a:lnTo>
                <a:lnTo>
                  <a:pt x="2304" y="822"/>
                </a:lnTo>
                <a:lnTo>
                  <a:pt x="2304" y="822"/>
                </a:lnTo>
                <a:lnTo>
                  <a:pt x="2562" y="822"/>
                </a:lnTo>
              </a:path>
            </a:pathLst>
          </a:custGeom>
          <a:noFill/>
          <a:ln w="28575" cap="flat">
            <a:solidFill>
              <a:schemeClr val="bg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3">
            <a:extLst>
              <a:ext uri="{FF2B5EF4-FFF2-40B4-BE49-F238E27FC236}">
                <a16:creationId xmlns="" xmlns:a16="http://schemas.microsoft.com/office/drawing/2014/main" id="{CC700736-9420-4DC3-9C2B-F499061AD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0672" y="3634616"/>
            <a:ext cx="118872" cy="115895"/>
          </a:xfrm>
          <a:prstGeom prst="ellipse">
            <a:avLst/>
          </a:pr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25">
            <a:extLst>
              <a:ext uri="{FF2B5EF4-FFF2-40B4-BE49-F238E27FC236}">
                <a16:creationId xmlns="" xmlns:a16="http://schemas.microsoft.com/office/drawing/2014/main" id="{F9E950FA-4E9F-412F-A1FA-C1CF3FEBB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5291" y="3286932"/>
            <a:ext cx="118872" cy="115895"/>
          </a:xfrm>
          <a:prstGeom prst="ellipse">
            <a:avLst/>
          </a:pr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0">
            <a:extLst>
              <a:ext uri="{FF2B5EF4-FFF2-40B4-BE49-F238E27FC236}">
                <a16:creationId xmlns="" xmlns:a16="http://schemas.microsoft.com/office/drawing/2014/main" id="{73C33271-54A9-4392-90B5-D17C9ACDD774}"/>
              </a:ext>
            </a:extLst>
          </p:cNvPr>
          <p:cNvSpPr>
            <a:spLocks/>
          </p:cNvSpPr>
          <p:nvPr/>
        </p:nvSpPr>
        <p:spPr bwMode="auto">
          <a:xfrm>
            <a:off x="4741856" y="2627987"/>
            <a:ext cx="118872" cy="115895"/>
          </a:xfrm>
          <a:custGeom>
            <a:avLst/>
            <a:gdLst>
              <a:gd name="T0" fmla="*/ 70 w 70"/>
              <a:gd name="T1" fmla="*/ 34 h 70"/>
              <a:gd name="T2" fmla="*/ 35 w 70"/>
              <a:gd name="T3" fmla="*/ 70 h 70"/>
              <a:gd name="T4" fmla="*/ 0 w 70"/>
              <a:gd name="T5" fmla="*/ 34 h 70"/>
              <a:gd name="T6" fmla="*/ 35 w 70"/>
              <a:gd name="T7" fmla="*/ 0 h 70"/>
              <a:gd name="T8" fmla="*/ 70 w 70"/>
              <a:gd name="T9" fmla="*/ 34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70">
                <a:moveTo>
                  <a:pt x="70" y="34"/>
                </a:moveTo>
                <a:cubicBezTo>
                  <a:pt x="70" y="54"/>
                  <a:pt x="54" y="70"/>
                  <a:pt x="35" y="70"/>
                </a:cubicBezTo>
                <a:cubicBezTo>
                  <a:pt x="16" y="70"/>
                  <a:pt x="0" y="54"/>
                  <a:pt x="0" y="34"/>
                </a:cubicBezTo>
                <a:cubicBezTo>
                  <a:pt x="0" y="16"/>
                  <a:pt x="16" y="0"/>
                  <a:pt x="35" y="0"/>
                </a:cubicBezTo>
                <a:cubicBezTo>
                  <a:pt x="54" y="0"/>
                  <a:pt x="70" y="16"/>
                  <a:pt x="70" y="34"/>
                </a:cubicBezTo>
              </a:path>
            </a:pathLst>
          </a:custGeom>
          <a:solidFill>
            <a:srgbClr val="0070C0"/>
          </a:solidFill>
          <a:ln w="317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31">
            <a:extLst>
              <a:ext uri="{FF2B5EF4-FFF2-40B4-BE49-F238E27FC236}">
                <a16:creationId xmlns="" xmlns:a16="http://schemas.microsoft.com/office/drawing/2014/main" id="{1EBED114-EFAD-41D5-ACFD-6BA97141B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6475" y="3634616"/>
            <a:ext cx="118872" cy="115895"/>
          </a:xfrm>
          <a:prstGeom prst="ellipse">
            <a:avLst/>
          </a:pr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33">
            <a:extLst>
              <a:ext uri="{FF2B5EF4-FFF2-40B4-BE49-F238E27FC236}">
                <a16:creationId xmlns="" xmlns:a16="http://schemas.microsoft.com/office/drawing/2014/main" id="{45A161D8-7923-4497-87DE-F841B8C2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3800" y="3634616"/>
            <a:ext cx="118872" cy="115895"/>
          </a:xfrm>
          <a:prstGeom prst="ellipse">
            <a:avLst/>
          </a:pr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5">
            <a:extLst>
              <a:ext uri="{FF2B5EF4-FFF2-40B4-BE49-F238E27FC236}">
                <a16:creationId xmlns="" xmlns:a16="http://schemas.microsoft.com/office/drawing/2014/main" id="{4F8E35C0-F084-4A14-887D-7B866883C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5745" y="2273680"/>
            <a:ext cx="133993" cy="115895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Oval 36">
            <a:extLst>
              <a:ext uri="{FF2B5EF4-FFF2-40B4-BE49-F238E27FC236}">
                <a16:creationId xmlns="" xmlns:a16="http://schemas.microsoft.com/office/drawing/2014/main" id="{6C3FC96B-07E7-4D0F-BAE4-2519A073E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5745" y="2273680"/>
            <a:ext cx="133993" cy="115895"/>
          </a:xfrm>
          <a:prstGeom prst="ellipse">
            <a:avLst/>
          </a:prstGeom>
          <a:noFill/>
          <a:ln w="31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37">
            <a:extLst>
              <a:ext uri="{FF2B5EF4-FFF2-40B4-BE49-F238E27FC236}">
                <a16:creationId xmlns="" xmlns:a16="http://schemas.microsoft.com/office/drawing/2014/main" id="{5DBBFB53-9C30-4F39-82CB-9A73F485F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0364" y="3634616"/>
            <a:ext cx="118872" cy="115895"/>
          </a:xfrm>
          <a:prstGeom prst="ellipse">
            <a:avLst/>
          </a:pr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39">
            <a:extLst>
              <a:ext uri="{FF2B5EF4-FFF2-40B4-BE49-F238E27FC236}">
                <a16:creationId xmlns="" xmlns:a16="http://schemas.microsoft.com/office/drawing/2014/main" id="{7584BFA3-33EA-48E1-9AA3-946B05C8D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9603" y="3634616"/>
            <a:ext cx="118872" cy="115895"/>
          </a:xfrm>
          <a:prstGeom prst="ellipse">
            <a:avLst/>
          </a:pr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Oval 41">
            <a:extLst>
              <a:ext uri="{FF2B5EF4-FFF2-40B4-BE49-F238E27FC236}">
                <a16:creationId xmlns="" xmlns:a16="http://schemas.microsoft.com/office/drawing/2014/main" id="{FA9B4312-03F4-42FC-93B1-F9808A0F3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462" y="3035275"/>
            <a:ext cx="118872" cy="115895"/>
          </a:xfrm>
          <a:prstGeom prst="ellipse">
            <a:avLst/>
          </a:pr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Oval 43">
            <a:extLst>
              <a:ext uri="{FF2B5EF4-FFF2-40B4-BE49-F238E27FC236}">
                <a16:creationId xmlns="" xmlns:a16="http://schemas.microsoft.com/office/drawing/2014/main" id="{353FACB8-5819-4732-B1D5-F3943E550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5405" y="3634616"/>
            <a:ext cx="118872" cy="115895"/>
          </a:xfrm>
          <a:prstGeom prst="ellipse">
            <a:avLst/>
          </a:pr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Oval 45">
            <a:extLst>
              <a:ext uri="{FF2B5EF4-FFF2-40B4-BE49-F238E27FC236}">
                <a16:creationId xmlns="" xmlns:a16="http://schemas.microsoft.com/office/drawing/2014/main" id="{1F171B1B-E9A8-44B5-A9B7-C0AF752C5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7350" y="3634616"/>
            <a:ext cx="118872" cy="115895"/>
          </a:xfrm>
          <a:prstGeom prst="ellipse">
            <a:avLst/>
          </a:pr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Oval 47">
            <a:extLst>
              <a:ext uri="{FF2B5EF4-FFF2-40B4-BE49-F238E27FC236}">
                <a16:creationId xmlns="" xmlns:a16="http://schemas.microsoft.com/office/drawing/2014/main" id="{BE3E14CC-D18E-49E0-B544-8BC67FF80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209" y="3634616"/>
            <a:ext cx="118872" cy="115895"/>
          </a:xfrm>
          <a:prstGeom prst="ellipse">
            <a:avLst/>
          </a:pr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Oval 49">
            <a:extLst>
              <a:ext uri="{FF2B5EF4-FFF2-40B4-BE49-F238E27FC236}">
                <a16:creationId xmlns="" xmlns:a16="http://schemas.microsoft.com/office/drawing/2014/main" id="{BF5F7EC0-46A5-48B2-A1D3-F4AC21E10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3153" y="3634616"/>
            <a:ext cx="118872" cy="115895"/>
          </a:xfrm>
          <a:prstGeom prst="ellipse">
            <a:avLst/>
          </a:pr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51">
            <a:extLst>
              <a:ext uri="{FF2B5EF4-FFF2-40B4-BE49-F238E27FC236}">
                <a16:creationId xmlns="" xmlns:a16="http://schemas.microsoft.com/office/drawing/2014/main" id="{D3AB62EF-1834-4CD2-B82A-AA412DFAD7E8}"/>
              </a:ext>
            </a:extLst>
          </p:cNvPr>
          <p:cNvSpPr>
            <a:spLocks noEditPoints="1"/>
          </p:cNvSpPr>
          <p:nvPr/>
        </p:nvSpPr>
        <p:spPr bwMode="auto">
          <a:xfrm>
            <a:off x="3834534" y="3008919"/>
            <a:ext cx="4927100" cy="29802"/>
          </a:xfrm>
          <a:custGeom>
            <a:avLst/>
            <a:gdLst>
              <a:gd name="T0" fmla="*/ 0 w 4532"/>
              <a:gd name="T1" fmla="*/ 0 h 30"/>
              <a:gd name="T2" fmla="*/ 76 w 4532"/>
              <a:gd name="T3" fmla="*/ 15 h 30"/>
              <a:gd name="T4" fmla="*/ 184 w 4532"/>
              <a:gd name="T5" fmla="*/ 30 h 30"/>
              <a:gd name="T6" fmla="*/ 276 w 4532"/>
              <a:gd name="T7" fmla="*/ 30 h 30"/>
              <a:gd name="T8" fmla="*/ 384 w 4532"/>
              <a:gd name="T9" fmla="*/ 15 h 30"/>
              <a:gd name="T10" fmla="*/ 461 w 4532"/>
              <a:gd name="T11" fmla="*/ 0 h 30"/>
              <a:gd name="T12" fmla="*/ 553 w 4532"/>
              <a:gd name="T13" fmla="*/ 0 h 30"/>
              <a:gd name="T14" fmla="*/ 553 w 4532"/>
              <a:gd name="T15" fmla="*/ 0 h 30"/>
              <a:gd name="T16" fmla="*/ 630 w 4532"/>
              <a:gd name="T17" fmla="*/ 15 h 30"/>
              <a:gd name="T18" fmla="*/ 737 w 4532"/>
              <a:gd name="T19" fmla="*/ 30 h 30"/>
              <a:gd name="T20" fmla="*/ 829 w 4532"/>
              <a:gd name="T21" fmla="*/ 30 h 30"/>
              <a:gd name="T22" fmla="*/ 937 w 4532"/>
              <a:gd name="T23" fmla="*/ 15 h 30"/>
              <a:gd name="T24" fmla="*/ 1014 w 4532"/>
              <a:gd name="T25" fmla="*/ 0 h 30"/>
              <a:gd name="T26" fmla="*/ 1106 w 4532"/>
              <a:gd name="T27" fmla="*/ 0 h 30"/>
              <a:gd name="T28" fmla="*/ 1106 w 4532"/>
              <a:gd name="T29" fmla="*/ 0 h 30"/>
              <a:gd name="T30" fmla="*/ 1183 w 4532"/>
              <a:gd name="T31" fmla="*/ 15 h 30"/>
              <a:gd name="T32" fmla="*/ 1290 w 4532"/>
              <a:gd name="T33" fmla="*/ 30 h 30"/>
              <a:gd name="T34" fmla="*/ 1382 w 4532"/>
              <a:gd name="T35" fmla="*/ 30 h 30"/>
              <a:gd name="T36" fmla="*/ 1490 w 4532"/>
              <a:gd name="T37" fmla="*/ 15 h 30"/>
              <a:gd name="T38" fmla="*/ 1567 w 4532"/>
              <a:gd name="T39" fmla="*/ 0 h 30"/>
              <a:gd name="T40" fmla="*/ 1659 w 4532"/>
              <a:gd name="T41" fmla="*/ 0 h 30"/>
              <a:gd name="T42" fmla="*/ 1659 w 4532"/>
              <a:gd name="T43" fmla="*/ 0 h 30"/>
              <a:gd name="T44" fmla="*/ 1736 w 4532"/>
              <a:gd name="T45" fmla="*/ 15 h 30"/>
              <a:gd name="T46" fmla="*/ 1843 w 4532"/>
              <a:gd name="T47" fmla="*/ 30 h 30"/>
              <a:gd name="T48" fmla="*/ 1936 w 4532"/>
              <a:gd name="T49" fmla="*/ 30 h 30"/>
              <a:gd name="T50" fmla="*/ 2043 w 4532"/>
              <a:gd name="T51" fmla="*/ 15 h 30"/>
              <a:gd name="T52" fmla="*/ 2120 w 4532"/>
              <a:gd name="T53" fmla="*/ 0 h 30"/>
              <a:gd name="T54" fmla="*/ 2212 w 4532"/>
              <a:gd name="T55" fmla="*/ 0 h 30"/>
              <a:gd name="T56" fmla="*/ 2212 w 4532"/>
              <a:gd name="T57" fmla="*/ 0 h 30"/>
              <a:gd name="T58" fmla="*/ 2289 w 4532"/>
              <a:gd name="T59" fmla="*/ 15 h 30"/>
              <a:gd name="T60" fmla="*/ 2397 w 4532"/>
              <a:gd name="T61" fmla="*/ 30 h 30"/>
              <a:gd name="T62" fmla="*/ 2489 w 4532"/>
              <a:gd name="T63" fmla="*/ 30 h 30"/>
              <a:gd name="T64" fmla="*/ 2596 w 4532"/>
              <a:gd name="T65" fmla="*/ 15 h 30"/>
              <a:gd name="T66" fmla="*/ 2673 w 4532"/>
              <a:gd name="T67" fmla="*/ 0 h 30"/>
              <a:gd name="T68" fmla="*/ 2765 w 4532"/>
              <a:gd name="T69" fmla="*/ 0 h 30"/>
              <a:gd name="T70" fmla="*/ 2765 w 4532"/>
              <a:gd name="T71" fmla="*/ 0 h 30"/>
              <a:gd name="T72" fmla="*/ 2842 w 4532"/>
              <a:gd name="T73" fmla="*/ 15 h 30"/>
              <a:gd name="T74" fmla="*/ 2950 w 4532"/>
              <a:gd name="T75" fmla="*/ 30 h 30"/>
              <a:gd name="T76" fmla="*/ 3042 w 4532"/>
              <a:gd name="T77" fmla="*/ 30 h 30"/>
              <a:gd name="T78" fmla="*/ 3149 w 4532"/>
              <a:gd name="T79" fmla="*/ 15 h 30"/>
              <a:gd name="T80" fmla="*/ 3226 w 4532"/>
              <a:gd name="T81" fmla="*/ 0 h 30"/>
              <a:gd name="T82" fmla="*/ 3318 w 4532"/>
              <a:gd name="T83" fmla="*/ 0 h 30"/>
              <a:gd name="T84" fmla="*/ 3318 w 4532"/>
              <a:gd name="T85" fmla="*/ 0 h 30"/>
              <a:gd name="T86" fmla="*/ 3395 w 4532"/>
              <a:gd name="T87" fmla="*/ 15 h 30"/>
              <a:gd name="T88" fmla="*/ 3503 w 4532"/>
              <a:gd name="T89" fmla="*/ 30 h 30"/>
              <a:gd name="T90" fmla="*/ 3595 w 4532"/>
              <a:gd name="T91" fmla="*/ 30 h 30"/>
              <a:gd name="T92" fmla="*/ 3703 w 4532"/>
              <a:gd name="T93" fmla="*/ 15 h 30"/>
              <a:gd name="T94" fmla="*/ 3779 w 4532"/>
              <a:gd name="T95" fmla="*/ 0 h 30"/>
              <a:gd name="T96" fmla="*/ 3872 w 4532"/>
              <a:gd name="T97" fmla="*/ 0 h 30"/>
              <a:gd name="T98" fmla="*/ 3872 w 4532"/>
              <a:gd name="T99" fmla="*/ 0 h 30"/>
              <a:gd name="T100" fmla="*/ 3948 w 4532"/>
              <a:gd name="T101" fmla="*/ 15 h 30"/>
              <a:gd name="T102" fmla="*/ 4056 w 4532"/>
              <a:gd name="T103" fmla="*/ 30 h 30"/>
              <a:gd name="T104" fmla="*/ 4148 w 4532"/>
              <a:gd name="T105" fmla="*/ 30 h 30"/>
              <a:gd name="T106" fmla="*/ 4256 w 4532"/>
              <a:gd name="T107" fmla="*/ 15 h 30"/>
              <a:gd name="T108" fmla="*/ 4333 w 4532"/>
              <a:gd name="T109" fmla="*/ 0 h 30"/>
              <a:gd name="T110" fmla="*/ 4425 w 4532"/>
              <a:gd name="T111" fmla="*/ 0 h 30"/>
              <a:gd name="T112" fmla="*/ 4425 w 4532"/>
              <a:gd name="T113" fmla="*/ 0 h 30"/>
              <a:gd name="T114" fmla="*/ 4502 w 4532"/>
              <a:gd name="T115" fmla="*/ 15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532" h="30">
                <a:moveTo>
                  <a:pt x="0" y="0"/>
                </a:moveTo>
                <a:lnTo>
                  <a:pt x="0" y="0"/>
                </a:lnTo>
                <a:cubicBezTo>
                  <a:pt x="8" y="0"/>
                  <a:pt x="15" y="7"/>
                  <a:pt x="15" y="15"/>
                </a:cubicBezTo>
                <a:cubicBezTo>
                  <a:pt x="15" y="24"/>
                  <a:pt x="8" y="30"/>
                  <a:pt x="0" y="30"/>
                </a:cubicBezTo>
                <a:lnTo>
                  <a:pt x="0" y="30"/>
                </a:lnTo>
                <a:lnTo>
                  <a:pt x="0" y="0"/>
                </a:lnTo>
                <a:close/>
                <a:moveTo>
                  <a:pt x="92" y="0"/>
                </a:moveTo>
                <a:lnTo>
                  <a:pt x="92" y="0"/>
                </a:lnTo>
                <a:cubicBezTo>
                  <a:pt x="100" y="0"/>
                  <a:pt x="107" y="7"/>
                  <a:pt x="107" y="15"/>
                </a:cubicBezTo>
                <a:cubicBezTo>
                  <a:pt x="107" y="24"/>
                  <a:pt x="100" y="30"/>
                  <a:pt x="92" y="30"/>
                </a:cubicBezTo>
                <a:lnTo>
                  <a:pt x="92" y="30"/>
                </a:lnTo>
                <a:cubicBezTo>
                  <a:pt x="83" y="30"/>
                  <a:pt x="76" y="24"/>
                  <a:pt x="76" y="15"/>
                </a:cubicBezTo>
                <a:cubicBezTo>
                  <a:pt x="76" y="7"/>
                  <a:pt x="83" y="0"/>
                  <a:pt x="92" y="0"/>
                </a:cubicBezTo>
                <a:close/>
                <a:moveTo>
                  <a:pt x="184" y="0"/>
                </a:moveTo>
                <a:lnTo>
                  <a:pt x="184" y="0"/>
                </a:lnTo>
                <a:cubicBezTo>
                  <a:pt x="192" y="0"/>
                  <a:pt x="199" y="7"/>
                  <a:pt x="199" y="15"/>
                </a:cubicBezTo>
                <a:cubicBezTo>
                  <a:pt x="199" y="24"/>
                  <a:pt x="192" y="30"/>
                  <a:pt x="184" y="30"/>
                </a:cubicBezTo>
                <a:lnTo>
                  <a:pt x="184" y="30"/>
                </a:lnTo>
                <a:cubicBezTo>
                  <a:pt x="175" y="30"/>
                  <a:pt x="169" y="24"/>
                  <a:pt x="169" y="15"/>
                </a:cubicBezTo>
                <a:cubicBezTo>
                  <a:pt x="169" y="7"/>
                  <a:pt x="175" y="0"/>
                  <a:pt x="184" y="0"/>
                </a:cubicBezTo>
                <a:close/>
                <a:moveTo>
                  <a:pt x="276" y="0"/>
                </a:moveTo>
                <a:lnTo>
                  <a:pt x="276" y="0"/>
                </a:lnTo>
                <a:cubicBezTo>
                  <a:pt x="285" y="0"/>
                  <a:pt x="292" y="7"/>
                  <a:pt x="292" y="15"/>
                </a:cubicBezTo>
                <a:cubicBezTo>
                  <a:pt x="292" y="24"/>
                  <a:pt x="285" y="30"/>
                  <a:pt x="276" y="30"/>
                </a:cubicBezTo>
                <a:lnTo>
                  <a:pt x="276" y="30"/>
                </a:lnTo>
                <a:cubicBezTo>
                  <a:pt x="268" y="30"/>
                  <a:pt x="261" y="24"/>
                  <a:pt x="261" y="15"/>
                </a:cubicBezTo>
                <a:cubicBezTo>
                  <a:pt x="261" y="7"/>
                  <a:pt x="268" y="0"/>
                  <a:pt x="276" y="0"/>
                </a:cubicBezTo>
                <a:close/>
                <a:moveTo>
                  <a:pt x="368" y="0"/>
                </a:moveTo>
                <a:lnTo>
                  <a:pt x="368" y="0"/>
                </a:lnTo>
                <a:cubicBezTo>
                  <a:pt x="377" y="0"/>
                  <a:pt x="384" y="7"/>
                  <a:pt x="384" y="15"/>
                </a:cubicBezTo>
                <a:cubicBezTo>
                  <a:pt x="384" y="24"/>
                  <a:pt x="377" y="30"/>
                  <a:pt x="368" y="30"/>
                </a:cubicBezTo>
                <a:lnTo>
                  <a:pt x="368" y="30"/>
                </a:lnTo>
                <a:cubicBezTo>
                  <a:pt x="360" y="30"/>
                  <a:pt x="353" y="24"/>
                  <a:pt x="353" y="15"/>
                </a:cubicBezTo>
                <a:cubicBezTo>
                  <a:pt x="353" y="7"/>
                  <a:pt x="360" y="0"/>
                  <a:pt x="368" y="0"/>
                </a:cubicBezTo>
                <a:close/>
                <a:moveTo>
                  <a:pt x="461" y="0"/>
                </a:moveTo>
                <a:lnTo>
                  <a:pt x="461" y="0"/>
                </a:lnTo>
                <a:cubicBezTo>
                  <a:pt x="469" y="0"/>
                  <a:pt x="476" y="7"/>
                  <a:pt x="476" y="15"/>
                </a:cubicBezTo>
                <a:cubicBezTo>
                  <a:pt x="476" y="24"/>
                  <a:pt x="469" y="30"/>
                  <a:pt x="461" y="30"/>
                </a:cubicBezTo>
                <a:lnTo>
                  <a:pt x="461" y="30"/>
                </a:lnTo>
                <a:cubicBezTo>
                  <a:pt x="452" y="30"/>
                  <a:pt x="445" y="24"/>
                  <a:pt x="445" y="15"/>
                </a:cubicBezTo>
                <a:cubicBezTo>
                  <a:pt x="445" y="7"/>
                  <a:pt x="452" y="0"/>
                  <a:pt x="461" y="0"/>
                </a:cubicBezTo>
                <a:close/>
                <a:moveTo>
                  <a:pt x="553" y="0"/>
                </a:moveTo>
                <a:lnTo>
                  <a:pt x="553" y="0"/>
                </a:lnTo>
                <a:cubicBezTo>
                  <a:pt x="561" y="0"/>
                  <a:pt x="568" y="7"/>
                  <a:pt x="568" y="15"/>
                </a:cubicBezTo>
                <a:cubicBezTo>
                  <a:pt x="568" y="24"/>
                  <a:pt x="561" y="30"/>
                  <a:pt x="553" y="30"/>
                </a:cubicBezTo>
                <a:lnTo>
                  <a:pt x="553" y="30"/>
                </a:lnTo>
                <a:cubicBezTo>
                  <a:pt x="544" y="30"/>
                  <a:pt x="537" y="24"/>
                  <a:pt x="537" y="15"/>
                </a:cubicBezTo>
                <a:cubicBezTo>
                  <a:pt x="537" y="7"/>
                  <a:pt x="544" y="0"/>
                  <a:pt x="553" y="0"/>
                </a:cubicBezTo>
                <a:close/>
                <a:moveTo>
                  <a:pt x="645" y="0"/>
                </a:moveTo>
                <a:lnTo>
                  <a:pt x="645" y="0"/>
                </a:lnTo>
                <a:cubicBezTo>
                  <a:pt x="653" y="0"/>
                  <a:pt x="660" y="7"/>
                  <a:pt x="660" y="15"/>
                </a:cubicBezTo>
                <a:cubicBezTo>
                  <a:pt x="660" y="24"/>
                  <a:pt x="653" y="30"/>
                  <a:pt x="645" y="30"/>
                </a:cubicBezTo>
                <a:lnTo>
                  <a:pt x="645" y="30"/>
                </a:lnTo>
                <a:cubicBezTo>
                  <a:pt x="636" y="30"/>
                  <a:pt x="630" y="24"/>
                  <a:pt x="630" y="15"/>
                </a:cubicBezTo>
                <a:cubicBezTo>
                  <a:pt x="630" y="7"/>
                  <a:pt x="636" y="0"/>
                  <a:pt x="645" y="0"/>
                </a:cubicBezTo>
                <a:close/>
                <a:moveTo>
                  <a:pt x="737" y="0"/>
                </a:moveTo>
                <a:lnTo>
                  <a:pt x="737" y="0"/>
                </a:lnTo>
                <a:cubicBezTo>
                  <a:pt x="746" y="0"/>
                  <a:pt x="752" y="7"/>
                  <a:pt x="752" y="15"/>
                </a:cubicBezTo>
                <a:cubicBezTo>
                  <a:pt x="752" y="24"/>
                  <a:pt x="746" y="30"/>
                  <a:pt x="737" y="30"/>
                </a:cubicBezTo>
                <a:lnTo>
                  <a:pt x="737" y="30"/>
                </a:lnTo>
                <a:cubicBezTo>
                  <a:pt x="729" y="30"/>
                  <a:pt x="722" y="24"/>
                  <a:pt x="722" y="15"/>
                </a:cubicBezTo>
                <a:cubicBezTo>
                  <a:pt x="722" y="7"/>
                  <a:pt x="729" y="0"/>
                  <a:pt x="737" y="0"/>
                </a:cubicBezTo>
                <a:close/>
                <a:moveTo>
                  <a:pt x="829" y="0"/>
                </a:moveTo>
                <a:lnTo>
                  <a:pt x="829" y="0"/>
                </a:lnTo>
                <a:cubicBezTo>
                  <a:pt x="838" y="0"/>
                  <a:pt x="845" y="7"/>
                  <a:pt x="845" y="15"/>
                </a:cubicBezTo>
                <a:cubicBezTo>
                  <a:pt x="845" y="24"/>
                  <a:pt x="838" y="30"/>
                  <a:pt x="829" y="30"/>
                </a:cubicBezTo>
                <a:lnTo>
                  <a:pt x="829" y="30"/>
                </a:lnTo>
                <a:cubicBezTo>
                  <a:pt x="821" y="30"/>
                  <a:pt x="814" y="24"/>
                  <a:pt x="814" y="15"/>
                </a:cubicBezTo>
                <a:cubicBezTo>
                  <a:pt x="814" y="7"/>
                  <a:pt x="821" y="0"/>
                  <a:pt x="829" y="0"/>
                </a:cubicBezTo>
                <a:close/>
                <a:moveTo>
                  <a:pt x="921" y="0"/>
                </a:moveTo>
                <a:lnTo>
                  <a:pt x="921" y="0"/>
                </a:lnTo>
                <a:cubicBezTo>
                  <a:pt x="930" y="0"/>
                  <a:pt x="937" y="7"/>
                  <a:pt x="937" y="15"/>
                </a:cubicBezTo>
                <a:cubicBezTo>
                  <a:pt x="937" y="24"/>
                  <a:pt x="930" y="30"/>
                  <a:pt x="921" y="30"/>
                </a:cubicBezTo>
                <a:lnTo>
                  <a:pt x="921" y="30"/>
                </a:lnTo>
                <a:cubicBezTo>
                  <a:pt x="913" y="30"/>
                  <a:pt x="906" y="24"/>
                  <a:pt x="906" y="15"/>
                </a:cubicBezTo>
                <a:cubicBezTo>
                  <a:pt x="906" y="7"/>
                  <a:pt x="913" y="0"/>
                  <a:pt x="921" y="0"/>
                </a:cubicBezTo>
                <a:close/>
                <a:moveTo>
                  <a:pt x="1014" y="0"/>
                </a:moveTo>
                <a:lnTo>
                  <a:pt x="1014" y="0"/>
                </a:lnTo>
                <a:cubicBezTo>
                  <a:pt x="1022" y="0"/>
                  <a:pt x="1029" y="7"/>
                  <a:pt x="1029" y="15"/>
                </a:cubicBezTo>
                <a:cubicBezTo>
                  <a:pt x="1029" y="24"/>
                  <a:pt x="1022" y="30"/>
                  <a:pt x="1014" y="30"/>
                </a:cubicBezTo>
                <a:lnTo>
                  <a:pt x="1014" y="30"/>
                </a:lnTo>
                <a:cubicBezTo>
                  <a:pt x="1005" y="30"/>
                  <a:pt x="998" y="24"/>
                  <a:pt x="998" y="15"/>
                </a:cubicBezTo>
                <a:cubicBezTo>
                  <a:pt x="998" y="7"/>
                  <a:pt x="1005" y="0"/>
                  <a:pt x="1014" y="0"/>
                </a:cubicBezTo>
                <a:close/>
                <a:moveTo>
                  <a:pt x="1106" y="0"/>
                </a:moveTo>
                <a:lnTo>
                  <a:pt x="1106" y="0"/>
                </a:lnTo>
                <a:cubicBezTo>
                  <a:pt x="1114" y="0"/>
                  <a:pt x="1121" y="7"/>
                  <a:pt x="1121" y="15"/>
                </a:cubicBezTo>
                <a:cubicBezTo>
                  <a:pt x="1121" y="24"/>
                  <a:pt x="1114" y="30"/>
                  <a:pt x="1106" y="30"/>
                </a:cubicBezTo>
                <a:lnTo>
                  <a:pt x="1106" y="30"/>
                </a:lnTo>
                <a:cubicBezTo>
                  <a:pt x="1097" y="30"/>
                  <a:pt x="1090" y="24"/>
                  <a:pt x="1090" y="15"/>
                </a:cubicBezTo>
                <a:cubicBezTo>
                  <a:pt x="1090" y="7"/>
                  <a:pt x="1097" y="0"/>
                  <a:pt x="1106" y="0"/>
                </a:cubicBezTo>
                <a:close/>
                <a:moveTo>
                  <a:pt x="1198" y="0"/>
                </a:moveTo>
                <a:lnTo>
                  <a:pt x="1198" y="0"/>
                </a:lnTo>
                <a:cubicBezTo>
                  <a:pt x="1207" y="0"/>
                  <a:pt x="1213" y="7"/>
                  <a:pt x="1213" y="15"/>
                </a:cubicBezTo>
                <a:cubicBezTo>
                  <a:pt x="1213" y="24"/>
                  <a:pt x="1207" y="30"/>
                  <a:pt x="1198" y="30"/>
                </a:cubicBezTo>
                <a:lnTo>
                  <a:pt x="1198" y="30"/>
                </a:lnTo>
                <a:cubicBezTo>
                  <a:pt x="1190" y="30"/>
                  <a:pt x="1183" y="24"/>
                  <a:pt x="1183" y="15"/>
                </a:cubicBezTo>
                <a:cubicBezTo>
                  <a:pt x="1183" y="7"/>
                  <a:pt x="1190" y="0"/>
                  <a:pt x="1198" y="0"/>
                </a:cubicBezTo>
                <a:close/>
                <a:moveTo>
                  <a:pt x="1290" y="0"/>
                </a:moveTo>
                <a:lnTo>
                  <a:pt x="1290" y="0"/>
                </a:lnTo>
                <a:cubicBezTo>
                  <a:pt x="1299" y="0"/>
                  <a:pt x="1306" y="7"/>
                  <a:pt x="1306" y="15"/>
                </a:cubicBezTo>
                <a:cubicBezTo>
                  <a:pt x="1306" y="24"/>
                  <a:pt x="1299" y="30"/>
                  <a:pt x="1290" y="30"/>
                </a:cubicBezTo>
                <a:lnTo>
                  <a:pt x="1290" y="30"/>
                </a:lnTo>
                <a:cubicBezTo>
                  <a:pt x="1282" y="30"/>
                  <a:pt x="1275" y="24"/>
                  <a:pt x="1275" y="15"/>
                </a:cubicBezTo>
                <a:cubicBezTo>
                  <a:pt x="1275" y="7"/>
                  <a:pt x="1282" y="0"/>
                  <a:pt x="1290" y="0"/>
                </a:cubicBezTo>
                <a:close/>
                <a:moveTo>
                  <a:pt x="1382" y="0"/>
                </a:moveTo>
                <a:lnTo>
                  <a:pt x="1382" y="0"/>
                </a:lnTo>
                <a:cubicBezTo>
                  <a:pt x="1391" y="0"/>
                  <a:pt x="1398" y="7"/>
                  <a:pt x="1398" y="15"/>
                </a:cubicBezTo>
                <a:cubicBezTo>
                  <a:pt x="1398" y="24"/>
                  <a:pt x="1391" y="30"/>
                  <a:pt x="1382" y="30"/>
                </a:cubicBezTo>
                <a:lnTo>
                  <a:pt x="1382" y="30"/>
                </a:lnTo>
                <a:cubicBezTo>
                  <a:pt x="1374" y="30"/>
                  <a:pt x="1367" y="24"/>
                  <a:pt x="1367" y="15"/>
                </a:cubicBezTo>
                <a:cubicBezTo>
                  <a:pt x="1367" y="7"/>
                  <a:pt x="1374" y="0"/>
                  <a:pt x="1382" y="0"/>
                </a:cubicBezTo>
                <a:close/>
                <a:moveTo>
                  <a:pt x="1475" y="0"/>
                </a:moveTo>
                <a:lnTo>
                  <a:pt x="1475" y="0"/>
                </a:lnTo>
                <a:cubicBezTo>
                  <a:pt x="1483" y="0"/>
                  <a:pt x="1490" y="7"/>
                  <a:pt x="1490" y="15"/>
                </a:cubicBezTo>
                <a:cubicBezTo>
                  <a:pt x="1490" y="24"/>
                  <a:pt x="1483" y="30"/>
                  <a:pt x="1475" y="30"/>
                </a:cubicBezTo>
                <a:lnTo>
                  <a:pt x="1475" y="30"/>
                </a:lnTo>
                <a:cubicBezTo>
                  <a:pt x="1466" y="30"/>
                  <a:pt x="1459" y="24"/>
                  <a:pt x="1459" y="15"/>
                </a:cubicBezTo>
                <a:cubicBezTo>
                  <a:pt x="1459" y="7"/>
                  <a:pt x="1466" y="0"/>
                  <a:pt x="1475" y="0"/>
                </a:cubicBezTo>
                <a:close/>
                <a:moveTo>
                  <a:pt x="1567" y="0"/>
                </a:moveTo>
                <a:lnTo>
                  <a:pt x="1567" y="0"/>
                </a:lnTo>
                <a:cubicBezTo>
                  <a:pt x="1575" y="0"/>
                  <a:pt x="1582" y="7"/>
                  <a:pt x="1582" y="15"/>
                </a:cubicBezTo>
                <a:cubicBezTo>
                  <a:pt x="1582" y="24"/>
                  <a:pt x="1575" y="30"/>
                  <a:pt x="1567" y="30"/>
                </a:cubicBezTo>
                <a:lnTo>
                  <a:pt x="1567" y="30"/>
                </a:lnTo>
                <a:cubicBezTo>
                  <a:pt x="1558" y="30"/>
                  <a:pt x="1551" y="24"/>
                  <a:pt x="1551" y="15"/>
                </a:cubicBezTo>
                <a:cubicBezTo>
                  <a:pt x="1551" y="7"/>
                  <a:pt x="1558" y="0"/>
                  <a:pt x="1567" y="0"/>
                </a:cubicBezTo>
                <a:close/>
                <a:moveTo>
                  <a:pt x="1659" y="0"/>
                </a:moveTo>
                <a:lnTo>
                  <a:pt x="1659" y="0"/>
                </a:lnTo>
                <a:cubicBezTo>
                  <a:pt x="1667" y="0"/>
                  <a:pt x="1674" y="7"/>
                  <a:pt x="1674" y="15"/>
                </a:cubicBezTo>
                <a:cubicBezTo>
                  <a:pt x="1674" y="24"/>
                  <a:pt x="1667" y="30"/>
                  <a:pt x="1659" y="30"/>
                </a:cubicBezTo>
                <a:lnTo>
                  <a:pt x="1659" y="30"/>
                </a:lnTo>
                <a:cubicBezTo>
                  <a:pt x="1650" y="30"/>
                  <a:pt x="1644" y="24"/>
                  <a:pt x="1644" y="15"/>
                </a:cubicBezTo>
                <a:cubicBezTo>
                  <a:pt x="1644" y="7"/>
                  <a:pt x="1650" y="0"/>
                  <a:pt x="1659" y="0"/>
                </a:cubicBezTo>
                <a:close/>
                <a:moveTo>
                  <a:pt x="1751" y="0"/>
                </a:moveTo>
                <a:lnTo>
                  <a:pt x="1751" y="0"/>
                </a:lnTo>
                <a:cubicBezTo>
                  <a:pt x="1760" y="0"/>
                  <a:pt x="1767" y="7"/>
                  <a:pt x="1767" y="15"/>
                </a:cubicBezTo>
                <a:cubicBezTo>
                  <a:pt x="1767" y="24"/>
                  <a:pt x="1760" y="30"/>
                  <a:pt x="1751" y="30"/>
                </a:cubicBezTo>
                <a:lnTo>
                  <a:pt x="1751" y="30"/>
                </a:lnTo>
                <a:cubicBezTo>
                  <a:pt x="1743" y="30"/>
                  <a:pt x="1736" y="24"/>
                  <a:pt x="1736" y="15"/>
                </a:cubicBezTo>
                <a:cubicBezTo>
                  <a:pt x="1736" y="7"/>
                  <a:pt x="1743" y="0"/>
                  <a:pt x="1751" y="0"/>
                </a:cubicBezTo>
                <a:close/>
                <a:moveTo>
                  <a:pt x="1843" y="0"/>
                </a:moveTo>
                <a:lnTo>
                  <a:pt x="1843" y="0"/>
                </a:lnTo>
                <a:cubicBezTo>
                  <a:pt x="1852" y="0"/>
                  <a:pt x="1859" y="7"/>
                  <a:pt x="1859" y="15"/>
                </a:cubicBezTo>
                <a:cubicBezTo>
                  <a:pt x="1859" y="24"/>
                  <a:pt x="1852" y="30"/>
                  <a:pt x="1843" y="30"/>
                </a:cubicBezTo>
                <a:lnTo>
                  <a:pt x="1843" y="30"/>
                </a:lnTo>
                <a:cubicBezTo>
                  <a:pt x="1835" y="30"/>
                  <a:pt x="1828" y="24"/>
                  <a:pt x="1828" y="15"/>
                </a:cubicBezTo>
                <a:cubicBezTo>
                  <a:pt x="1828" y="7"/>
                  <a:pt x="1835" y="0"/>
                  <a:pt x="1843" y="0"/>
                </a:cubicBezTo>
                <a:close/>
                <a:moveTo>
                  <a:pt x="1936" y="0"/>
                </a:moveTo>
                <a:lnTo>
                  <a:pt x="1936" y="0"/>
                </a:lnTo>
                <a:cubicBezTo>
                  <a:pt x="1944" y="0"/>
                  <a:pt x="1951" y="7"/>
                  <a:pt x="1951" y="15"/>
                </a:cubicBezTo>
                <a:cubicBezTo>
                  <a:pt x="1951" y="24"/>
                  <a:pt x="1944" y="30"/>
                  <a:pt x="1936" y="30"/>
                </a:cubicBezTo>
                <a:lnTo>
                  <a:pt x="1936" y="30"/>
                </a:lnTo>
                <a:cubicBezTo>
                  <a:pt x="1927" y="30"/>
                  <a:pt x="1920" y="24"/>
                  <a:pt x="1920" y="15"/>
                </a:cubicBezTo>
                <a:cubicBezTo>
                  <a:pt x="1920" y="7"/>
                  <a:pt x="1927" y="0"/>
                  <a:pt x="1936" y="0"/>
                </a:cubicBezTo>
                <a:close/>
                <a:moveTo>
                  <a:pt x="2028" y="0"/>
                </a:moveTo>
                <a:lnTo>
                  <a:pt x="2028" y="0"/>
                </a:lnTo>
                <a:cubicBezTo>
                  <a:pt x="2036" y="0"/>
                  <a:pt x="2043" y="7"/>
                  <a:pt x="2043" y="15"/>
                </a:cubicBezTo>
                <a:cubicBezTo>
                  <a:pt x="2043" y="24"/>
                  <a:pt x="2036" y="30"/>
                  <a:pt x="2028" y="30"/>
                </a:cubicBezTo>
                <a:lnTo>
                  <a:pt x="2028" y="30"/>
                </a:lnTo>
                <a:cubicBezTo>
                  <a:pt x="2019" y="30"/>
                  <a:pt x="2012" y="24"/>
                  <a:pt x="2012" y="15"/>
                </a:cubicBezTo>
                <a:cubicBezTo>
                  <a:pt x="2012" y="7"/>
                  <a:pt x="2019" y="0"/>
                  <a:pt x="2028" y="0"/>
                </a:cubicBezTo>
                <a:close/>
                <a:moveTo>
                  <a:pt x="2120" y="0"/>
                </a:moveTo>
                <a:lnTo>
                  <a:pt x="2120" y="0"/>
                </a:lnTo>
                <a:cubicBezTo>
                  <a:pt x="2128" y="0"/>
                  <a:pt x="2135" y="7"/>
                  <a:pt x="2135" y="15"/>
                </a:cubicBezTo>
                <a:cubicBezTo>
                  <a:pt x="2135" y="24"/>
                  <a:pt x="2128" y="30"/>
                  <a:pt x="2120" y="30"/>
                </a:cubicBezTo>
                <a:lnTo>
                  <a:pt x="2120" y="30"/>
                </a:lnTo>
                <a:cubicBezTo>
                  <a:pt x="2111" y="30"/>
                  <a:pt x="2105" y="24"/>
                  <a:pt x="2105" y="15"/>
                </a:cubicBezTo>
                <a:cubicBezTo>
                  <a:pt x="2105" y="7"/>
                  <a:pt x="2111" y="0"/>
                  <a:pt x="2120" y="0"/>
                </a:cubicBezTo>
                <a:close/>
                <a:moveTo>
                  <a:pt x="2212" y="0"/>
                </a:moveTo>
                <a:lnTo>
                  <a:pt x="2212" y="0"/>
                </a:lnTo>
                <a:cubicBezTo>
                  <a:pt x="2221" y="0"/>
                  <a:pt x="2228" y="7"/>
                  <a:pt x="2228" y="15"/>
                </a:cubicBezTo>
                <a:cubicBezTo>
                  <a:pt x="2228" y="24"/>
                  <a:pt x="2221" y="30"/>
                  <a:pt x="2212" y="30"/>
                </a:cubicBezTo>
                <a:lnTo>
                  <a:pt x="2212" y="30"/>
                </a:lnTo>
                <a:cubicBezTo>
                  <a:pt x="2204" y="30"/>
                  <a:pt x="2197" y="24"/>
                  <a:pt x="2197" y="15"/>
                </a:cubicBezTo>
                <a:cubicBezTo>
                  <a:pt x="2197" y="7"/>
                  <a:pt x="2204" y="0"/>
                  <a:pt x="2212" y="0"/>
                </a:cubicBezTo>
                <a:close/>
                <a:moveTo>
                  <a:pt x="2304" y="0"/>
                </a:moveTo>
                <a:lnTo>
                  <a:pt x="2304" y="0"/>
                </a:lnTo>
                <a:cubicBezTo>
                  <a:pt x="2313" y="0"/>
                  <a:pt x="2320" y="7"/>
                  <a:pt x="2320" y="15"/>
                </a:cubicBezTo>
                <a:cubicBezTo>
                  <a:pt x="2320" y="24"/>
                  <a:pt x="2313" y="30"/>
                  <a:pt x="2304" y="30"/>
                </a:cubicBezTo>
                <a:lnTo>
                  <a:pt x="2304" y="30"/>
                </a:lnTo>
                <a:cubicBezTo>
                  <a:pt x="2296" y="30"/>
                  <a:pt x="2289" y="24"/>
                  <a:pt x="2289" y="15"/>
                </a:cubicBezTo>
                <a:cubicBezTo>
                  <a:pt x="2289" y="7"/>
                  <a:pt x="2296" y="0"/>
                  <a:pt x="2304" y="0"/>
                </a:cubicBezTo>
                <a:close/>
                <a:moveTo>
                  <a:pt x="2397" y="0"/>
                </a:moveTo>
                <a:lnTo>
                  <a:pt x="2397" y="0"/>
                </a:lnTo>
                <a:cubicBezTo>
                  <a:pt x="2405" y="0"/>
                  <a:pt x="2412" y="7"/>
                  <a:pt x="2412" y="15"/>
                </a:cubicBezTo>
                <a:cubicBezTo>
                  <a:pt x="2412" y="24"/>
                  <a:pt x="2405" y="30"/>
                  <a:pt x="2397" y="30"/>
                </a:cubicBezTo>
                <a:lnTo>
                  <a:pt x="2397" y="30"/>
                </a:lnTo>
                <a:cubicBezTo>
                  <a:pt x="2388" y="30"/>
                  <a:pt x="2381" y="24"/>
                  <a:pt x="2381" y="15"/>
                </a:cubicBezTo>
                <a:cubicBezTo>
                  <a:pt x="2381" y="7"/>
                  <a:pt x="2388" y="0"/>
                  <a:pt x="2397" y="0"/>
                </a:cubicBezTo>
                <a:close/>
                <a:moveTo>
                  <a:pt x="2489" y="0"/>
                </a:moveTo>
                <a:lnTo>
                  <a:pt x="2489" y="0"/>
                </a:lnTo>
                <a:cubicBezTo>
                  <a:pt x="2497" y="0"/>
                  <a:pt x="2504" y="7"/>
                  <a:pt x="2504" y="15"/>
                </a:cubicBezTo>
                <a:cubicBezTo>
                  <a:pt x="2504" y="24"/>
                  <a:pt x="2497" y="30"/>
                  <a:pt x="2489" y="30"/>
                </a:cubicBezTo>
                <a:lnTo>
                  <a:pt x="2489" y="30"/>
                </a:lnTo>
                <a:cubicBezTo>
                  <a:pt x="2480" y="30"/>
                  <a:pt x="2473" y="24"/>
                  <a:pt x="2473" y="15"/>
                </a:cubicBezTo>
                <a:cubicBezTo>
                  <a:pt x="2473" y="7"/>
                  <a:pt x="2480" y="0"/>
                  <a:pt x="2489" y="0"/>
                </a:cubicBezTo>
                <a:close/>
                <a:moveTo>
                  <a:pt x="2581" y="0"/>
                </a:moveTo>
                <a:lnTo>
                  <a:pt x="2581" y="0"/>
                </a:lnTo>
                <a:cubicBezTo>
                  <a:pt x="2589" y="0"/>
                  <a:pt x="2596" y="7"/>
                  <a:pt x="2596" y="15"/>
                </a:cubicBezTo>
                <a:cubicBezTo>
                  <a:pt x="2596" y="24"/>
                  <a:pt x="2589" y="30"/>
                  <a:pt x="2581" y="30"/>
                </a:cubicBezTo>
                <a:lnTo>
                  <a:pt x="2581" y="30"/>
                </a:lnTo>
                <a:cubicBezTo>
                  <a:pt x="2572" y="30"/>
                  <a:pt x="2566" y="24"/>
                  <a:pt x="2566" y="15"/>
                </a:cubicBezTo>
                <a:cubicBezTo>
                  <a:pt x="2566" y="7"/>
                  <a:pt x="2572" y="0"/>
                  <a:pt x="2581" y="0"/>
                </a:cubicBezTo>
                <a:close/>
                <a:moveTo>
                  <a:pt x="2673" y="0"/>
                </a:moveTo>
                <a:lnTo>
                  <a:pt x="2673" y="0"/>
                </a:lnTo>
                <a:cubicBezTo>
                  <a:pt x="2682" y="0"/>
                  <a:pt x="2688" y="7"/>
                  <a:pt x="2688" y="15"/>
                </a:cubicBezTo>
                <a:cubicBezTo>
                  <a:pt x="2688" y="24"/>
                  <a:pt x="2682" y="30"/>
                  <a:pt x="2673" y="30"/>
                </a:cubicBezTo>
                <a:lnTo>
                  <a:pt x="2673" y="30"/>
                </a:lnTo>
                <a:cubicBezTo>
                  <a:pt x="2665" y="30"/>
                  <a:pt x="2658" y="24"/>
                  <a:pt x="2658" y="15"/>
                </a:cubicBezTo>
                <a:cubicBezTo>
                  <a:pt x="2658" y="7"/>
                  <a:pt x="2665" y="0"/>
                  <a:pt x="2673" y="0"/>
                </a:cubicBezTo>
                <a:close/>
                <a:moveTo>
                  <a:pt x="2765" y="0"/>
                </a:moveTo>
                <a:lnTo>
                  <a:pt x="2765" y="0"/>
                </a:lnTo>
                <a:cubicBezTo>
                  <a:pt x="2774" y="0"/>
                  <a:pt x="2781" y="7"/>
                  <a:pt x="2781" y="15"/>
                </a:cubicBezTo>
                <a:cubicBezTo>
                  <a:pt x="2781" y="24"/>
                  <a:pt x="2774" y="30"/>
                  <a:pt x="2765" y="30"/>
                </a:cubicBezTo>
                <a:lnTo>
                  <a:pt x="2765" y="30"/>
                </a:lnTo>
                <a:cubicBezTo>
                  <a:pt x="2757" y="30"/>
                  <a:pt x="2750" y="24"/>
                  <a:pt x="2750" y="15"/>
                </a:cubicBezTo>
                <a:cubicBezTo>
                  <a:pt x="2750" y="7"/>
                  <a:pt x="2757" y="0"/>
                  <a:pt x="2765" y="0"/>
                </a:cubicBezTo>
                <a:close/>
                <a:moveTo>
                  <a:pt x="2857" y="0"/>
                </a:moveTo>
                <a:lnTo>
                  <a:pt x="2857" y="0"/>
                </a:lnTo>
                <a:cubicBezTo>
                  <a:pt x="2866" y="0"/>
                  <a:pt x="2873" y="7"/>
                  <a:pt x="2873" y="15"/>
                </a:cubicBezTo>
                <a:cubicBezTo>
                  <a:pt x="2873" y="24"/>
                  <a:pt x="2866" y="30"/>
                  <a:pt x="2857" y="30"/>
                </a:cubicBezTo>
                <a:lnTo>
                  <a:pt x="2857" y="30"/>
                </a:lnTo>
                <a:cubicBezTo>
                  <a:pt x="2849" y="30"/>
                  <a:pt x="2842" y="24"/>
                  <a:pt x="2842" y="15"/>
                </a:cubicBezTo>
                <a:cubicBezTo>
                  <a:pt x="2842" y="7"/>
                  <a:pt x="2849" y="0"/>
                  <a:pt x="2857" y="0"/>
                </a:cubicBezTo>
                <a:close/>
                <a:moveTo>
                  <a:pt x="2950" y="0"/>
                </a:moveTo>
                <a:lnTo>
                  <a:pt x="2950" y="0"/>
                </a:lnTo>
                <a:cubicBezTo>
                  <a:pt x="2958" y="0"/>
                  <a:pt x="2965" y="7"/>
                  <a:pt x="2965" y="15"/>
                </a:cubicBezTo>
                <a:cubicBezTo>
                  <a:pt x="2965" y="24"/>
                  <a:pt x="2958" y="30"/>
                  <a:pt x="2950" y="30"/>
                </a:cubicBezTo>
                <a:lnTo>
                  <a:pt x="2950" y="30"/>
                </a:lnTo>
                <a:cubicBezTo>
                  <a:pt x="2941" y="30"/>
                  <a:pt x="2934" y="24"/>
                  <a:pt x="2934" y="15"/>
                </a:cubicBezTo>
                <a:cubicBezTo>
                  <a:pt x="2934" y="7"/>
                  <a:pt x="2941" y="0"/>
                  <a:pt x="2950" y="0"/>
                </a:cubicBezTo>
                <a:close/>
                <a:moveTo>
                  <a:pt x="3042" y="0"/>
                </a:moveTo>
                <a:lnTo>
                  <a:pt x="3042" y="0"/>
                </a:lnTo>
                <a:cubicBezTo>
                  <a:pt x="3050" y="0"/>
                  <a:pt x="3057" y="7"/>
                  <a:pt x="3057" y="15"/>
                </a:cubicBezTo>
                <a:cubicBezTo>
                  <a:pt x="3057" y="24"/>
                  <a:pt x="3050" y="30"/>
                  <a:pt x="3042" y="30"/>
                </a:cubicBezTo>
                <a:lnTo>
                  <a:pt x="3042" y="30"/>
                </a:lnTo>
                <a:cubicBezTo>
                  <a:pt x="3033" y="30"/>
                  <a:pt x="3026" y="24"/>
                  <a:pt x="3026" y="15"/>
                </a:cubicBezTo>
                <a:cubicBezTo>
                  <a:pt x="3026" y="7"/>
                  <a:pt x="3033" y="0"/>
                  <a:pt x="3042" y="0"/>
                </a:cubicBezTo>
                <a:close/>
                <a:moveTo>
                  <a:pt x="3134" y="0"/>
                </a:moveTo>
                <a:lnTo>
                  <a:pt x="3134" y="0"/>
                </a:lnTo>
                <a:cubicBezTo>
                  <a:pt x="3143" y="0"/>
                  <a:pt x="3149" y="7"/>
                  <a:pt x="3149" y="15"/>
                </a:cubicBezTo>
                <a:cubicBezTo>
                  <a:pt x="3149" y="24"/>
                  <a:pt x="3143" y="30"/>
                  <a:pt x="3134" y="30"/>
                </a:cubicBezTo>
                <a:lnTo>
                  <a:pt x="3134" y="30"/>
                </a:lnTo>
                <a:cubicBezTo>
                  <a:pt x="3126" y="30"/>
                  <a:pt x="3119" y="24"/>
                  <a:pt x="3119" y="15"/>
                </a:cubicBezTo>
                <a:cubicBezTo>
                  <a:pt x="3119" y="7"/>
                  <a:pt x="3126" y="0"/>
                  <a:pt x="3134" y="0"/>
                </a:cubicBezTo>
                <a:close/>
                <a:moveTo>
                  <a:pt x="3226" y="0"/>
                </a:moveTo>
                <a:lnTo>
                  <a:pt x="3226" y="0"/>
                </a:lnTo>
                <a:cubicBezTo>
                  <a:pt x="3235" y="0"/>
                  <a:pt x="3242" y="7"/>
                  <a:pt x="3242" y="15"/>
                </a:cubicBezTo>
                <a:cubicBezTo>
                  <a:pt x="3242" y="24"/>
                  <a:pt x="3235" y="30"/>
                  <a:pt x="3226" y="30"/>
                </a:cubicBezTo>
                <a:lnTo>
                  <a:pt x="3226" y="30"/>
                </a:lnTo>
                <a:cubicBezTo>
                  <a:pt x="3218" y="30"/>
                  <a:pt x="3211" y="24"/>
                  <a:pt x="3211" y="15"/>
                </a:cubicBezTo>
                <a:cubicBezTo>
                  <a:pt x="3211" y="7"/>
                  <a:pt x="3218" y="0"/>
                  <a:pt x="3226" y="0"/>
                </a:cubicBezTo>
                <a:close/>
                <a:moveTo>
                  <a:pt x="3318" y="0"/>
                </a:moveTo>
                <a:lnTo>
                  <a:pt x="3318" y="0"/>
                </a:lnTo>
                <a:cubicBezTo>
                  <a:pt x="3327" y="0"/>
                  <a:pt x="3334" y="7"/>
                  <a:pt x="3334" y="15"/>
                </a:cubicBezTo>
                <a:cubicBezTo>
                  <a:pt x="3334" y="24"/>
                  <a:pt x="3327" y="30"/>
                  <a:pt x="3318" y="30"/>
                </a:cubicBezTo>
                <a:lnTo>
                  <a:pt x="3318" y="30"/>
                </a:lnTo>
                <a:cubicBezTo>
                  <a:pt x="3310" y="30"/>
                  <a:pt x="3303" y="24"/>
                  <a:pt x="3303" y="15"/>
                </a:cubicBezTo>
                <a:cubicBezTo>
                  <a:pt x="3303" y="7"/>
                  <a:pt x="3310" y="0"/>
                  <a:pt x="3318" y="0"/>
                </a:cubicBezTo>
                <a:close/>
                <a:moveTo>
                  <a:pt x="3411" y="0"/>
                </a:moveTo>
                <a:lnTo>
                  <a:pt x="3411" y="0"/>
                </a:lnTo>
                <a:cubicBezTo>
                  <a:pt x="3419" y="0"/>
                  <a:pt x="3426" y="7"/>
                  <a:pt x="3426" y="15"/>
                </a:cubicBezTo>
                <a:cubicBezTo>
                  <a:pt x="3426" y="24"/>
                  <a:pt x="3419" y="30"/>
                  <a:pt x="3411" y="30"/>
                </a:cubicBezTo>
                <a:lnTo>
                  <a:pt x="3411" y="30"/>
                </a:lnTo>
                <a:cubicBezTo>
                  <a:pt x="3402" y="30"/>
                  <a:pt x="3395" y="24"/>
                  <a:pt x="3395" y="15"/>
                </a:cubicBezTo>
                <a:cubicBezTo>
                  <a:pt x="3395" y="7"/>
                  <a:pt x="3402" y="0"/>
                  <a:pt x="3411" y="0"/>
                </a:cubicBezTo>
                <a:close/>
                <a:moveTo>
                  <a:pt x="3503" y="0"/>
                </a:moveTo>
                <a:lnTo>
                  <a:pt x="3503" y="0"/>
                </a:lnTo>
                <a:cubicBezTo>
                  <a:pt x="3511" y="0"/>
                  <a:pt x="3518" y="7"/>
                  <a:pt x="3518" y="15"/>
                </a:cubicBezTo>
                <a:cubicBezTo>
                  <a:pt x="3518" y="24"/>
                  <a:pt x="3511" y="30"/>
                  <a:pt x="3503" y="30"/>
                </a:cubicBezTo>
                <a:lnTo>
                  <a:pt x="3503" y="30"/>
                </a:lnTo>
                <a:cubicBezTo>
                  <a:pt x="3494" y="30"/>
                  <a:pt x="3487" y="24"/>
                  <a:pt x="3487" y="15"/>
                </a:cubicBezTo>
                <a:cubicBezTo>
                  <a:pt x="3487" y="7"/>
                  <a:pt x="3494" y="0"/>
                  <a:pt x="3503" y="0"/>
                </a:cubicBezTo>
                <a:close/>
                <a:moveTo>
                  <a:pt x="3595" y="0"/>
                </a:moveTo>
                <a:lnTo>
                  <a:pt x="3595" y="0"/>
                </a:lnTo>
                <a:cubicBezTo>
                  <a:pt x="3603" y="0"/>
                  <a:pt x="3610" y="7"/>
                  <a:pt x="3610" y="15"/>
                </a:cubicBezTo>
                <a:cubicBezTo>
                  <a:pt x="3610" y="24"/>
                  <a:pt x="3603" y="30"/>
                  <a:pt x="3595" y="30"/>
                </a:cubicBezTo>
                <a:lnTo>
                  <a:pt x="3595" y="30"/>
                </a:lnTo>
                <a:cubicBezTo>
                  <a:pt x="3587" y="30"/>
                  <a:pt x="3580" y="24"/>
                  <a:pt x="3580" y="15"/>
                </a:cubicBezTo>
                <a:cubicBezTo>
                  <a:pt x="3580" y="7"/>
                  <a:pt x="3587" y="0"/>
                  <a:pt x="3595" y="0"/>
                </a:cubicBezTo>
                <a:close/>
                <a:moveTo>
                  <a:pt x="3687" y="0"/>
                </a:moveTo>
                <a:lnTo>
                  <a:pt x="3687" y="0"/>
                </a:lnTo>
                <a:cubicBezTo>
                  <a:pt x="3696" y="0"/>
                  <a:pt x="3703" y="7"/>
                  <a:pt x="3703" y="15"/>
                </a:cubicBezTo>
                <a:cubicBezTo>
                  <a:pt x="3703" y="24"/>
                  <a:pt x="3696" y="30"/>
                  <a:pt x="3687" y="30"/>
                </a:cubicBezTo>
                <a:lnTo>
                  <a:pt x="3687" y="30"/>
                </a:lnTo>
                <a:cubicBezTo>
                  <a:pt x="3679" y="30"/>
                  <a:pt x="3672" y="24"/>
                  <a:pt x="3672" y="15"/>
                </a:cubicBezTo>
                <a:cubicBezTo>
                  <a:pt x="3672" y="7"/>
                  <a:pt x="3679" y="0"/>
                  <a:pt x="3687" y="0"/>
                </a:cubicBezTo>
                <a:close/>
                <a:moveTo>
                  <a:pt x="3779" y="0"/>
                </a:moveTo>
                <a:lnTo>
                  <a:pt x="3779" y="0"/>
                </a:lnTo>
                <a:cubicBezTo>
                  <a:pt x="3788" y="0"/>
                  <a:pt x="3795" y="7"/>
                  <a:pt x="3795" y="15"/>
                </a:cubicBezTo>
                <a:cubicBezTo>
                  <a:pt x="3795" y="24"/>
                  <a:pt x="3788" y="30"/>
                  <a:pt x="3779" y="30"/>
                </a:cubicBezTo>
                <a:lnTo>
                  <a:pt x="3779" y="30"/>
                </a:lnTo>
                <a:cubicBezTo>
                  <a:pt x="3771" y="30"/>
                  <a:pt x="3764" y="24"/>
                  <a:pt x="3764" y="15"/>
                </a:cubicBezTo>
                <a:cubicBezTo>
                  <a:pt x="3764" y="7"/>
                  <a:pt x="3771" y="0"/>
                  <a:pt x="3779" y="0"/>
                </a:cubicBezTo>
                <a:close/>
                <a:moveTo>
                  <a:pt x="3872" y="0"/>
                </a:moveTo>
                <a:lnTo>
                  <a:pt x="3872" y="0"/>
                </a:lnTo>
                <a:cubicBezTo>
                  <a:pt x="3880" y="0"/>
                  <a:pt x="3887" y="7"/>
                  <a:pt x="3887" y="15"/>
                </a:cubicBezTo>
                <a:cubicBezTo>
                  <a:pt x="3887" y="24"/>
                  <a:pt x="3880" y="30"/>
                  <a:pt x="3872" y="30"/>
                </a:cubicBezTo>
                <a:lnTo>
                  <a:pt x="3872" y="30"/>
                </a:lnTo>
                <a:cubicBezTo>
                  <a:pt x="3863" y="30"/>
                  <a:pt x="3856" y="24"/>
                  <a:pt x="3856" y="15"/>
                </a:cubicBezTo>
                <a:cubicBezTo>
                  <a:pt x="3856" y="7"/>
                  <a:pt x="3863" y="0"/>
                  <a:pt x="3872" y="0"/>
                </a:cubicBezTo>
                <a:close/>
                <a:moveTo>
                  <a:pt x="3964" y="0"/>
                </a:moveTo>
                <a:lnTo>
                  <a:pt x="3964" y="0"/>
                </a:lnTo>
                <a:cubicBezTo>
                  <a:pt x="3972" y="0"/>
                  <a:pt x="3979" y="7"/>
                  <a:pt x="3979" y="15"/>
                </a:cubicBezTo>
                <a:cubicBezTo>
                  <a:pt x="3979" y="24"/>
                  <a:pt x="3972" y="30"/>
                  <a:pt x="3964" y="30"/>
                </a:cubicBezTo>
                <a:lnTo>
                  <a:pt x="3964" y="30"/>
                </a:lnTo>
                <a:cubicBezTo>
                  <a:pt x="3955" y="30"/>
                  <a:pt x="3948" y="24"/>
                  <a:pt x="3948" y="15"/>
                </a:cubicBezTo>
                <a:cubicBezTo>
                  <a:pt x="3948" y="7"/>
                  <a:pt x="3955" y="0"/>
                  <a:pt x="3964" y="0"/>
                </a:cubicBezTo>
                <a:close/>
                <a:moveTo>
                  <a:pt x="4056" y="0"/>
                </a:moveTo>
                <a:lnTo>
                  <a:pt x="4056" y="0"/>
                </a:lnTo>
                <a:cubicBezTo>
                  <a:pt x="4064" y="0"/>
                  <a:pt x="4071" y="7"/>
                  <a:pt x="4071" y="15"/>
                </a:cubicBezTo>
                <a:cubicBezTo>
                  <a:pt x="4071" y="24"/>
                  <a:pt x="4064" y="30"/>
                  <a:pt x="4056" y="30"/>
                </a:cubicBezTo>
                <a:lnTo>
                  <a:pt x="4056" y="30"/>
                </a:lnTo>
                <a:cubicBezTo>
                  <a:pt x="4047" y="30"/>
                  <a:pt x="4041" y="24"/>
                  <a:pt x="4041" y="15"/>
                </a:cubicBezTo>
                <a:cubicBezTo>
                  <a:pt x="4041" y="7"/>
                  <a:pt x="4047" y="0"/>
                  <a:pt x="4056" y="0"/>
                </a:cubicBezTo>
                <a:close/>
                <a:moveTo>
                  <a:pt x="4148" y="0"/>
                </a:moveTo>
                <a:lnTo>
                  <a:pt x="4148" y="0"/>
                </a:lnTo>
                <a:cubicBezTo>
                  <a:pt x="4157" y="0"/>
                  <a:pt x="4164" y="7"/>
                  <a:pt x="4164" y="15"/>
                </a:cubicBezTo>
                <a:cubicBezTo>
                  <a:pt x="4164" y="24"/>
                  <a:pt x="4157" y="30"/>
                  <a:pt x="4148" y="30"/>
                </a:cubicBezTo>
                <a:lnTo>
                  <a:pt x="4148" y="30"/>
                </a:lnTo>
                <a:cubicBezTo>
                  <a:pt x="4140" y="30"/>
                  <a:pt x="4133" y="24"/>
                  <a:pt x="4133" y="15"/>
                </a:cubicBezTo>
                <a:cubicBezTo>
                  <a:pt x="4133" y="7"/>
                  <a:pt x="4140" y="0"/>
                  <a:pt x="4148" y="0"/>
                </a:cubicBezTo>
                <a:close/>
                <a:moveTo>
                  <a:pt x="4240" y="0"/>
                </a:moveTo>
                <a:lnTo>
                  <a:pt x="4240" y="0"/>
                </a:lnTo>
                <a:cubicBezTo>
                  <a:pt x="4249" y="0"/>
                  <a:pt x="4256" y="7"/>
                  <a:pt x="4256" y="15"/>
                </a:cubicBezTo>
                <a:cubicBezTo>
                  <a:pt x="4256" y="24"/>
                  <a:pt x="4249" y="30"/>
                  <a:pt x="4240" y="30"/>
                </a:cubicBezTo>
                <a:lnTo>
                  <a:pt x="4240" y="30"/>
                </a:lnTo>
                <a:cubicBezTo>
                  <a:pt x="4232" y="30"/>
                  <a:pt x="4225" y="24"/>
                  <a:pt x="4225" y="15"/>
                </a:cubicBezTo>
                <a:cubicBezTo>
                  <a:pt x="4225" y="7"/>
                  <a:pt x="4232" y="0"/>
                  <a:pt x="4240" y="0"/>
                </a:cubicBezTo>
                <a:close/>
                <a:moveTo>
                  <a:pt x="4333" y="0"/>
                </a:moveTo>
                <a:lnTo>
                  <a:pt x="4333" y="0"/>
                </a:lnTo>
                <a:cubicBezTo>
                  <a:pt x="4341" y="0"/>
                  <a:pt x="4348" y="7"/>
                  <a:pt x="4348" y="15"/>
                </a:cubicBezTo>
                <a:cubicBezTo>
                  <a:pt x="4348" y="24"/>
                  <a:pt x="4341" y="30"/>
                  <a:pt x="4333" y="30"/>
                </a:cubicBezTo>
                <a:lnTo>
                  <a:pt x="4333" y="30"/>
                </a:lnTo>
                <a:cubicBezTo>
                  <a:pt x="4324" y="30"/>
                  <a:pt x="4317" y="24"/>
                  <a:pt x="4317" y="15"/>
                </a:cubicBezTo>
                <a:cubicBezTo>
                  <a:pt x="4317" y="7"/>
                  <a:pt x="4324" y="0"/>
                  <a:pt x="4333" y="0"/>
                </a:cubicBezTo>
                <a:close/>
                <a:moveTo>
                  <a:pt x="4425" y="0"/>
                </a:moveTo>
                <a:lnTo>
                  <a:pt x="4425" y="0"/>
                </a:lnTo>
                <a:cubicBezTo>
                  <a:pt x="4433" y="0"/>
                  <a:pt x="4440" y="7"/>
                  <a:pt x="4440" y="15"/>
                </a:cubicBezTo>
                <a:cubicBezTo>
                  <a:pt x="4440" y="24"/>
                  <a:pt x="4433" y="30"/>
                  <a:pt x="4425" y="30"/>
                </a:cubicBezTo>
                <a:lnTo>
                  <a:pt x="4425" y="30"/>
                </a:lnTo>
                <a:cubicBezTo>
                  <a:pt x="4416" y="30"/>
                  <a:pt x="4409" y="24"/>
                  <a:pt x="4409" y="15"/>
                </a:cubicBezTo>
                <a:cubicBezTo>
                  <a:pt x="4409" y="7"/>
                  <a:pt x="4416" y="0"/>
                  <a:pt x="4425" y="0"/>
                </a:cubicBezTo>
                <a:close/>
                <a:moveTo>
                  <a:pt x="4517" y="0"/>
                </a:moveTo>
                <a:lnTo>
                  <a:pt x="4517" y="0"/>
                </a:lnTo>
                <a:cubicBezTo>
                  <a:pt x="4525" y="0"/>
                  <a:pt x="4532" y="7"/>
                  <a:pt x="4532" y="15"/>
                </a:cubicBezTo>
                <a:cubicBezTo>
                  <a:pt x="4532" y="24"/>
                  <a:pt x="4525" y="30"/>
                  <a:pt x="4517" y="30"/>
                </a:cubicBezTo>
                <a:lnTo>
                  <a:pt x="4517" y="30"/>
                </a:lnTo>
                <a:cubicBezTo>
                  <a:pt x="4508" y="30"/>
                  <a:pt x="4502" y="24"/>
                  <a:pt x="4502" y="15"/>
                </a:cubicBezTo>
                <a:cubicBezTo>
                  <a:pt x="4502" y="7"/>
                  <a:pt x="4508" y="0"/>
                  <a:pt x="4517" y="0"/>
                </a:cubicBezTo>
                <a:close/>
              </a:path>
            </a:pathLst>
          </a:custGeom>
          <a:solidFill>
            <a:srgbClr val="000000"/>
          </a:solidFill>
          <a:ln w="3175" cap="flat">
            <a:noFill/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52">
            <a:extLst>
              <a:ext uri="{FF2B5EF4-FFF2-40B4-BE49-F238E27FC236}">
                <a16:creationId xmlns="" xmlns:a16="http://schemas.microsoft.com/office/drawing/2014/main" id="{D9D38DBB-F6FB-4BF1-BFF2-4EE9B2810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2677" y="5070037"/>
            <a:ext cx="16115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Visit Date, Weeks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71" name="Oval 70">
            <a:extLst>
              <a:ext uri="{FF2B5EF4-FFF2-40B4-BE49-F238E27FC236}">
                <a16:creationId xmlns="" xmlns:a16="http://schemas.microsoft.com/office/drawing/2014/main" id="{35FE709A-B325-40F6-8956-5FBB274BA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7314" y="3615699"/>
            <a:ext cx="166534" cy="164592"/>
          </a:xfrm>
          <a:prstGeom prst="ellipse">
            <a:avLst/>
          </a:prstGeom>
          <a:solidFill>
            <a:srgbClr val="C0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2" name="Oval 71">
            <a:extLst>
              <a:ext uri="{FF2B5EF4-FFF2-40B4-BE49-F238E27FC236}">
                <a16:creationId xmlns="" xmlns:a16="http://schemas.microsoft.com/office/drawing/2014/main" id="{39E8B835-AB7A-419C-A285-87AD1B1E3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7253" y="2262596"/>
            <a:ext cx="166534" cy="164592"/>
          </a:xfrm>
          <a:prstGeom prst="ellipse">
            <a:avLst/>
          </a:prstGeom>
          <a:solidFill>
            <a:srgbClr val="C0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6" name="Rectangle 75">
            <a:extLst>
              <a:ext uri="{FF2B5EF4-FFF2-40B4-BE49-F238E27FC236}">
                <a16:creationId xmlns="" xmlns:a16="http://schemas.microsoft.com/office/drawing/2014/main" id="{DA4DA098-CAEB-41E2-91F7-99BACD1A1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473" y="1896680"/>
            <a:ext cx="29334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C00000"/>
                </a:solidFill>
              </a:rPr>
              <a:t>M184M/I/V 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ubstitution at failure</a:t>
            </a:r>
          </a:p>
        </p:txBody>
      </p:sp>
      <p:sp>
        <p:nvSpPr>
          <p:cNvPr id="15377" name="Rectangle 76">
            <a:extLst>
              <a:ext uri="{FF2B5EF4-FFF2-40B4-BE49-F238E27FC236}">
                <a16:creationId xmlns="" xmlns:a16="http://schemas.microsoft.com/office/drawing/2014/main" id="{6BC1A267-BC8A-4DBF-BE42-0CA1782C2C0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447953" y="2084137"/>
            <a:ext cx="6197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5384" name="Group 15383">
            <a:extLst>
              <a:ext uri="{FF2B5EF4-FFF2-40B4-BE49-F238E27FC236}">
                <a16:creationId xmlns="" xmlns:a16="http://schemas.microsoft.com/office/drawing/2014/main" id="{A0701626-4FB4-421F-9016-7AB6BFF891CE}"/>
              </a:ext>
            </a:extLst>
          </p:cNvPr>
          <p:cNvGrpSpPr/>
          <p:nvPr/>
        </p:nvGrpSpPr>
        <p:grpSpPr>
          <a:xfrm>
            <a:off x="3200322" y="1649318"/>
            <a:ext cx="526201" cy="3136970"/>
            <a:chOff x="3200322" y="1563593"/>
            <a:chExt cx="526201" cy="3136970"/>
          </a:xfrm>
        </p:grpSpPr>
        <p:sp>
          <p:nvSpPr>
            <p:cNvPr id="18" name="Rectangle 14">
              <a:extLst>
                <a:ext uri="{FF2B5EF4-FFF2-40B4-BE49-F238E27FC236}">
                  <a16:creationId xmlns="" xmlns:a16="http://schemas.microsoft.com/office/drawing/2014/main" id="{FA695962-1767-4AA3-9F3C-6C42D7EB3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2710" y="4454342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5">
              <a:extLst>
                <a:ext uri="{FF2B5EF4-FFF2-40B4-BE49-F238E27FC236}">
                  <a16:creationId xmlns="" xmlns:a16="http://schemas.microsoft.com/office/drawing/2014/main" id="{59505747-9769-4794-B3B3-B992140EA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3763" y="3490759"/>
              <a:ext cx="2276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</a:t>
              </a:r>
              <a:endParaRPr kumimoji="0" lang="en-US" alt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="" xmlns:a16="http://schemas.microsoft.com/office/drawing/2014/main" id="{4962DCEA-BD00-41ED-BA93-DB090CA7C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2043" y="2527176"/>
              <a:ext cx="34143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100</a:t>
              </a:r>
              <a:endParaRPr kumimoji="0" lang="en-US" alt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="" xmlns:a16="http://schemas.microsoft.com/office/drawing/2014/main" id="{36414E51-D571-4223-979D-DC5EDD36B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0322" y="1563593"/>
              <a:ext cx="45525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1000</a:t>
              </a:r>
              <a:endPara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78" name="Rectangle 77">
              <a:extLst>
                <a:ext uri="{FF2B5EF4-FFF2-40B4-BE49-F238E27FC236}">
                  <a16:creationId xmlns="" xmlns:a16="http://schemas.microsoft.com/office/drawing/2014/main" id="{0370E514-25CF-40AA-8D00-3C87EE01E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3763" y="2798701"/>
              <a:ext cx="2276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50</a:t>
              </a:r>
              <a:endParaRPr kumimoji="0" lang="en-US" alt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5379" name="Rectangle 78">
            <a:extLst>
              <a:ext uri="{FF2B5EF4-FFF2-40B4-BE49-F238E27FC236}">
                <a16:creationId xmlns="" xmlns:a16="http://schemas.microsoft.com/office/drawing/2014/main" id="{B6DE6BFC-7955-413D-A8E6-2AEEAF759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0672" y="4170803"/>
            <a:ext cx="256480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C00000"/>
                </a:solidFill>
              </a:rPr>
              <a:t>No p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reexisting substitutions</a:t>
            </a:r>
          </a:p>
        </p:txBody>
      </p:sp>
      <p:sp>
        <p:nvSpPr>
          <p:cNvPr id="15386" name="TextBox 15385">
            <a:extLst>
              <a:ext uri="{FF2B5EF4-FFF2-40B4-BE49-F238E27FC236}">
                <a16:creationId xmlns="" xmlns:a16="http://schemas.microsoft.com/office/drawing/2014/main" id="{294CA810-CE85-4583-ABDA-B4FDF0807108}"/>
              </a:ext>
            </a:extLst>
          </p:cNvPr>
          <p:cNvSpPr txBox="1"/>
          <p:nvPr/>
        </p:nvSpPr>
        <p:spPr>
          <a:xfrm rot="16200000">
            <a:off x="2117443" y="3210889"/>
            <a:ext cx="1816395" cy="33855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1600" dirty="0"/>
              <a:t>HIV-1 RNA, c/mL</a:t>
            </a:r>
          </a:p>
        </p:txBody>
      </p:sp>
      <p:sp>
        <p:nvSpPr>
          <p:cNvPr id="15387" name="Freeform: Shape 15386">
            <a:extLst>
              <a:ext uri="{FF2B5EF4-FFF2-40B4-BE49-F238E27FC236}">
                <a16:creationId xmlns="" xmlns:a16="http://schemas.microsoft.com/office/drawing/2014/main" id="{5B539182-CD63-4026-8E28-BEE44E85F034}"/>
              </a:ext>
            </a:extLst>
          </p:cNvPr>
          <p:cNvSpPr/>
          <p:nvPr/>
        </p:nvSpPr>
        <p:spPr bwMode="auto">
          <a:xfrm>
            <a:off x="3826878" y="3692565"/>
            <a:ext cx="219490" cy="478238"/>
          </a:xfrm>
          <a:custGeom>
            <a:avLst/>
            <a:gdLst>
              <a:gd name="connsiteX0" fmla="*/ 350409 w 350409"/>
              <a:gd name="connsiteY0" fmla="*/ 317036 h 317036"/>
              <a:gd name="connsiteX1" fmla="*/ 0 w 350409"/>
              <a:gd name="connsiteY1" fmla="*/ 0 h 317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0409" h="317036">
                <a:moveTo>
                  <a:pt x="350409" y="317036"/>
                </a:move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Freeform: Shape 92">
            <a:extLst>
              <a:ext uri="{FF2B5EF4-FFF2-40B4-BE49-F238E27FC236}">
                <a16:creationId xmlns="" xmlns:a16="http://schemas.microsoft.com/office/drawing/2014/main" id="{556D0D63-14D3-4D97-A368-C11F03A488D9}"/>
              </a:ext>
            </a:extLst>
          </p:cNvPr>
          <p:cNvSpPr/>
          <p:nvPr/>
        </p:nvSpPr>
        <p:spPr bwMode="auto">
          <a:xfrm rot="16789104">
            <a:off x="5807529" y="2008188"/>
            <a:ext cx="406858" cy="353083"/>
          </a:xfrm>
          <a:custGeom>
            <a:avLst/>
            <a:gdLst>
              <a:gd name="connsiteX0" fmla="*/ 350409 w 350409"/>
              <a:gd name="connsiteY0" fmla="*/ 317036 h 317036"/>
              <a:gd name="connsiteX1" fmla="*/ 0 w 350409"/>
              <a:gd name="connsiteY1" fmla="*/ 0 h 317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0409" h="317036">
                <a:moveTo>
                  <a:pt x="350409" y="317036"/>
                </a:move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71946A6-36A2-4594-A970-B16A94478B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7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812800" y="1514160"/>
            <a:ext cx="10566397" cy="4419600"/>
          </a:xfrm>
        </p:spPr>
        <p:txBody>
          <a:bodyPr/>
          <a:lstStyle/>
          <a:p>
            <a:pPr marL="274320" indent="-274320">
              <a:spcBef>
                <a:spcPts val="1000"/>
              </a:spcBef>
            </a:pPr>
            <a:r>
              <a:rPr lang="en-US" altLang="en-US" sz="2000" dirty="0" err="1" smtClean="0"/>
              <a:t>Bictegravir</a:t>
            </a:r>
            <a:r>
              <a:rPr lang="en-US" altLang="en-US" sz="2000" dirty="0"/>
              <a:t>, coformulated into a single-tablet regimen with emtricitabine and tenofovir alafenamide (B/F/TAF), is </a:t>
            </a:r>
            <a:r>
              <a:rPr lang="en-US" altLang="en-US" sz="2000" dirty="0" smtClean="0"/>
              <a:t>a recommended </a:t>
            </a:r>
            <a:r>
              <a:rPr lang="en-US" altLang="en-US" sz="2000" dirty="0"/>
              <a:t>regimen for initial treatment</a:t>
            </a:r>
          </a:p>
          <a:p>
            <a:pPr marL="274320" indent="-274320">
              <a:spcBef>
                <a:spcPts val="1000"/>
              </a:spcBef>
            </a:pPr>
            <a:r>
              <a:rPr lang="en-US" altLang="en-US" sz="2000" dirty="0"/>
              <a:t>Across all Phase 3 studies, B/F/TAF was safe and </a:t>
            </a:r>
            <a:r>
              <a:rPr lang="en-US" altLang="en-US" sz="2000" dirty="0" smtClean="0"/>
              <a:t>efficacious</a:t>
            </a:r>
            <a:r>
              <a:rPr lang="en-US" altLang="en-US" sz="2000" baseline="30000" dirty="0" smtClean="0"/>
              <a:t>2-7</a:t>
            </a:r>
          </a:p>
          <a:p>
            <a:pPr marL="274320" indent="-274320">
              <a:spcBef>
                <a:spcPts val="1000"/>
              </a:spcBef>
            </a:pPr>
            <a:r>
              <a:rPr lang="en-US" altLang="en-US" sz="2000" dirty="0"/>
              <a:t>Globally, women comprise at least 50% of people living with </a:t>
            </a:r>
            <a:r>
              <a:rPr lang="en-US" altLang="en-US" sz="2000" dirty="0" smtClean="0"/>
              <a:t>HIV</a:t>
            </a:r>
            <a:r>
              <a:rPr lang="en-US" altLang="en-US" sz="2000" baseline="30000" dirty="0" smtClean="0"/>
              <a:t>1</a:t>
            </a:r>
            <a:endParaRPr lang="en-US" altLang="en-US" sz="2000" dirty="0">
              <a:solidFill>
                <a:srgbClr val="FF0000"/>
              </a:solidFill>
            </a:endParaRPr>
          </a:p>
          <a:p>
            <a:pPr marL="274320" indent="-274320">
              <a:spcBef>
                <a:spcPts val="1000"/>
              </a:spcBef>
            </a:pPr>
            <a:r>
              <a:rPr lang="en-US" altLang="en-US" sz="2000" dirty="0"/>
              <a:t>Week 48 results in a cis-women study of switching to B/F/TAF demonstrated </a:t>
            </a:r>
            <a:r>
              <a:rPr lang="en-US" altLang="en-US" sz="2000" dirty="0" smtClean="0"/>
              <a:t>good tolerability and efficacy, with no resistance</a:t>
            </a:r>
            <a:r>
              <a:rPr lang="en-US" altLang="en-US" sz="2000" baseline="30000" dirty="0" smtClean="0"/>
              <a:t>8</a:t>
            </a:r>
            <a:endParaRPr lang="en-US" altLang="en-US" sz="2000" baseline="30000" dirty="0"/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3A506ABF-AA75-5E47-BFC7-E8E5BAD6B3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100" dirty="0"/>
              <a:t>1. UNAIDS. Fact Sheet–World AIDS Day 2017; 2. Gallant, Lancet 2017;390:2063-72; 3. Sax, Lancet 2017;390:2073-82. </a:t>
            </a:r>
            <a:r>
              <a:rPr lang="da-DK" sz="1100" dirty="0"/>
              <a:t>4. Daar, Lancet HIV 2018;5:e347–56; 5. Molina, Lancet HIV 2018;5:e357–65; 6. Wohl, Lancet HIV 2019;6:e355–63; 7. Stellbrink, Lancet HIV 2019;6:e354-72; 8. Kityo, CROI 2018, #500.</a:t>
            </a:r>
            <a:endParaRPr lang="en-US" sz="11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932A80E2-1D1A-4487-ADB0-CE206A6D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F75BC1-3891-154A-8EB1-C2FB0F63A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Study Design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CB00E5-6B0A-6C47-B416-9F6DC0464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797" y="3679007"/>
            <a:ext cx="10566397" cy="2615414"/>
          </a:xfrm>
        </p:spPr>
        <p:txBody>
          <a:bodyPr/>
          <a:lstStyle/>
          <a:p>
            <a:pPr marL="274320" indent="-274320">
              <a:spcBef>
                <a:spcPts val="600"/>
              </a:spcBef>
              <a:spcAft>
                <a:spcPts val="300"/>
              </a:spcAft>
            </a:pPr>
            <a:r>
              <a:rPr lang="en-US" altLang="en-US" sz="1800" dirty="0"/>
              <a:t>Phase 3, randomized, open-label, multicenter, active-controlled study (NCT02652624)</a:t>
            </a:r>
          </a:p>
          <a:p>
            <a:pPr marL="274320" indent="-274320">
              <a:spcBef>
                <a:spcPts val="600"/>
              </a:spcBef>
              <a:spcAft>
                <a:spcPts val="300"/>
              </a:spcAft>
            </a:pPr>
            <a:r>
              <a:rPr lang="en-US" altLang="en-US" sz="1800" dirty="0" smtClean="0"/>
              <a:t>Primary </a:t>
            </a:r>
            <a:r>
              <a:rPr lang="en-US" altLang="en-US" sz="1800" dirty="0"/>
              <a:t>endpoint: proportion of participants with HIV-1 RNA ≥50 copies/mL at Week 48</a:t>
            </a:r>
          </a:p>
          <a:p>
            <a:pPr marL="274320" indent="-274320">
              <a:spcBef>
                <a:spcPts val="600"/>
              </a:spcBef>
              <a:spcAft>
                <a:spcPts val="300"/>
              </a:spcAft>
            </a:pPr>
            <a:r>
              <a:rPr lang="en-US" altLang="en-US" sz="1800" dirty="0"/>
              <a:t>At Week 48, participants had option to receive B/F/TAF for an additional 48 weeks</a:t>
            </a:r>
          </a:p>
          <a:p>
            <a:pPr marL="274320" indent="-274320">
              <a:spcBef>
                <a:spcPts val="600"/>
              </a:spcBef>
              <a:spcAft>
                <a:spcPts val="300"/>
              </a:spcAft>
            </a:pPr>
            <a:r>
              <a:rPr lang="en-US" altLang="en-US" sz="1800" dirty="0"/>
              <a:t>We report efficacy and safety based on:</a:t>
            </a:r>
          </a:p>
          <a:p>
            <a:pPr marL="674370" lvl="1" indent="-274320">
              <a:spcBef>
                <a:spcPts val="600"/>
              </a:spcBef>
              <a:spcAft>
                <a:spcPts val="300"/>
              </a:spcAft>
            </a:pPr>
            <a:r>
              <a:rPr lang="en-US" altLang="en-US" sz="1600" dirty="0"/>
              <a:t>96 weeks of exposure to B/F/TAF for Group A (secondary endpoint)</a:t>
            </a:r>
          </a:p>
          <a:p>
            <a:pPr marL="674370" lvl="1" indent="-274320">
              <a:spcBef>
                <a:spcPts val="600"/>
              </a:spcBef>
              <a:spcAft>
                <a:spcPts val="300"/>
              </a:spcAft>
            </a:pPr>
            <a:r>
              <a:rPr lang="en-US" altLang="en-US" sz="1600" dirty="0"/>
              <a:t>48 weeks of exposure to B/F/TAF for Group B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en-US" sz="1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C15234A-1E7E-426E-9275-17DDD046A6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dirty="0"/>
              <a:t>*Given with food; </a:t>
            </a:r>
            <a:r>
              <a:rPr lang="en-US" altLang="en-US" b="1" baseline="30000" dirty="0">
                <a:ea typeface="MS Mincho" pitchFamily="49" charset="-128"/>
              </a:rPr>
              <a:t>†</a:t>
            </a:r>
            <a:r>
              <a:rPr lang="en-US" altLang="en-US" dirty="0"/>
              <a:t>Given without regard to food. ATV, atazanavir; C, cobicistat; E, elvitegravir; RTV, ritonavir. 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5B3036D5-7853-41C5-BCB2-0500F768329C}"/>
              </a:ext>
            </a:extLst>
          </p:cNvPr>
          <p:cNvGrpSpPr/>
          <p:nvPr/>
        </p:nvGrpSpPr>
        <p:grpSpPr>
          <a:xfrm>
            <a:off x="1026075" y="1238292"/>
            <a:ext cx="9998042" cy="2199569"/>
            <a:chOff x="1776914" y="1133517"/>
            <a:chExt cx="8817232" cy="1980261"/>
          </a:xfrm>
        </p:grpSpPr>
        <p:sp>
          <p:nvSpPr>
            <p:cNvPr id="26" name="Rectangle 25"/>
            <p:cNvSpPr/>
            <p:nvPr/>
          </p:nvSpPr>
          <p:spPr bwMode="auto">
            <a:xfrm>
              <a:off x="4622949" y="2352876"/>
              <a:ext cx="219121" cy="1939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ea typeface="MS PGothic"/>
                </a:rPr>
                <a:t>1:1</a:t>
              </a:r>
              <a:endParaRPr lang="en-GB" sz="1400" dirty="0">
                <a:solidFill>
                  <a:prstClr val="black"/>
                </a:solidFill>
                <a:ea typeface="MS PGothic"/>
              </a:endParaRPr>
            </a:p>
          </p:txBody>
        </p:sp>
        <p:sp>
          <p:nvSpPr>
            <p:cNvPr id="9226" name="Text Box 29"/>
            <p:cNvSpPr txBox="1">
              <a:spLocks noChangeArrowheads="1"/>
            </p:cNvSpPr>
            <p:nvPr/>
          </p:nvSpPr>
          <p:spPr bwMode="auto">
            <a:xfrm>
              <a:off x="1776914" y="1561269"/>
              <a:ext cx="2516989" cy="332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5B60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 dirty="0">
                  <a:solidFill>
                    <a:srgbClr val="000000"/>
                  </a:solidFill>
                  <a:ea typeface="MS PGothic" pitchFamily="34" charset="-128"/>
                </a:rPr>
                <a:t>N=470 </a:t>
              </a:r>
              <a:r>
                <a:rPr lang="en-US" altLang="en-US" sz="1800" b="1" dirty="0" smtClean="0">
                  <a:solidFill>
                    <a:srgbClr val="000000"/>
                  </a:solidFill>
                  <a:ea typeface="MS PGothic" pitchFamily="34" charset="-128"/>
                </a:rPr>
                <a:t>women </a:t>
              </a:r>
              <a:endParaRPr lang="en-US" altLang="en-US" sz="1800" b="1" dirty="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grpSp>
          <p:nvGrpSpPr>
            <p:cNvPr id="9227" name="Group 39"/>
            <p:cNvGrpSpPr>
              <a:grpSpLocks/>
            </p:cNvGrpSpPr>
            <p:nvPr/>
          </p:nvGrpSpPr>
          <p:grpSpPr bwMode="auto">
            <a:xfrm>
              <a:off x="4145895" y="2087695"/>
              <a:ext cx="1329447" cy="783765"/>
              <a:chOff x="4060933" y="2200085"/>
              <a:chExt cx="1329269" cy="826736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830964" y="2200085"/>
                <a:ext cx="442423" cy="20459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>
                <a:spAutoFit/>
              </a:bodyPr>
              <a:lstStyle/>
              <a:p>
                <a:pPr algn="ctr"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tx1"/>
                    </a:solidFill>
                    <a:ea typeface="MS PGothic"/>
                  </a:rPr>
                  <a:t>n=234</a:t>
                </a:r>
                <a:endParaRPr lang="en-GB" sz="1400" dirty="0">
                  <a:solidFill>
                    <a:schemeClr val="tx1"/>
                  </a:solidFill>
                  <a:ea typeface="MS PGothic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830964" y="2816548"/>
                <a:ext cx="442423" cy="20459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>
                <a:spAutoFit/>
              </a:bodyPr>
              <a:lstStyle/>
              <a:p>
                <a:pPr algn="ctr"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chemeClr val="tx1"/>
                    </a:solidFill>
                    <a:ea typeface="MS PGothic"/>
                  </a:rPr>
                  <a:t>n=236</a:t>
                </a:r>
                <a:endParaRPr lang="en-GB" sz="1400" dirty="0">
                  <a:solidFill>
                    <a:schemeClr val="tx1"/>
                  </a:solidFill>
                  <a:ea typeface="MS PGothic"/>
                </a:endParaRPr>
              </a:p>
            </p:txBody>
          </p:sp>
          <p:sp>
            <p:nvSpPr>
              <p:cNvPr id="23" name="Left Bracket 22"/>
              <p:cNvSpPr/>
              <p:nvPr/>
            </p:nvSpPr>
            <p:spPr>
              <a:xfrm>
                <a:off x="4792444" y="2403895"/>
                <a:ext cx="597758" cy="622926"/>
              </a:xfrm>
              <a:prstGeom prst="leftBracket">
                <a:avLst>
                  <a:gd name="adj" fmla="val 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4060933" y="2707328"/>
                <a:ext cx="73173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Rectangle 10"/>
            <p:cNvSpPr/>
            <p:nvPr/>
          </p:nvSpPr>
          <p:spPr bwMode="auto">
            <a:xfrm>
              <a:off x="5403959" y="2610858"/>
              <a:ext cx="2151659" cy="50292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0" bIns="0" anchor="ctr"/>
            <a:lstStyle/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prstClr val="white"/>
                  </a:solidFill>
                </a:rPr>
                <a:t>Stay on baseline regimen (SBR)*</a:t>
              </a:r>
              <a:endParaRPr lang="en-US" b="1" baseline="30000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403958" y="2021288"/>
              <a:ext cx="4338966" cy="502920"/>
            </a:xfrm>
            <a:prstGeom prst="rect">
              <a:avLst/>
            </a:prstGeom>
            <a:solidFill>
              <a:srgbClr val="00C0A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anchor="ctr"/>
            <a:lstStyle/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prstClr val="white"/>
                  </a:solidFill>
                </a:rPr>
                <a:t>B/F/TAF* (Group  A)</a:t>
              </a:r>
            </a:p>
          </p:txBody>
        </p:sp>
        <p:sp>
          <p:nvSpPr>
            <p:cNvPr id="13" name="Pentagon 12"/>
            <p:cNvSpPr/>
            <p:nvPr/>
          </p:nvSpPr>
          <p:spPr bwMode="auto">
            <a:xfrm>
              <a:off x="1786278" y="1910291"/>
              <a:ext cx="2801237" cy="1195507"/>
            </a:xfrm>
            <a:prstGeom prst="homePlate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Key inclusion criteria:</a:t>
              </a:r>
            </a:p>
            <a:p>
              <a:pPr marL="171450" indent="-171450" fontAlgn="auto">
                <a:spcBef>
                  <a:spcPts val="30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Suppressed on E/C/F/TAF or E/C/F/TDF or ATV + RTV + </a:t>
              </a:r>
              <a:r>
                <a:rPr lang="en-US" sz="1400" dirty="0" smtClean="0">
                  <a:solidFill>
                    <a:schemeClr val="tx1"/>
                  </a:solidFill>
                </a:rPr>
                <a:t>F/TDF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marL="171450" indent="-171450" fontAlgn="auto">
                <a:spcBef>
                  <a:spcPts val="30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HIV-1 RNA &lt;50 c/mL for ≥6 </a:t>
              </a:r>
              <a:r>
                <a:rPr lang="en-US" sz="1400" dirty="0" err="1">
                  <a:solidFill>
                    <a:schemeClr val="tx1"/>
                  </a:solidFill>
                </a:rPr>
                <a:t>mo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marL="171450" indent="-171450" fontAlgn="auto">
                <a:spcBef>
                  <a:spcPts val="30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eGFR ≥50 mL/min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232" name="TextBox 11"/>
            <p:cNvSpPr txBox="1">
              <a:spLocks noChangeArrowheads="1"/>
            </p:cNvSpPr>
            <p:nvPr/>
          </p:nvSpPr>
          <p:spPr bwMode="auto">
            <a:xfrm>
              <a:off x="7394456" y="1594627"/>
              <a:ext cx="325147" cy="193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MS PGothic" pitchFamily="34" charset="-128"/>
                </a:rPr>
                <a:t>W48</a:t>
              </a:r>
            </a:p>
          </p:txBody>
        </p:sp>
        <p:sp>
          <p:nvSpPr>
            <p:cNvPr id="9233" name="Text Box 23"/>
            <p:cNvSpPr txBox="1">
              <a:spLocks noChangeArrowheads="1"/>
            </p:cNvSpPr>
            <p:nvPr/>
          </p:nvSpPr>
          <p:spPr bwMode="auto">
            <a:xfrm>
              <a:off x="5186994" y="1594627"/>
              <a:ext cx="421278" cy="193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Day 1</a:t>
              </a:r>
            </a:p>
          </p:txBody>
        </p:sp>
        <p:sp>
          <p:nvSpPr>
            <p:cNvPr id="17" name="Freeform 66"/>
            <p:cNvSpPr>
              <a:spLocks/>
            </p:cNvSpPr>
            <p:nvPr/>
          </p:nvSpPr>
          <p:spPr bwMode="auto">
            <a:xfrm>
              <a:off x="5397633" y="1812986"/>
              <a:ext cx="2157984" cy="97306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prstClr val="black"/>
                </a:solidFill>
                <a:latin typeface="Arial"/>
                <a:cs typeface="+mn-cs"/>
              </a:endParaRPr>
            </a:p>
          </p:txBody>
        </p:sp>
        <p:grpSp>
          <p:nvGrpSpPr>
            <p:cNvPr id="9235" name="Group 10"/>
            <p:cNvGrpSpPr>
              <a:grpSpLocks/>
            </p:cNvGrpSpPr>
            <p:nvPr/>
          </p:nvGrpSpPr>
          <p:grpSpPr bwMode="auto">
            <a:xfrm>
              <a:off x="6810030" y="1133517"/>
              <a:ext cx="1493999" cy="442401"/>
              <a:chOff x="8354075" y="1061620"/>
              <a:chExt cx="1493799" cy="466654"/>
            </a:xfrm>
          </p:grpSpPr>
          <p:sp>
            <p:nvSpPr>
              <p:cNvPr id="9236" name="Rectangle 59"/>
              <p:cNvSpPr>
                <a:spLocks noChangeArrowheads="1"/>
              </p:cNvSpPr>
              <p:nvPr/>
            </p:nvSpPr>
            <p:spPr bwMode="auto">
              <a:xfrm>
                <a:off x="8354075" y="1061620"/>
                <a:ext cx="1493799" cy="324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990000"/>
                  </a:buClr>
                  <a:buFont typeface="Symbol" pitchFamily="18" charset="2"/>
                  <a:buChar char="¨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b="1" dirty="0">
                    <a:solidFill>
                      <a:schemeClr val="bg1">
                        <a:lumMod val="50000"/>
                      </a:schemeClr>
                    </a:solidFill>
                    <a:ea typeface="MS PGothic" pitchFamily="34" charset="-128"/>
                    <a:sym typeface="Symbol" pitchFamily="18" charset="2"/>
                  </a:rPr>
                  <a:t>Primary </a:t>
                </a:r>
                <a:r>
                  <a:rPr lang="de-DE" altLang="en-US" sz="1600" b="1" dirty="0" err="1">
                    <a:solidFill>
                      <a:schemeClr val="bg1">
                        <a:lumMod val="50000"/>
                      </a:schemeClr>
                    </a:solidFill>
                    <a:ea typeface="MS PGothic" pitchFamily="34" charset="-128"/>
                    <a:sym typeface="Symbol" pitchFamily="18" charset="2"/>
                  </a:rPr>
                  <a:t>Endpoint</a:t>
                </a:r>
                <a:endParaRPr lang="en-US" altLang="en-US" sz="1600" dirty="0">
                  <a:solidFill>
                    <a:schemeClr val="bg1">
                      <a:lumMod val="50000"/>
                    </a:schemeClr>
                  </a:solidFill>
                  <a:ea typeface="MS PGothic" pitchFamily="34" charset="-128"/>
                </a:endParaRPr>
              </a:p>
            </p:txBody>
          </p:sp>
          <p:sp>
            <p:nvSpPr>
              <p:cNvPr id="20" name="Isosceles Triangle 19"/>
              <p:cNvSpPr/>
              <p:nvPr/>
            </p:nvSpPr>
            <p:spPr>
              <a:xfrm flipV="1">
                <a:off x="9037275" y="1385854"/>
                <a:ext cx="127400" cy="142420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p:grpSp>
        <p:cxnSp>
          <p:nvCxnSpPr>
            <p:cNvPr id="5" name="Straight Connector 4">
              <a:extLst>
                <a:ext uri="{FF2B5EF4-FFF2-40B4-BE49-F238E27FC236}">
                  <a16:creationId xmlns="" xmlns:a16="http://schemas.microsoft.com/office/drawing/2014/main" id="{599425F9-1260-4E56-A721-FFF0207B7384}"/>
                </a:ext>
              </a:extLst>
            </p:cNvPr>
            <p:cNvCxnSpPr/>
            <p:nvPr/>
          </p:nvCxnSpPr>
          <p:spPr>
            <a:xfrm>
              <a:off x="5397633" y="1910292"/>
              <a:ext cx="4306824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reeform 66">
              <a:extLst>
                <a:ext uri="{FF2B5EF4-FFF2-40B4-BE49-F238E27FC236}">
                  <a16:creationId xmlns="" xmlns:a16="http://schemas.microsoft.com/office/drawing/2014/main" id="{0048315D-3973-4C7E-8320-55C6C2000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7271" y="1812986"/>
              <a:ext cx="2157984" cy="97306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prstClr val="black"/>
                </a:solidFill>
                <a:latin typeface="Arial"/>
                <a:cs typeface="+mn-cs"/>
              </a:endParaRPr>
            </a:p>
          </p:txBody>
        </p:sp>
        <p:sp>
          <p:nvSpPr>
            <p:cNvPr id="32" name="TextBox 11">
              <a:extLst>
                <a:ext uri="{FF2B5EF4-FFF2-40B4-BE49-F238E27FC236}">
                  <a16:creationId xmlns="" xmlns:a16="http://schemas.microsoft.com/office/drawing/2014/main" id="{DA5E4B11-A670-4386-AAC5-C4DD4693DE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52970" y="1594627"/>
              <a:ext cx="325147" cy="193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MS PGothic" pitchFamily="34" charset="-128"/>
                </a:rPr>
                <a:t>W96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9101C2F9-2011-4664-B4E0-CDA6C3E83845}"/>
                </a:ext>
              </a:extLst>
            </p:cNvPr>
            <p:cNvSpPr/>
            <p:nvPr/>
          </p:nvSpPr>
          <p:spPr bwMode="auto">
            <a:xfrm>
              <a:off x="7555617" y="2610858"/>
              <a:ext cx="2187308" cy="5029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anchor="ctr"/>
            <a:lstStyle/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Switch to B/F/TAF</a:t>
              </a:r>
              <a:r>
                <a:rPr lang="en-US" b="1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†</a:t>
              </a:r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(Group B)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460BF62B-9597-469E-8D1B-F0B84A551FA0}"/>
                </a:ext>
              </a:extLst>
            </p:cNvPr>
            <p:cNvSpPr txBox="1"/>
            <p:nvPr/>
          </p:nvSpPr>
          <p:spPr>
            <a:xfrm>
              <a:off x="7870799" y="1592506"/>
              <a:ext cx="1530927" cy="1995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Extension phase</a:t>
              </a:r>
            </a:p>
          </p:txBody>
        </p:sp>
        <p:grpSp>
          <p:nvGrpSpPr>
            <p:cNvPr id="29" name="Group 10"/>
            <p:cNvGrpSpPr>
              <a:grpSpLocks/>
            </p:cNvGrpSpPr>
            <p:nvPr/>
          </p:nvGrpSpPr>
          <p:grpSpPr bwMode="auto">
            <a:xfrm>
              <a:off x="8836940" y="1135579"/>
              <a:ext cx="1757206" cy="440912"/>
              <a:chOff x="8211408" y="1063191"/>
              <a:chExt cx="1756971" cy="465083"/>
            </a:xfrm>
          </p:grpSpPr>
          <p:sp>
            <p:nvSpPr>
              <p:cNvPr id="33" name="Rectangle 59"/>
              <p:cNvSpPr>
                <a:spLocks noChangeArrowheads="1"/>
              </p:cNvSpPr>
              <p:nvPr/>
            </p:nvSpPr>
            <p:spPr bwMode="auto">
              <a:xfrm>
                <a:off x="8211408" y="1063191"/>
                <a:ext cx="1756971" cy="321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990000"/>
                  </a:buClr>
                  <a:buFont typeface="Symbol" pitchFamily="18" charset="2"/>
                  <a:buChar char="¨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b="1" dirty="0">
                    <a:solidFill>
                      <a:srgbClr val="C00000"/>
                    </a:solidFill>
                    <a:ea typeface="MS PGothic" pitchFamily="34" charset="-128"/>
                    <a:sym typeface="Symbol" pitchFamily="18" charset="2"/>
                  </a:rPr>
                  <a:t>Secondary Endpoint</a:t>
                </a:r>
                <a:endParaRPr lang="en-US" altLang="en-US" sz="1600" dirty="0">
                  <a:solidFill>
                    <a:srgbClr val="C00000"/>
                  </a:solidFill>
                  <a:ea typeface="MS PGothic" pitchFamily="34" charset="-128"/>
                </a:endParaRPr>
              </a:p>
            </p:txBody>
          </p:sp>
          <p:sp>
            <p:nvSpPr>
              <p:cNvPr id="35" name="Isosceles Triangle 34"/>
              <p:cNvSpPr/>
              <p:nvPr/>
            </p:nvSpPr>
            <p:spPr>
              <a:xfrm flipV="1">
                <a:off x="9026194" y="1385854"/>
                <a:ext cx="127400" cy="142420"/>
              </a:xfrm>
              <a:prstGeom prst="triangl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67F20244-A5CA-4B55-B652-09802775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2EBC8E46-4A4F-7540-93DD-853B357D0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789" y="140501"/>
            <a:ext cx="10570464" cy="787400"/>
          </a:xfrm>
        </p:spPr>
        <p:txBody>
          <a:bodyPr/>
          <a:lstStyle/>
          <a:p>
            <a:r>
              <a:rPr lang="en-US" altLang="en-US" dirty="0"/>
              <a:t>Enrollment by Country</a:t>
            </a:r>
            <a:endParaRPr lang="en-US" dirty="0"/>
          </a:p>
        </p:txBody>
      </p:sp>
      <p:sp>
        <p:nvSpPr>
          <p:cNvPr id="11267" name="Text Placeholder 2"/>
          <p:cNvSpPr txBox="1">
            <a:spLocks/>
          </p:cNvSpPr>
          <p:nvPr/>
        </p:nvSpPr>
        <p:spPr bwMode="auto">
          <a:xfrm>
            <a:off x="1666876" y="6562725"/>
            <a:ext cx="35909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50165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730250" indent="-1825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958850" indent="-1825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187450" indent="-182563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16446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1018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25590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016250" indent="-1825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A9A9A9"/>
              </a:buClr>
              <a:buSzPct val="90000"/>
              <a:buNone/>
            </a:pPr>
            <a:endParaRPr lang="en-US" altLang="en-US" sz="800">
              <a:solidFill>
                <a:srgbClr val="000000"/>
              </a:solidFill>
            </a:endParaRPr>
          </a:p>
        </p:txBody>
      </p:sp>
      <p:grpSp>
        <p:nvGrpSpPr>
          <p:cNvPr id="414" name="MAP">
            <a:extLst>
              <a:ext uri="{FF2B5EF4-FFF2-40B4-BE49-F238E27FC236}">
                <a16:creationId xmlns="" xmlns:a16="http://schemas.microsoft.com/office/drawing/2014/main" id="{83CE7033-7D11-C64B-9A52-4ED3DF9915AD}"/>
              </a:ext>
            </a:extLst>
          </p:cNvPr>
          <p:cNvGrpSpPr>
            <a:grpSpLocks noChangeAspect="1"/>
          </p:cNvGrpSpPr>
          <p:nvPr/>
        </p:nvGrpSpPr>
        <p:grpSpPr>
          <a:xfrm>
            <a:off x="1141322" y="1125976"/>
            <a:ext cx="10114743" cy="5001179"/>
            <a:chOff x="0" y="1168400"/>
            <a:chExt cx="9144001" cy="4521201"/>
          </a:xfrm>
          <a:solidFill>
            <a:srgbClr val="E8F3FC"/>
          </a:solidFill>
        </p:grpSpPr>
        <p:sp>
          <p:nvSpPr>
            <p:cNvPr id="415" name="Freeform 324">
              <a:extLst>
                <a:ext uri="{FF2B5EF4-FFF2-40B4-BE49-F238E27FC236}">
                  <a16:creationId xmlns="" xmlns:a16="http://schemas.microsoft.com/office/drawing/2014/main" id="{8D6633B1-226D-CE4B-9C6B-9EA348565C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1438" y="3959225"/>
              <a:ext cx="203200" cy="249238"/>
            </a:xfrm>
            <a:custGeom>
              <a:avLst/>
              <a:gdLst/>
              <a:ahLst/>
              <a:cxnLst>
                <a:cxn ang="0">
                  <a:pos x="121" y="24"/>
                </a:cxn>
                <a:cxn ang="0">
                  <a:pos x="128" y="13"/>
                </a:cxn>
                <a:cxn ang="0">
                  <a:pos x="121" y="16"/>
                </a:cxn>
                <a:cxn ang="0">
                  <a:pos x="115" y="16"/>
                </a:cxn>
                <a:cxn ang="0">
                  <a:pos x="112" y="13"/>
                </a:cxn>
                <a:cxn ang="0">
                  <a:pos x="107" y="12"/>
                </a:cxn>
                <a:cxn ang="0">
                  <a:pos x="98" y="16"/>
                </a:cxn>
                <a:cxn ang="0">
                  <a:pos x="92" y="22"/>
                </a:cxn>
                <a:cxn ang="0">
                  <a:pos x="88" y="24"/>
                </a:cxn>
                <a:cxn ang="0">
                  <a:pos x="80" y="22"/>
                </a:cxn>
                <a:cxn ang="0">
                  <a:pos x="70" y="20"/>
                </a:cxn>
                <a:cxn ang="0">
                  <a:pos x="60" y="17"/>
                </a:cxn>
                <a:cxn ang="0">
                  <a:pos x="51" y="10"/>
                </a:cxn>
                <a:cxn ang="0">
                  <a:pos x="43" y="7"/>
                </a:cxn>
                <a:cxn ang="0">
                  <a:pos x="34" y="7"/>
                </a:cxn>
                <a:cxn ang="0">
                  <a:pos x="25" y="2"/>
                </a:cxn>
                <a:cxn ang="0">
                  <a:pos x="24" y="2"/>
                </a:cxn>
                <a:cxn ang="0">
                  <a:pos x="16" y="2"/>
                </a:cxn>
                <a:cxn ang="0">
                  <a:pos x="8" y="5"/>
                </a:cxn>
                <a:cxn ang="0">
                  <a:pos x="3" y="10"/>
                </a:cxn>
                <a:cxn ang="0">
                  <a:pos x="1" y="13"/>
                </a:cxn>
                <a:cxn ang="0">
                  <a:pos x="10" y="30"/>
                </a:cxn>
                <a:cxn ang="0">
                  <a:pos x="17" y="36"/>
                </a:cxn>
                <a:cxn ang="0">
                  <a:pos x="16" y="50"/>
                </a:cxn>
                <a:cxn ang="0">
                  <a:pos x="11" y="60"/>
                </a:cxn>
                <a:cxn ang="0">
                  <a:pos x="4" y="69"/>
                </a:cxn>
                <a:cxn ang="0">
                  <a:pos x="0" y="79"/>
                </a:cxn>
                <a:cxn ang="0">
                  <a:pos x="10" y="83"/>
                </a:cxn>
                <a:cxn ang="0">
                  <a:pos x="11" y="84"/>
                </a:cxn>
                <a:cxn ang="0">
                  <a:pos x="4" y="87"/>
                </a:cxn>
                <a:cxn ang="0">
                  <a:pos x="0" y="91"/>
                </a:cxn>
                <a:cxn ang="0">
                  <a:pos x="0" y="94"/>
                </a:cxn>
                <a:cxn ang="0">
                  <a:pos x="60" y="128"/>
                </a:cxn>
                <a:cxn ang="0">
                  <a:pos x="60" y="138"/>
                </a:cxn>
                <a:cxn ang="0">
                  <a:pos x="85" y="157"/>
                </a:cxn>
                <a:cxn ang="0">
                  <a:pos x="102" y="123"/>
                </a:cxn>
                <a:cxn ang="0">
                  <a:pos x="104" y="120"/>
                </a:cxn>
                <a:cxn ang="0">
                  <a:pos x="109" y="116"/>
                </a:cxn>
                <a:cxn ang="0">
                  <a:pos x="112" y="114"/>
                </a:cxn>
                <a:cxn ang="0">
                  <a:pos x="115" y="113"/>
                </a:cxn>
                <a:cxn ang="0">
                  <a:pos x="121" y="108"/>
                </a:cxn>
                <a:cxn ang="0">
                  <a:pos x="122" y="107"/>
                </a:cxn>
                <a:cxn ang="0">
                  <a:pos x="114" y="36"/>
                </a:cxn>
              </a:cxnLst>
              <a:rect l="0" t="0" r="r" b="b"/>
              <a:pathLst>
                <a:path w="128" h="157">
                  <a:moveTo>
                    <a:pt x="114" y="36"/>
                  </a:moveTo>
                  <a:lnTo>
                    <a:pt x="121" y="24"/>
                  </a:lnTo>
                  <a:lnTo>
                    <a:pt x="128" y="13"/>
                  </a:lnTo>
                  <a:lnTo>
                    <a:pt x="128" y="13"/>
                  </a:lnTo>
                  <a:lnTo>
                    <a:pt x="121" y="16"/>
                  </a:lnTo>
                  <a:lnTo>
                    <a:pt x="121" y="16"/>
                  </a:lnTo>
                  <a:lnTo>
                    <a:pt x="118" y="16"/>
                  </a:lnTo>
                  <a:lnTo>
                    <a:pt x="115" y="16"/>
                  </a:lnTo>
                  <a:lnTo>
                    <a:pt x="112" y="13"/>
                  </a:lnTo>
                  <a:lnTo>
                    <a:pt x="112" y="13"/>
                  </a:lnTo>
                  <a:lnTo>
                    <a:pt x="111" y="12"/>
                  </a:lnTo>
                  <a:lnTo>
                    <a:pt x="107" y="12"/>
                  </a:lnTo>
                  <a:lnTo>
                    <a:pt x="98" y="16"/>
                  </a:lnTo>
                  <a:lnTo>
                    <a:pt x="98" y="16"/>
                  </a:lnTo>
                  <a:lnTo>
                    <a:pt x="95" y="19"/>
                  </a:lnTo>
                  <a:lnTo>
                    <a:pt x="92" y="22"/>
                  </a:lnTo>
                  <a:lnTo>
                    <a:pt x="90" y="23"/>
                  </a:lnTo>
                  <a:lnTo>
                    <a:pt x="88" y="24"/>
                  </a:lnTo>
                  <a:lnTo>
                    <a:pt x="88" y="24"/>
                  </a:lnTo>
                  <a:lnTo>
                    <a:pt x="80" y="22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65" y="20"/>
                  </a:lnTo>
                  <a:lnTo>
                    <a:pt x="60" y="17"/>
                  </a:lnTo>
                  <a:lnTo>
                    <a:pt x="51" y="10"/>
                  </a:lnTo>
                  <a:lnTo>
                    <a:pt x="51" y="10"/>
                  </a:lnTo>
                  <a:lnTo>
                    <a:pt x="47" y="9"/>
                  </a:lnTo>
                  <a:lnTo>
                    <a:pt x="43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0" y="5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1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8" y="5"/>
                  </a:lnTo>
                  <a:lnTo>
                    <a:pt x="4" y="7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1" y="13"/>
                  </a:lnTo>
                  <a:lnTo>
                    <a:pt x="8" y="19"/>
                  </a:lnTo>
                  <a:lnTo>
                    <a:pt x="10" y="30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14" y="54"/>
                  </a:lnTo>
                  <a:lnTo>
                    <a:pt x="11" y="6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8" y="81"/>
                  </a:lnTo>
                  <a:lnTo>
                    <a:pt x="10" y="83"/>
                  </a:lnTo>
                  <a:lnTo>
                    <a:pt x="11" y="84"/>
                  </a:lnTo>
                  <a:lnTo>
                    <a:pt x="11" y="84"/>
                  </a:lnTo>
                  <a:lnTo>
                    <a:pt x="8" y="86"/>
                  </a:lnTo>
                  <a:lnTo>
                    <a:pt x="4" y="87"/>
                  </a:lnTo>
                  <a:lnTo>
                    <a:pt x="1" y="90"/>
                  </a:lnTo>
                  <a:lnTo>
                    <a:pt x="0" y="91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60" y="128"/>
                  </a:lnTo>
                  <a:lnTo>
                    <a:pt x="60" y="138"/>
                  </a:lnTo>
                  <a:lnTo>
                    <a:pt x="60" y="138"/>
                  </a:lnTo>
                  <a:lnTo>
                    <a:pt x="85" y="157"/>
                  </a:lnTo>
                  <a:lnTo>
                    <a:pt x="85" y="157"/>
                  </a:lnTo>
                  <a:lnTo>
                    <a:pt x="95" y="135"/>
                  </a:lnTo>
                  <a:lnTo>
                    <a:pt x="102" y="123"/>
                  </a:lnTo>
                  <a:lnTo>
                    <a:pt x="102" y="123"/>
                  </a:lnTo>
                  <a:lnTo>
                    <a:pt x="104" y="120"/>
                  </a:lnTo>
                  <a:lnTo>
                    <a:pt x="107" y="117"/>
                  </a:lnTo>
                  <a:lnTo>
                    <a:pt x="109" y="116"/>
                  </a:lnTo>
                  <a:lnTo>
                    <a:pt x="112" y="114"/>
                  </a:lnTo>
                  <a:lnTo>
                    <a:pt x="112" y="114"/>
                  </a:lnTo>
                  <a:lnTo>
                    <a:pt x="114" y="113"/>
                  </a:lnTo>
                  <a:lnTo>
                    <a:pt x="115" y="113"/>
                  </a:lnTo>
                  <a:lnTo>
                    <a:pt x="118" y="111"/>
                  </a:lnTo>
                  <a:lnTo>
                    <a:pt x="121" y="108"/>
                  </a:lnTo>
                  <a:lnTo>
                    <a:pt x="121" y="108"/>
                  </a:lnTo>
                  <a:lnTo>
                    <a:pt x="122" y="107"/>
                  </a:lnTo>
                  <a:lnTo>
                    <a:pt x="114" y="94"/>
                  </a:lnTo>
                  <a:lnTo>
                    <a:pt x="114" y="36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16" name="Freeform 347">
              <a:extLst>
                <a:ext uri="{FF2B5EF4-FFF2-40B4-BE49-F238E27FC236}">
                  <a16:creationId xmlns="" xmlns:a16="http://schemas.microsoft.com/office/drawing/2014/main" id="{0A1C4DBE-6F8E-7B4D-B428-FBA99497A7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8725" y="4111625"/>
              <a:ext cx="277813" cy="279400"/>
            </a:xfrm>
            <a:custGeom>
              <a:avLst/>
              <a:gdLst/>
              <a:ahLst/>
              <a:cxnLst>
                <a:cxn ang="0">
                  <a:pos x="162" y="135"/>
                </a:cxn>
                <a:cxn ang="0">
                  <a:pos x="158" y="125"/>
                </a:cxn>
                <a:cxn ang="0">
                  <a:pos x="156" y="112"/>
                </a:cxn>
                <a:cxn ang="0">
                  <a:pos x="155" y="109"/>
                </a:cxn>
                <a:cxn ang="0">
                  <a:pos x="159" y="99"/>
                </a:cxn>
                <a:cxn ang="0">
                  <a:pos x="156" y="94"/>
                </a:cxn>
                <a:cxn ang="0">
                  <a:pos x="151" y="85"/>
                </a:cxn>
                <a:cxn ang="0">
                  <a:pos x="156" y="61"/>
                </a:cxn>
                <a:cxn ang="0">
                  <a:pos x="131" y="32"/>
                </a:cxn>
                <a:cxn ang="0">
                  <a:pos x="69" y="5"/>
                </a:cxn>
                <a:cxn ang="0">
                  <a:pos x="62" y="15"/>
                </a:cxn>
                <a:cxn ang="0">
                  <a:pos x="61" y="18"/>
                </a:cxn>
                <a:cxn ang="0">
                  <a:pos x="65" y="24"/>
                </a:cxn>
                <a:cxn ang="0">
                  <a:pos x="58" y="25"/>
                </a:cxn>
                <a:cxn ang="0">
                  <a:pos x="38" y="24"/>
                </a:cxn>
                <a:cxn ang="0">
                  <a:pos x="34" y="22"/>
                </a:cxn>
                <a:cxn ang="0">
                  <a:pos x="38" y="0"/>
                </a:cxn>
                <a:cxn ang="0">
                  <a:pos x="17" y="2"/>
                </a:cxn>
                <a:cxn ang="0">
                  <a:pos x="21" y="12"/>
                </a:cxn>
                <a:cxn ang="0">
                  <a:pos x="21" y="20"/>
                </a:cxn>
                <a:cxn ang="0">
                  <a:pos x="15" y="22"/>
                </a:cxn>
                <a:cxn ang="0">
                  <a:pos x="20" y="34"/>
                </a:cxn>
                <a:cxn ang="0">
                  <a:pos x="11" y="49"/>
                </a:cxn>
                <a:cxn ang="0">
                  <a:pos x="0" y="57"/>
                </a:cxn>
                <a:cxn ang="0">
                  <a:pos x="7" y="82"/>
                </a:cxn>
                <a:cxn ang="0">
                  <a:pos x="14" y="94"/>
                </a:cxn>
                <a:cxn ang="0">
                  <a:pos x="18" y="108"/>
                </a:cxn>
                <a:cxn ang="0">
                  <a:pos x="24" y="121"/>
                </a:cxn>
                <a:cxn ang="0">
                  <a:pos x="20" y="122"/>
                </a:cxn>
                <a:cxn ang="0">
                  <a:pos x="14" y="115"/>
                </a:cxn>
                <a:cxn ang="0">
                  <a:pos x="11" y="118"/>
                </a:cxn>
                <a:cxn ang="0">
                  <a:pos x="24" y="125"/>
                </a:cxn>
                <a:cxn ang="0">
                  <a:pos x="31" y="126"/>
                </a:cxn>
                <a:cxn ang="0">
                  <a:pos x="50" y="133"/>
                </a:cxn>
                <a:cxn ang="0">
                  <a:pos x="58" y="139"/>
                </a:cxn>
                <a:cxn ang="0">
                  <a:pos x="71" y="140"/>
                </a:cxn>
                <a:cxn ang="0">
                  <a:pos x="72" y="139"/>
                </a:cxn>
                <a:cxn ang="0">
                  <a:pos x="81" y="152"/>
                </a:cxn>
                <a:cxn ang="0">
                  <a:pos x="84" y="172"/>
                </a:cxn>
                <a:cxn ang="0">
                  <a:pos x="98" y="172"/>
                </a:cxn>
                <a:cxn ang="0">
                  <a:pos x="104" y="172"/>
                </a:cxn>
                <a:cxn ang="0">
                  <a:pos x="106" y="176"/>
                </a:cxn>
                <a:cxn ang="0">
                  <a:pos x="115" y="175"/>
                </a:cxn>
                <a:cxn ang="0">
                  <a:pos x="128" y="175"/>
                </a:cxn>
                <a:cxn ang="0">
                  <a:pos x="132" y="173"/>
                </a:cxn>
                <a:cxn ang="0">
                  <a:pos x="136" y="167"/>
                </a:cxn>
                <a:cxn ang="0">
                  <a:pos x="143" y="169"/>
                </a:cxn>
                <a:cxn ang="0">
                  <a:pos x="149" y="166"/>
                </a:cxn>
                <a:cxn ang="0">
                  <a:pos x="158" y="165"/>
                </a:cxn>
                <a:cxn ang="0">
                  <a:pos x="175" y="155"/>
                </a:cxn>
                <a:cxn ang="0">
                  <a:pos x="172" y="150"/>
                </a:cxn>
                <a:cxn ang="0">
                  <a:pos x="163" y="143"/>
                </a:cxn>
              </a:cxnLst>
              <a:rect l="0" t="0" r="r" b="b"/>
              <a:pathLst>
                <a:path w="175" h="176">
                  <a:moveTo>
                    <a:pt x="163" y="140"/>
                  </a:moveTo>
                  <a:lnTo>
                    <a:pt x="163" y="140"/>
                  </a:lnTo>
                  <a:lnTo>
                    <a:pt x="162" y="135"/>
                  </a:lnTo>
                  <a:lnTo>
                    <a:pt x="161" y="132"/>
                  </a:lnTo>
                  <a:lnTo>
                    <a:pt x="158" y="129"/>
                  </a:lnTo>
                  <a:lnTo>
                    <a:pt x="158" y="125"/>
                  </a:lnTo>
                  <a:lnTo>
                    <a:pt x="158" y="125"/>
                  </a:lnTo>
                  <a:lnTo>
                    <a:pt x="158" y="116"/>
                  </a:lnTo>
                  <a:lnTo>
                    <a:pt x="156" y="112"/>
                  </a:lnTo>
                  <a:lnTo>
                    <a:pt x="156" y="111"/>
                  </a:lnTo>
                  <a:lnTo>
                    <a:pt x="156" y="111"/>
                  </a:lnTo>
                  <a:lnTo>
                    <a:pt x="155" y="109"/>
                  </a:lnTo>
                  <a:lnTo>
                    <a:pt x="155" y="106"/>
                  </a:lnTo>
                  <a:lnTo>
                    <a:pt x="159" y="99"/>
                  </a:lnTo>
                  <a:lnTo>
                    <a:pt x="159" y="99"/>
                  </a:lnTo>
                  <a:lnTo>
                    <a:pt x="159" y="98"/>
                  </a:lnTo>
                  <a:lnTo>
                    <a:pt x="159" y="95"/>
                  </a:lnTo>
                  <a:lnTo>
                    <a:pt x="156" y="94"/>
                  </a:lnTo>
                  <a:lnTo>
                    <a:pt x="152" y="89"/>
                  </a:lnTo>
                  <a:lnTo>
                    <a:pt x="151" y="85"/>
                  </a:lnTo>
                  <a:lnTo>
                    <a:pt x="151" y="85"/>
                  </a:lnTo>
                  <a:lnTo>
                    <a:pt x="151" y="82"/>
                  </a:lnTo>
                  <a:lnTo>
                    <a:pt x="152" y="76"/>
                  </a:lnTo>
                  <a:lnTo>
                    <a:pt x="156" y="61"/>
                  </a:lnTo>
                  <a:lnTo>
                    <a:pt x="156" y="61"/>
                  </a:lnTo>
                  <a:lnTo>
                    <a:pt x="131" y="42"/>
                  </a:lnTo>
                  <a:lnTo>
                    <a:pt x="131" y="32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69" y="5"/>
                  </a:lnTo>
                  <a:lnTo>
                    <a:pt x="68" y="10"/>
                  </a:lnTo>
                  <a:lnTo>
                    <a:pt x="65" y="12"/>
                  </a:lnTo>
                  <a:lnTo>
                    <a:pt x="62" y="15"/>
                  </a:lnTo>
                  <a:lnTo>
                    <a:pt x="62" y="15"/>
                  </a:lnTo>
                  <a:lnTo>
                    <a:pt x="61" y="17"/>
                  </a:lnTo>
                  <a:lnTo>
                    <a:pt x="61" y="18"/>
                  </a:lnTo>
                  <a:lnTo>
                    <a:pt x="64" y="21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4" y="25"/>
                  </a:lnTo>
                  <a:lnTo>
                    <a:pt x="64" y="25"/>
                  </a:lnTo>
                  <a:lnTo>
                    <a:pt x="58" y="25"/>
                  </a:lnTo>
                  <a:lnTo>
                    <a:pt x="52" y="24"/>
                  </a:lnTo>
                  <a:lnTo>
                    <a:pt x="44" y="22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35" y="24"/>
                  </a:lnTo>
                  <a:lnTo>
                    <a:pt x="34" y="22"/>
                  </a:lnTo>
                  <a:lnTo>
                    <a:pt x="34" y="17"/>
                  </a:lnTo>
                  <a:lnTo>
                    <a:pt x="35" y="8"/>
                  </a:lnTo>
                  <a:lnTo>
                    <a:pt x="38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7" y="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1" y="12"/>
                  </a:lnTo>
                  <a:lnTo>
                    <a:pt x="21" y="17"/>
                  </a:lnTo>
                  <a:lnTo>
                    <a:pt x="21" y="20"/>
                  </a:lnTo>
                  <a:lnTo>
                    <a:pt x="21" y="20"/>
                  </a:lnTo>
                  <a:lnTo>
                    <a:pt x="20" y="22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5" y="29"/>
                  </a:lnTo>
                  <a:lnTo>
                    <a:pt x="15" y="31"/>
                  </a:lnTo>
                  <a:lnTo>
                    <a:pt x="20" y="34"/>
                  </a:lnTo>
                  <a:lnTo>
                    <a:pt x="20" y="34"/>
                  </a:lnTo>
                  <a:lnTo>
                    <a:pt x="15" y="42"/>
                  </a:lnTo>
                  <a:lnTo>
                    <a:pt x="11" y="49"/>
                  </a:lnTo>
                  <a:lnTo>
                    <a:pt x="7" y="52"/>
                  </a:lnTo>
                  <a:lnTo>
                    <a:pt x="7" y="52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4" y="75"/>
                  </a:lnTo>
                  <a:lnTo>
                    <a:pt x="7" y="82"/>
                  </a:lnTo>
                  <a:lnTo>
                    <a:pt x="10" y="88"/>
                  </a:lnTo>
                  <a:lnTo>
                    <a:pt x="10" y="88"/>
                  </a:lnTo>
                  <a:lnTo>
                    <a:pt x="14" y="94"/>
                  </a:lnTo>
                  <a:lnTo>
                    <a:pt x="17" y="99"/>
                  </a:lnTo>
                  <a:lnTo>
                    <a:pt x="18" y="108"/>
                  </a:lnTo>
                  <a:lnTo>
                    <a:pt x="18" y="108"/>
                  </a:lnTo>
                  <a:lnTo>
                    <a:pt x="23" y="116"/>
                  </a:lnTo>
                  <a:lnTo>
                    <a:pt x="24" y="119"/>
                  </a:lnTo>
                  <a:lnTo>
                    <a:pt x="24" y="121"/>
                  </a:lnTo>
                  <a:lnTo>
                    <a:pt x="23" y="121"/>
                  </a:lnTo>
                  <a:lnTo>
                    <a:pt x="23" y="121"/>
                  </a:lnTo>
                  <a:lnTo>
                    <a:pt x="20" y="122"/>
                  </a:lnTo>
                  <a:lnTo>
                    <a:pt x="18" y="121"/>
                  </a:lnTo>
                  <a:lnTo>
                    <a:pt x="14" y="115"/>
                  </a:lnTo>
                  <a:lnTo>
                    <a:pt x="14" y="115"/>
                  </a:lnTo>
                  <a:lnTo>
                    <a:pt x="13" y="116"/>
                  </a:lnTo>
                  <a:lnTo>
                    <a:pt x="13" y="116"/>
                  </a:lnTo>
                  <a:lnTo>
                    <a:pt x="11" y="118"/>
                  </a:lnTo>
                  <a:lnTo>
                    <a:pt x="11" y="118"/>
                  </a:lnTo>
                  <a:lnTo>
                    <a:pt x="18" y="122"/>
                  </a:lnTo>
                  <a:lnTo>
                    <a:pt x="24" y="125"/>
                  </a:lnTo>
                  <a:lnTo>
                    <a:pt x="24" y="125"/>
                  </a:lnTo>
                  <a:lnTo>
                    <a:pt x="27" y="125"/>
                  </a:lnTo>
                  <a:lnTo>
                    <a:pt x="31" y="126"/>
                  </a:lnTo>
                  <a:lnTo>
                    <a:pt x="38" y="130"/>
                  </a:lnTo>
                  <a:lnTo>
                    <a:pt x="38" y="130"/>
                  </a:lnTo>
                  <a:lnTo>
                    <a:pt x="50" y="133"/>
                  </a:lnTo>
                  <a:lnTo>
                    <a:pt x="55" y="136"/>
                  </a:lnTo>
                  <a:lnTo>
                    <a:pt x="58" y="139"/>
                  </a:lnTo>
                  <a:lnTo>
                    <a:pt x="58" y="139"/>
                  </a:lnTo>
                  <a:lnTo>
                    <a:pt x="60" y="140"/>
                  </a:lnTo>
                  <a:lnTo>
                    <a:pt x="60" y="140"/>
                  </a:lnTo>
                  <a:lnTo>
                    <a:pt x="71" y="140"/>
                  </a:lnTo>
                  <a:lnTo>
                    <a:pt x="71" y="140"/>
                  </a:lnTo>
                  <a:lnTo>
                    <a:pt x="72" y="139"/>
                  </a:lnTo>
                  <a:lnTo>
                    <a:pt x="72" y="139"/>
                  </a:lnTo>
                  <a:lnTo>
                    <a:pt x="75" y="140"/>
                  </a:lnTo>
                  <a:lnTo>
                    <a:pt x="77" y="143"/>
                  </a:lnTo>
                  <a:lnTo>
                    <a:pt x="81" y="152"/>
                  </a:lnTo>
                  <a:lnTo>
                    <a:pt x="84" y="162"/>
                  </a:lnTo>
                  <a:lnTo>
                    <a:pt x="84" y="172"/>
                  </a:lnTo>
                  <a:lnTo>
                    <a:pt x="84" y="172"/>
                  </a:lnTo>
                  <a:lnTo>
                    <a:pt x="94" y="173"/>
                  </a:lnTo>
                  <a:lnTo>
                    <a:pt x="94" y="173"/>
                  </a:lnTo>
                  <a:lnTo>
                    <a:pt x="98" y="172"/>
                  </a:lnTo>
                  <a:lnTo>
                    <a:pt x="99" y="170"/>
                  </a:lnTo>
                  <a:lnTo>
                    <a:pt x="104" y="172"/>
                  </a:lnTo>
                  <a:lnTo>
                    <a:pt x="104" y="172"/>
                  </a:lnTo>
                  <a:lnTo>
                    <a:pt x="105" y="173"/>
                  </a:lnTo>
                  <a:lnTo>
                    <a:pt x="105" y="175"/>
                  </a:lnTo>
                  <a:lnTo>
                    <a:pt x="106" y="176"/>
                  </a:lnTo>
                  <a:lnTo>
                    <a:pt x="108" y="176"/>
                  </a:lnTo>
                  <a:lnTo>
                    <a:pt x="108" y="176"/>
                  </a:lnTo>
                  <a:lnTo>
                    <a:pt x="115" y="175"/>
                  </a:lnTo>
                  <a:lnTo>
                    <a:pt x="122" y="175"/>
                  </a:lnTo>
                  <a:lnTo>
                    <a:pt x="122" y="175"/>
                  </a:lnTo>
                  <a:lnTo>
                    <a:pt x="128" y="175"/>
                  </a:lnTo>
                  <a:lnTo>
                    <a:pt x="131" y="175"/>
                  </a:lnTo>
                  <a:lnTo>
                    <a:pt x="132" y="173"/>
                  </a:lnTo>
                  <a:lnTo>
                    <a:pt x="132" y="173"/>
                  </a:lnTo>
                  <a:lnTo>
                    <a:pt x="133" y="169"/>
                  </a:lnTo>
                  <a:lnTo>
                    <a:pt x="135" y="167"/>
                  </a:lnTo>
                  <a:lnTo>
                    <a:pt x="136" y="167"/>
                  </a:lnTo>
                  <a:lnTo>
                    <a:pt x="136" y="167"/>
                  </a:lnTo>
                  <a:lnTo>
                    <a:pt x="141" y="169"/>
                  </a:lnTo>
                  <a:lnTo>
                    <a:pt x="143" y="169"/>
                  </a:lnTo>
                  <a:lnTo>
                    <a:pt x="146" y="167"/>
                  </a:lnTo>
                  <a:lnTo>
                    <a:pt x="146" y="167"/>
                  </a:lnTo>
                  <a:lnTo>
                    <a:pt x="149" y="166"/>
                  </a:lnTo>
                  <a:lnTo>
                    <a:pt x="152" y="166"/>
                  </a:lnTo>
                  <a:lnTo>
                    <a:pt x="156" y="166"/>
                  </a:lnTo>
                  <a:lnTo>
                    <a:pt x="158" y="165"/>
                  </a:lnTo>
                  <a:lnTo>
                    <a:pt x="158" y="165"/>
                  </a:lnTo>
                  <a:lnTo>
                    <a:pt x="163" y="160"/>
                  </a:lnTo>
                  <a:lnTo>
                    <a:pt x="175" y="155"/>
                  </a:lnTo>
                  <a:lnTo>
                    <a:pt x="175" y="155"/>
                  </a:lnTo>
                  <a:lnTo>
                    <a:pt x="173" y="152"/>
                  </a:lnTo>
                  <a:lnTo>
                    <a:pt x="172" y="150"/>
                  </a:lnTo>
                  <a:lnTo>
                    <a:pt x="169" y="148"/>
                  </a:lnTo>
                  <a:lnTo>
                    <a:pt x="165" y="146"/>
                  </a:lnTo>
                  <a:lnTo>
                    <a:pt x="163" y="143"/>
                  </a:lnTo>
                  <a:lnTo>
                    <a:pt x="163" y="140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17" name="Freeform 325">
              <a:extLst>
                <a:ext uri="{FF2B5EF4-FFF2-40B4-BE49-F238E27FC236}">
                  <a16:creationId xmlns="" xmlns:a16="http://schemas.microsoft.com/office/drawing/2014/main" id="{9A6B44E8-CB84-8A4D-9867-B9A87496A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3573" y="3994710"/>
              <a:ext cx="139700" cy="142875"/>
            </a:xfrm>
            <a:custGeom>
              <a:avLst/>
              <a:gdLst/>
              <a:ahLst/>
              <a:cxnLst>
                <a:cxn ang="0">
                  <a:pos x="79" y="6"/>
                </a:cxn>
                <a:cxn ang="0">
                  <a:pos x="72" y="0"/>
                </a:cxn>
                <a:cxn ang="0">
                  <a:pos x="67" y="4"/>
                </a:cxn>
                <a:cxn ang="0">
                  <a:pos x="65" y="6"/>
                </a:cxn>
                <a:cxn ang="0">
                  <a:pos x="57" y="6"/>
                </a:cxn>
                <a:cxn ang="0">
                  <a:pos x="54" y="4"/>
                </a:cxn>
                <a:cxn ang="0">
                  <a:pos x="45" y="9"/>
                </a:cxn>
                <a:cxn ang="0">
                  <a:pos x="42" y="10"/>
                </a:cxn>
                <a:cxn ang="0">
                  <a:pos x="38" y="6"/>
                </a:cxn>
                <a:cxn ang="0">
                  <a:pos x="35" y="6"/>
                </a:cxn>
                <a:cxn ang="0">
                  <a:pos x="23" y="9"/>
                </a:cxn>
                <a:cxn ang="0">
                  <a:pos x="21" y="23"/>
                </a:cxn>
                <a:cxn ang="0">
                  <a:pos x="23" y="26"/>
                </a:cxn>
                <a:cxn ang="0">
                  <a:pos x="25" y="29"/>
                </a:cxn>
                <a:cxn ang="0">
                  <a:pos x="27" y="31"/>
                </a:cxn>
                <a:cxn ang="0">
                  <a:pos x="24" y="36"/>
                </a:cxn>
                <a:cxn ang="0">
                  <a:pos x="23" y="39"/>
                </a:cxn>
                <a:cxn ang="0">
                  <a:pos x="15" y="44"/>
                </a:cxn>
                <a:cxn ang="0">
                  <a:pos x="13" y="46"/>
                </a:cxn>
                <a:cxn ang="0">
                  <a:pos x="11" y="50"/>
                </a:cxn>
                <a:cxn ang="0">
                  <a:pos x="10" y="53"/>
                </a:cxn>
                <a:cxn ang="0">
                  <a:pos x="7" y="57"/>
                </a:cxn>
                <a:cxn ang="0">
                  <a:pos x="5" y="64"/>
                </a:cxn>
                <a:cxn ang="0">
                  <a:pos x="3" y="78"/>
                </a:cxn>
                <a:cxn ang="0">
                  <a:pos x="1" y="84"/>
                </a:cxn>
                <a:cxn ang="0">
                  <a:pos x="0" y="90"/>
                </a:cxn>
                <a:cxn ang="0">
                  <a:pos x="8" y="88"/>
                </a:cxn>
                <a:cxn ang="0">
                  <a:pos x="17" y="85"/>
                </a:cxn>
                <a:cxn ang="0">
                  <a:pos x="38" y="83"/>
                </a:cxn>
                <a:cxn ang="0">
                  <a:pos x="42" y="71"/>
                </a:cxn>
                <a:cxn ang="0">
                  <a:pos x="50" y="64"/>
                </a:cxn>
                <a:cxn ang="0">
                  <a:pos x="55" y="64"/>
                </a:cxn>
                <a:cxn ang="0">
                  <a:pos x="71" y="66"/>
                </a:cxn>
                <a:cxn ang="0">
                  <a:pos x="75" y="56"/>
                </a:cxn>
                <a:cxn ang="0">
                  <a:pos x="82" y="47"/>
                </a:cxn>
                <a:cxn ang="0">
                  <a:pos x="87" y="37"/>
                </a:cxn>
                <a:cxn ang="0">
                  <a:pos x="88" y="23"/>
                </a:cxn>
              </a:cxnLst>
              <a:rect l="0" t="0" r="r" b="b"/>
              <a:pathLst>
                <a:path w="88" h="90">
                  <a:moveTo>
                    <a:pt x="81" y="17"/>
                  </a:moveTo>
                  <a:lnTo>
                    <a:pt x="79" y="6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68" y="2"/>
                  </a:lnTo>
                  <a:lnTo>
                    <a:pt x="67" y="4"/>
                  </a:lnTo>
                  <a:lnTo>
                    <a:pt x="67" y="4"/>
                  </a:lnTo>
                  <a:lnTo>
                    <a:pt x="65" y="6"/>
                  </a:lnTo>
                  <a:lnTo>
                    <a:pt x="62" y="6"/>
                  </a:lnTo>
                  <a:lnTo>
                    <a:pt x="57" y="6"/>
                  </a:lnTo>
                  <a:lnTo>
                    <a:pt x="57" y="6"/>
                  </a:lnTo>
                  <a:lnTo>
                    <a:pt x="54" y="4"/>
                  </a:lnTo>
                  <a:lnTo>
                    <a:pt x="50" y="6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2" y="10"/>
                  </a:lnTo>
                  <a:lnTo>
                    <a:pt x="41" y="9"/>
                  </a:lnTo>
                  <a:lnTo>
                    <a:pt x="38" y="6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27" y="7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23" y="26"/>
                  </a:lnTo>
                  <a:lnTo>
                    <a:pt x="24" y="27"/>
                  </a:lnTo>
                  <a:lnTo>
                    <a:pt x="25" y="29"/>
                  </a:lnTo>
                  <a:lnTo>
                    <a:pt x="27" y="31"/>
                  </a:lnTo>
                  <a:lnTo>
                    <a:pt x="27" y="31"/>
                  </a:lnTo>
                  <a:lnTo>
                    <a:pt x="25" y="33"/>
                  </a:lnTo>
                  <a:lnTo>
                    <a:pt x="24" y="36"/>
                  </a:lnTo>
                  <a:lnTo>
                    <a:pt x="23" y="39"/>
                  </a:lnTo>
                  <a:lnTo>
                    <a:pt x="23" y="39"/>
                  </a:lnTo>
                  <a:lnTo>
                    <a:pt x="20" y="41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3" y="46"/>
                  </a:lnTo>
                  <a:lnTo>
                    <a:pt x="13" y="48"/>
                  </a:lnTo>
                  <a:lnTo>
                    <a:pt x="11" y="50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7" y="54"/>
                  </a:lnTo>
                  <a:lnTo>
                    <a:pt x="7" y="57"/>
                  </a:lnTo>
                  <a:lnTo>
                    <a:pt x="5" y="64"/>
                  </a:lnTo>
                  <a:lnTo>
                    <a:pt x="5" y="64"/>
                  </a:lnTo>
                  <a:lnTo>
                    <a:pt x="3" y="71"/>
                  </a:lnTo>
                  <a:lnTo>
                    <a:pt x="3" y="78"/>
                  </a:lnTo>
                  <a:lnTo>
                    <a:pt x="3" y="78"/>
                  </a:lnTo>
                  <a:lnTo>
                    <a:pt x="1" y="84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90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17" y="85"/>
                  </a:lnTo>
                  <a:lnTo>
                    <a:pt x="24" y="83"/>
                  </a:lnTo>
                  <a:lnTo>
                    <a:pt x="38" y="83"/>
                  </a:lnTo>
                  <a:lnTo>
                    <a:pt x="38" y="83"/>
                  </a:lnTo>
                  <a:lnTo>
                    <a:pt x="42" y="71"/>
                  </a:lnTo>
                  <a:lnTo>
                    <a:pt x="47" y="67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55" y="64"/>
                  </a:lnTo>
                  <a:lnTo>
                    <a:pt x="60" y="64"/>
                  </a:lnTo>
                  <a:lnTo>
                    <a:pt x="71" y="66"/>
                  </a:lnTo>
                  <a:lnTo>
                    <a:pt x="71" y="66"/>
                  </a:lnTo>
                  <a:lnTo>
                    <a:pt x="75" y="56"/>
                  </a:lnTo>
                  <a:lnTo>
                    <a:pt x="75" y="56"/>
                  </a:lnTo>
                  <a:lnTo>
                    <a:pt x="82" y="47"/>
                  </a:lnTo>
                  <a:lnTo>
                    <a:pt x="85" y="41"/>
                  </a:lnTo>
                  <a:lnTo>
                    <a:pt x="87" y="37"/>
                  </a:lnTo>
                  <a:lnTo>
                    <a:pt x="87" y="37"/>
                  </a:lnTo>
                  <a:lnTo>
                    <a:pt x="88" y="23"/>
                  </a:lnTo>
                  <a:lnTo>
                    <a:pt x="81" y="17"/>
                  </a:lnTo>
                  <a:close/>
                </a:path>
              </a:pathLst>
            </a:custGeom>
            <a:solidFill>
              <a:srgbClr val="0988B0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18" name="Freeform 190">
              <a:extLst>
                <a:ext uri="{FF2B5EF4-FFF2-40B4-BE49-F238E27FC236}">
                  <a16:creationId xmlns="" xmlns:a16="http://schemas.microsoft.com/office/drawing/2014/main" id="{41F2AA0C-B6B1-9F47-9915-C387F519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5338" y="4529138"/>
              <a:ext cx="322263" cy="320675"/>
            </a:xfrm>
            <a:custGeom>
              <a:avLst/>
              <a:gdLst/>
              <a:ahLst/>
              <a:cxnLst>
                <a:cxn ang="0">
                  <a:pos x="75" y="195"/>
                </a:cxn>
                <a:cxn ang="0">
                  <a:pos x="78" y="189"/>
                </a:cxn>
                <a:cxn ang="0">
                  <a:pos x="82" y="189"/>
                </a:cxn>
                <a:cxn ang="0">
                  <a:pos x="84" y="190"/>
                </a:cxn>
                <a:cxn ang="0">
                  <a:pos x="86" y="198"/>
                </a:cxn>
                <a:cxn ang="0">
                  <a:pos x="92" y="202"/>
                </a:cxn>
                <a:cxn ang="0">
                  <a:pos x="105" y="202"/>
                </a:cxn>
                <a:cxn ang="0">
                  <a:pos x="113" y="200"/>
                </a:cxn>
                <a:cxn ang="0">
                  <a:pos x="115" y="199"/>
                </a:cxn>
                <a:cxn ang="0">
                  <a:pos x="122" y="193"/>
                </a:cxn>
                <a:cxn ang="0">
                  <a:pos x="123" y="190"/>
                </a:cxn>
                <a:cxn ang="0">
                  <a:pos x="123" y="85"/>
                </a:cxn>
                <a:cxn ang="0">
                  <a:pos x="126" y="82"/>
                </a:cxn>
                <a:cxn ang="0">
                  <a:pos x="136" y="81"/>
                </a:cxn>
                <a:cxn ang="0">
                  <a:pos x="139" y="78"/>
                </a:cxn>
                <a:cxn ang="0">
                  <a:pos x="139" y="24"/>
                </a:cxn>
                <a:cxn ang="0">
                  <a:pos x="155" y="21"/>
                </a:cxn>
                <a:cxn ang="0">
                  <a:pos x="163" y="18"/>
                </a:cxn>
                <a:cxn ang="0">
                  <a:pos x="173" y="17"/>
                </a:cxn>
                <a:cxn ang="0">
                  <a:pos x="177" y="21"/>
                </a:cxn>
                <a:cxn ang="0">
                  <a:pos x="182" y="23"/>
                </a:cxn>
                <a:cxn ang="0">
                  <a:pos x="186" y="18"/>
                </a:cxn>
                <a:cxn ang="0">
                  <a:pos x="193" y="15"/>
                </a:cxn>
                <a:cxn ang="0">
                  <a:pos x="203" y="13"/>
                </a:cxn>
                <a:cxn ang="0">
                  <a:pos x="202" y="10"/>
                </a:cxn>
                <a:cxn ang="0">
                  <a:pos x="200" y="8"/>
                </a:cxn>
                <a:cxn ang="0">
                  <a:pos x="187" y="8"/>
                </a:cxn>
                <a:cxn ang="0">
                  <a:pos x="169" y="13"/>
                </a:cxn>
                <a:cxn ang="0">
                  <a:pos x="149" y="14"/>
                </a:cxn>
                <a:cxn ang="0">
                  <a:pos x="143" y="14"/>
                </a:cxn>
                <a:cxn ang="0">
                  <a:pos x="123" y="13"/>
                </a:cxn>
                <a:cxn ang="0">
                  <a:pos x="102" y="8"/>
                </a:cxn>
                <a:cxn ang="0">
                  <a:pos x="47" y="8"/>
                </a:cxn>
                <a:cxn ang="0">
                  <a:pos x="39" y="7"/>
                </a:cxn>
                <a:cxn ang="0">
                  <a:pos x="32" y="4"/>
                </a:cxn>
                <a:cxn ang="0">
                  <a:pos x="25" y="1"/>
                </a:cxn>
                <a:cxn ang="0">
                  <a:pos x="18" y="3"/>
                </a:cxn>
                <a:cxn ang="0">
                  <a:pos x="14" y="4"/>
                </a:cxn>
                <a:cxn ang="0">
                  <a:pos x="12" y="1"/>
                </a:cxn>
                <a:cxn ang="0">
                  <a:pos x="10" y="0"/>
                </a:cxn>
                <a:cxn ang="0">
                  <a:pos x="5" y="3"/>
                </a:cxn>
                <a:cxn ang="0">
                  <a:pos x="0" y="5"/>
                </a:cxn>
                <a:cxn ang="0">
                  <a:pos x="0" y="10"/>
                </a:cxn>
                <a:cxn ang="0">
                  <a:pos x="8" y="27"/>
                </a:cxn>
                <a:cxn ang="0">
                  <a:pos x="17" y="41"/>
                </a:cxn>
                <a:cxn ang="0">
                  <a:pos x="24" y="60"/>
                </a:cxn>
                <a:cxn ang="0">
                  <a:pos x="32" y="77"/>
                </a:cxn>
                <a:cxn ang="0">
                  <a:pos x="41" y="92"/>
                </a:cxn>
                <a:cxn ang="0">
                  <a:pos x="41" y="99"/>
                </a:cxn>
                <a:cxn ang="0">
                  <a:pos x="41" y="114"/>
                </a:cxn>
                <a:cxn ang="0">
                  <a:pos x="41" y="119"/>
                </a:cxn>
                <a:cxn ang="0">
                  <a:pos x="47" y="145"/>
                </a:cxn>
                <a:cxn ang="0">
                  <a:pos x="49" y="165"/>
                </a:cxn>
                <a:cxn ang="0">
                  <a:pos x="55" y="179"/>
                </a:cxn>
                <a:cxn ang="0">
                  <a:pos x="58" y="183"/>
                </a:cxn>
                <a:cxn ang="0">
                  <a:pos x="68" y="196"/>
                </a:cxn>
                <a:cxn ang="0">
                  <a:pos x="72" y="196"/>
                </a:cxn>
                <a:cxn ang="0">
                  <a:pos x="75" y="195"/>
                </a:cxn>
              </a:cxnLst>
              <a:rect l="0" t="0" r="r" b="b"/>
              <a:pathLst>
                <a:path w="203" h="202">
                  <a:moveTo>
                    <a:pt x="75" y="195"/>
                  </a:moveTo>
                  <a:lnTo>
                    <a:pt x="75" y="195"/>
                  </a:lnTo>
                  <a:lnTo>
                    <a:pt x="76" y="192"/>
                  </a:lnTo>
                  <a:lnTo>
                    <a:pt x="78" y="189"/>
                  </a:lnTo>
                  <a:lnTo>
                    <a:pt x="81" y="188"/>
                  </a:lnTo>
                  <a:lnTo>
                    <a:pt x="82" y="189"/>
                  </a:lnTo>
                  <a:lnTo>
                    <a:pt x="84" y="190"/>
                  </a:lnTo>
                  <a:lnTo>
                    <a:pt x="84" y="190"/>
                  </a:lnTo>
                  <a:lnTo>
                    <a:pt x="85" y="193"/>
                  </a:lnTo>
                  <a:lnTo>
                    <a:pt x="86" y="198"/>
                  </a:lnTo>
                  <a:lnTo>
                    <a:pt x="89" y="200"/>
                  </a:lnTo>
                  <a:lnTo>
                    <a:pt x="92" y="202"/>
                  </a:lnTo>
                  <a:lnTo>
                    <a:pt x="92" y="202"/>
                  </a:lnTo>
                  <a:lnTo>
                    <a:pt x="105" y="202"/>
                  </a:lnTo>
                  <a:lnTo>
                    <a:pt x="109" y="202"/>
                  </a:lnTo>
                  <a:lnTo>
                    <a:pt x="113" y="200"/>
                  </a:lnTo>
                  <a:lnTo>
                    <a:pt x="113" y="200"/>
                  </a:lnTo>
                  <a:lnTo>
                    <a:pt x="115" y="199"/>
                  </a:lnTo>
                  <a:lnTo>
                    <a:pt x="119" y="196"/>
                  </a:lnTo>
                  <a:lnTo>
                    <a:pt x="122" y="193"/>
                  </a:lnTo>
                  <a:lnTo>
                    <a:pt x="123" y="190"/>
                  </a:lnTo>
                  <a:lnTo>
                    <a:pt x="123" y="190"/>
                  </a:lnTo>
                  <a:lnTo>
                    <a:pt x="123" y="85"/>
                  </a:lnTo>
                  <a:lnTo>
                    <a:pt x="123" y="85"/>
                  </a:lnTo>
                  <a:lnTo>
                    <a:pt x="123" y="84"/>
                  </a:lnTo>
                  <a:lnTo>
                    <a:pt x="126" y="82"/>
                  </a:lnTo>
                  <a:lnTo>
                    <a:pt x="132" y="82"/>
                  </a:lnTo>
                  <a:lnTo>
                    <a:pt x="136" y="81"/>
                  </a:lnTo>
                  <a:lnTo>
                    <a:pt x="139" y="81"/>
                  </a:lnTo>
                  <a:lnTo>
                    <a:pt x="139" y="78"/>
                  </a:lnTo>
                  <a:lnTo>
                    <a:pt x="139" y="78"/>
                  </a:lnTo>
                  <a:lnTo>
                    <a:pt x="139" y="24"/>
                  </a:lnTo>
                  <a:lnTo>
                    <a:pt x="139" y="24"/>
                  </a:lnTo>
                  <a:lnTo>
                    <a:pt x="155" y="21"/>
                  </a:lnTo>
                  <a:lnTo>
                    <a:pt x="155" y="21"/>
                  </a:lnTo>
                  <a:lnTo>
                    <a:pt x="163" y="18"/>
                  </a:lnTo>
                  <a:lnTo>
                    <a:pt x="169" y="17"/>
                  </a:lnTo>
                  <a:lnTo>
                    <a:pt x="173" y="17"/>
                  </a:lnTo>
                  <a:lnTo>
                    <a:pt x="173" y="17"/>
                  </a:lnTo>
                  <a:lnTo>
                    <a:pt x="177" y="21"/>
                  </a:lnTo>
                  <a:lnTo>
                    <a:pt x="179" y="23"/>
                  </a:lnTo>
                  <a:lnTo>
                    <a:pt x="182" y="23"/>
                  </a:lnTo>
                  <a:lnTo>
                    <a:pt x="182" y="23"/>
                  </a:lnTo>
                  <a:lnTo>
                    <a:pt x="186" y="18"/>
                  </a:lnTo>
                  <a:lnTo>
                    <a:pt x="189" y="15"/>
                  </a:lnTo>
                  <a:lnTo>
                    <a:pt x="193" y="15"/>
                  </a:lnTo>
                  <a:lnTo>
                    <a:pt x="193" y="15"/>
                  </a:lnTo>
                  <a:lnTo>
                    <a:pt x="203" y="13"/>
                  </a:lnTo>
                  <a:lnTo>
                    <a:pt x="203" y="13"/>
                  </a:lnTo>
                  <a:lnTo>
                    <a:pt x="202" y="10"/>
                  </a:lnTo>
                  <a:lnTo>
                    <a:pt x="202" y="10"/>
                  </a:lnTo>
                  <a:lnTo>
                    <a:pt x="200" y="8"/>
                  </a:lnTo>
                  <a:lnTo>
                    <a:pt x="197" y="8"/>
                  </a:lnTo>
                  <a:lnTo>
                    <a:pt x="187" y="8"/>
                  </a:lnTo>
                  <a:lnTo>
                    <a:pt x="169" y="13"/>
                  </a:lnTo>
                  <a:lnTo>
                    <a:pt x="169" y="13"/>
                  </a:lnTo>
                  <a:lnTo>
                    <a:pt x="156" y="14"/>
                  </a:lnTo>
                  <a:lnTo>
                    <a:pt x="149" y="14"/>
                  </a:lnTo>
                  <a:lnTo>
                    <a:pt x="143" y="14"/>
                  </a:lnTo>
                  <a:lnTo>
                    <a:pt x="143" y="14"/>
                  </a:lnTo>
                  <a:lnTo>
                    <a:pt x="136" y="13"/>
                  </a:lnTo>
                  <a:lnTo>
                    <a:pt x="123" y="13"/>
                  </a:lnTo>
                  <a:lnTo>
                    <a:pt x="108" y="14"/>
                  </a:lnTo>
                  <a:lnTo>
                    <a:pt x="102" y="8"/>
                  </a:lnTo>
                  <a:lnTo>
                    <a:pt x="102" y="8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39" y="7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0" y="3"/>
                  </a:lnTo>
                  <a:lnTo>
                    <a:pt x="25" y="1"/>
                  </a:lnTo>
                  <a:lnTo>
                    <a:pt x="21" y="1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1"/>
                  </a:lnTo>
                  <a:lnTo>
                    <a:pt x="5" y="3"/>
                  </a:lnTo>
                  <a:lnTo>
                    <a:pt x="5" y="4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0"/>
                  </a:lnTo>
                  <a:lnTo>
                    <a:pt x="2" y="15"/>
                  </a:lnTo>
                  <a:lnTo>
                    <a:pt x="8" y="27"/>
                  </a:lnTo>
                  <a:lnTo>
                    <a:pt x="8" y="27"/>
                  </a:lnTo>
                  <a:lnTo>
                    <a:pt x="17" y="41"/>
                  </a:lnTo>
                  <a:lnTo>
                    <a:pt x="24" y="60"/>
                  </a:lnTo>
                  <a:lnTo>
                    <a:pt x="24" y="60"/>
                  </a:lnTo>
                  <a:lnTo>
                    <a:pt x="28" y="68"/>
                  </a:lnTo>
                  <a:lnTo>
                    <a:pt x="32" y="77"/>
                  </a:lnTo>
                  <a:lnTo>
                    <a:pt x="38" y="85"/>
                  </a:lnTo>
                  <a:lnTo>
                    <a:pt x="41" y="92"/>
                  </a:lnTo>
                  <a:lnTo>
                    <a:pt x="41" y="92"/>
                  </a:lnTo>
                  <a:lnTo>
                    <a:pt x="41" y="99"/>
                  </a:lnTo>
                  <a:lnTo>
                    <a:pt x="41" y="106"/>
                  </a:lnTo>
                  <a:lnTo>
                    <a:pt x="41" y="114"/>
                  </a:lnTo>
                  <a:lnTo>
                    <a:pt x="41" y="119"/>
                  </a:lnTo>
                  <a:lnTo>
                    <a:pt x="41" y="119"/>
                  </a:lnTo>
                  <a:lnTo>
                    <a:pt x="45" y="131"/>
                  </a:lnTo>
                  <a:lnTo>
                    <a:pt x="47" y="145"/>
                  </a:lnTo>
                  <a:lnTo>
                    <a:pt x="47" y="145"/>
                  </a:lnTo>
                  <a:lnTo>
                    <a:pt x="49" y="165"/>
                  </a:lnTo>
                  <a:lnTo>
                    <a:pt x="52" y="175"/>
                  </a:lnTo>
                  <a:lnTo>
                    <a:pt x="55" y="179"/>
                  </a:lnTo>
                  <a:lnTo>
                    <a:pt x="58" y="183"/>
                  </a:lnTo>
                  <a:lnTo>
                    <a:pt x="58" y="183"/>
                  </a:lnTo>
                  <a:lnTo>
                    <a:pt x="64" y="189"/>
                  </a:lnTo>
                  <a:lnTo>
                    <a:pt x="68" y="196"/>
                  </a:lnTo>
                  <a:lnTo>
                    <a:pt x="68" y="196"/>
                  </a:lnTo>
                  <a:lnTo>
                    <a:pt x="72" y="196"/>
                  </a:lnTo>
                  <a:lnTo>
                    <a:pt x="74" y="196"/>
                  </a:lnTo>
                  <a:lnTo>
                    <a:pt x="75" y="195"/>
                  </a:lnTo>
                  <a:lnTo>
                    <a:pt x="75" y="195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19" name="Freeform 191">
              <a:extLst>
                <a:ext uri="{FF2B5EF4-FFF2-40B4-BE49-F238E27FC236}">
                  <a16:creationId xmlns="" xmlns:a16="http://schemas.microsoft.com/office/drawing/2014/main" id="{97019D2A-693E-784F-9DCE-7889F0E75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7600" y="4492625"/>
              <a:ext cx="201613" cy="177800"/>
            </a:xfrm>
            <a:custGeom>
              <a:avLst/>
              <a:gdLst/>
              <a:ahLst/>
              <a:cxnLst>
                <a:cxn ang="0">
                  <a:pos x="83" y="0"/>
                </a:cxn>
                <a:cxn ang="0">
                  <a:pos x="70" y="1"/>
                </a:cxn>
                <a:cxn ang="0">
                  <a:pos x="61" y="4"/>
                </a:cxn>
                <a:cxn ang="0">
                  <a:pos x="60" y="9"/>
                </a:cxn>
                <a:cxn ang="0">
                  <a:pos x="58" y="11"/>
                </a:cxn>
                <a:cxn ang="0">
                  <a:pos x="50" y="19"/>
                </a:cxn>
                <a:cxn ang="0">
                  <a:pos x="46" y="20"/>
                </a:cxn>
                <a:cxn ang="0">
                  <a:pos x="36" y="30"/>
                </a:cxn>
                <a:cxn ang="0">
                  <a:pos x="29" y="38"/>
                </a:cxn>
                <a:cxn ang="0">
                  <a:pos x="24" y="38"/>
                </a:cxn>
                <a:cxn ang="0">
                  <a:pos x="9" y="36"/>
                </a:cxn>
                <a:cxn ang="0">
                  <a:pos x="0" y="36"/>
                </a:cxn>
                <a:cxn ang="0">
                  <a:pos x="4" y="43"/>
                </a:cxn>
                <a:cxn ang="0">
                  <a:pos x="10" y="46"/>
                </a:cxn>
                <a:cxn ang="0">
                  <a:pos x="13" y="54"/>
                </a:cxn>
                <a:cxn ang="0">
                  <a:pos x="16" y="63"/>
                </a:cxn>
                <a:cxn ang="0">
                  <a:pos x="19" y="64"/>
                </a:cxn>
                <a:cxn ang="0">
                  <a:pos x="33" y="73"/>
                </a:cxn>
                <a:cxn ang="0">
                  <a:pos x="34" y="75"/>
                </a:cxn>
                <a:cxn ang="0">
                  <a:pos x="37" y="81"/>
                </a:cxn>
                <a:cxn ang="0">
                  <a:pos x="41" y="88"/>
                </a:cxn>
                <a:cxn ang="0">
                  <a:pos x="41" y="91"/>
                </a:cxn>
                <a:cxn ang="0">
                  <a:pos x="48" y="98"/>
                </a:cxn>
                <a:cxn ang="0">
                  <a:pos x="51" y="100"/>
                </a:cxn>
                <a:cxn ang="0">
                  <a:pos x="61" y="101"/>
                </a:cxn>
                <a:cxn ang="0">
                  <a:pos x="63" y="105"/>
                </a:cxn>
                <a:cxn ang="0">
                  <a:pos x="64" y="107"/>
                </a:cxn>
                <a:cxn ang="0">
                  <a:pos x="70" y="107"/>
                </a:cxn>
                <a:cxn ang="0">
                  <a:pos x="78" y="108"/>
                </a:cxn>
                <a:cxn ang="0">
                  <a:pos x="81" y="110"/>
                </a:cxn>
                <a:cxn ang="0">
                  <a:pos x="93" y="111"/>
                </a:cxn>
                <a:cxn ang="0">
                  <a:pos x="97" y="112"/>
                </a:cxn>
                <a:cxn ang="0">
                  <a:pos x="112" y="95"/>
                </a:cxn>
                <a:cxn ang="0">
                  <a:pos x="115" y="91"/>
                </a:cxn>
                <a:cxn ang="0">
                  <a:pos x="115" y="83"/>
                </a:cxn>
                <a:cxn ang="0">
                  <a:pos x="117" y="80"/>
                </a:cxn>
                <a:cxn ang="0">
                  <a:pos x="127" y="70"/>
                </a:cxn>
                <a:cxn ang="0">
                  <a:pos x="125" y="68"/>
                </a:cxn>
                <a:cxn ang="0">
                  <a:pos x="124" y="67"/>
                </a:cxn>
                <a:cxn ang="0">
                  <a:pos x="122" y="60"/>
                </a:cxn>
                <a:cxn ang="0">
                  <a:pos x="121" y="56"/>
                </a:cxn>
                <a:cxn ang="0">
                  <a:pos x="120" y="53"/>
                </a:cxn>
                <a:cxn ang="0">
                  <a:pos x="124" y="47"/>
                </a:cxn>
                <a:cxn ang="0">
                  <a:pos x="125" y="41"/>
                </a:cxn>
                <a:cxn ang="0">
                  <a:pos x="125" y="20"/>
                </a:cxn>
                <a:cxn ang="0">
                  <a:pos x="124" y="17"/>
                </a:cxn>
                <a:cxn ang="0">
                  <a:pos x="111" y="13"/>
                </a:cxn>
                <a:cxn ang="0">
                  <a:pos x="105" y="10"/>
                </a:cxn>
                <a:cxn ang="0">
                  <a:pos x="93" y="7"/>
                </a:cxn>
                <a:cxn ang="0">
                  <a:pos x="85" y="6"/>
                </a:cxn>
              </a:cxnLst>
              <a:rect l="0" t="0" r="r" b="b"/>
              <a:pathLst>
                <a:path w="127" h="112">
                  <a:moveTo>
                    <a:pt x="85" y="6"/>
                  </a:moveTo>
                  <a:lnTo>
                    <a:pt x="83" y="0"/>
                  </a:lnTo>
                  <a:lnTo>
                    <a:pt x="70" y="1"/>
                  </a:lnTo>
                  <a:lnTo>
                    <a:pt x="70" y="1"/>
                  </a:lnTo>
                  <a:lnTo>
                    <a:pt x="64" y="3"/>
                  </a:lnTo>
                  <a:lnTo>
                    <a:pt x="61" y="4"/>
                  </a:lnTo>
                  <a:lnTo>
                    <a:pt x="60" y="7"/>
                  </a:lnTo>
                  <a:lnTo>
                    <a:pt x="60" y="9"/>
                  </a:lnTo>
                  <a:lnTo>
                    <a:pt x="60" y="9"/>
                  </a:lnTo>
                  <a:lnTo>
                    <a:pt x="58" y="11"/>
                  </a:lnTo>
                  <a:lnTo>
                    <a:pt x="56" y="14"/>
                  </a:lnTo>
                  <a:lnTo>
                    <a:pt x="50" y="19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1" y="24"/>
                  </a:lnTo>
                  <a:lnTo>
                    <a:pt x="36" y="30"/>
                  </a:lnTo>
                  <a:lnTo>
                    <a:pt x="33" y="36"/>
                  </a:lnTo>
                  <a:lnTo>
                    <a:pt x="29" y="38"/>
                  </a:lnTo>
                  <a:lnTo>
                    <a:pt x="29" y="38"/>
                  </a:lnTo>
                  <a:lnTo>
                    <a:pt x="24" y="38"/>
                  </a:lnTo>
                  <a:lnTo>
                    <a:pt x="19" y="37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43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1" y="48"/>
                  </a:lnTo>
                  <a:lnTo>
                    <a:pt x="13" y="54"/>
                  </a:lnTo>
                  <a:lnTo>
                    <a:pt x="14" y="61"/>
                  </a:lnTo>
                  <a:lnTo>
                    <a:pt x="16" y="63"/>
                  </a:lnTo>
                  <a:lnTo>
                    <a:pt x="19" y="64"/>
                  </a:lnTo>
                  <a:lnTo>
                    <a:pt x="19" y="64"/>
                  </a:lnTo>
                  <a:lnTo>
                    <a:pt x="29" y="70"/>
                  </a:lnTo>
                  <a:lnTo>
                    <a:pt x="33" y="73"/>
                  </a:lnTo>
                  <a:lnTo>
                    <a:pt x="34" y="75"/>
                  </a:lnTo>
                  <a:lnTo>
                    <a:pt x="34" y="75"/>
                  </a:lnTo>
                  <a:lnTo>
                    <a:pt x="36" y="78"/>
                  </a:lnTo>
                  <a:lnTo>
                    <a:pt x="37" y="81"/>
                  </a:lnTo>
                  <a:lnTo>
                    <a:pt x="40" y="84"/>
                  </a:lnTo>
                  <a:lnTo>
                    <a:pt x="41" y="88"/>
                  </a:lnTo>
                  <a:lnTo>
                    <a:pt x="41" y="88"/>
                  </a:lnTo>
                  <a:lnTo>
                    <a:pt x="41" y="91"/>
                  </a:lnTo>
                  <a:lnTo>
                    <a:pt x="44" y="95"/>
                  </a:lnTo>
                  <a:lnTo>
                    <a:pt x="48" y="98"/>
                  </a:lnTo>
                  <a:lnTo>
                    <a:pt x="51" y="100"/>
                  </a:lnTo>
                  <a:lnTo>
                    <a:pt x="51" y="100"/>
                  </a:lnTo>
                  <a:lnTo>
                    <a:pt x="58" y="100"/>
                  </a:lnTo>
                  <a:lnTo>
                    <a:pt x="61" y="101"/>
                  </a:lnTo>
                  <a:lnTo>
                    <a:pt x="63" y="104"/>
                  </a:lnTo>
                  <a:lnTo>
                    <a:pt x="63" y="105"/>
                  </a:lnTo>
                  <a:lnTo>
                    <a:pt x="63" y="105"/>
                  </a:lnTo>
                  <a:lnTo>
                    <a:pt x="64" y="107"/>
                  </a:lnTo>
                  <a:lnTo>
                    <a:pt x="65" y="107"/>
                  </a:lnTo>
                  <a:lnTo>
                    <a:pt x="70" y="107"/>
                  </a:lnTo>
                  <a:lnTo>
                    <a:pt x="75" y="108"/>
                  </a:lnTo>
                  <a:lnTo>
                    <a:pt x="78" y="108"/>
                  </a:lnTo>
                  <a:lnTo>
                    <a:pt x="78" y="108"/>
                  </a:lnTo>
                  <a:lnTo>
                    <a:pt x="81" y="110"/>
                  </a:lnTo>
                  <a:lnTo>
                    <a:pt x="87" y="111"/>
                  </a:lnTo>
                  <a:lnTo>
                    <a:pt x="93" y="111"/>
                  </a:lnTo>
                  <a:lnTo>
                    <a:pt x="97" y="112"/>
                  </a:lnTo>
                  <a:lnTo>
                    <a:pt x="97" y="112"/>
                  </a:lnTo>
                  <a:lnTo>
                    <a:pt x="105" y="104"/>
                  </a:lnTo>
                  <a:lnTo>
                    <a:pt x="112" y="95"/>
                  </a:lnTo>
                  <a:lnTo>
                    <a:pt x="112" y="95"/>
                  </a:lnTo>
                  <a:lnTo>
                    <a:pt x="115" y="91"/>
                  </a:lnTo>
                  <a:lnTo>
                    <a:pt x="115" y="87"/>
                  </a:lnTo>
                  <a:lnTo>
                    <a:pt x="115" y="83"/>
                  </a:lnTo>
                  <a:lnTo>
                    <a:pt x="117" y="80"/>
                  </a:lnTo>
                  <a:lnTo>
                    <a:pt x="117" y="80"/>
                  </a:lnTo>
                  <a:lnTo>
                    <a:pt x="124" y="74"/>
                  </a:lnTo>
                  <a:lnTo>
                    <a:pt x="127" y="70"/>
                  </a:lnTo>
                  <a:lnTo>
                    <a:pt x="127" y="68"/>
                  </a:lnTo>
                  <a:lnTo>
                    <a:pt x="125" y="68"/>
                  </a:lnTo>
                  <a:lnTo>
                    <a:pt x="125" y="68"/>
                  </a:lnTo>
                  <a:lnTo>
                    <a:pt x="124" y="67"/>
                  </a:lnTo>
                  <a:lnTo>
                    <a:pt x="124" y="64"/>
                  </a:lnTo>
                  <a:lnTo>
                    <a:pt x="122" y="60"/>
                  </a:lnTo>
                  <a:lnTo>
                    <a:pt x="121" y="56"/>
                  </a:lnTo>
                  <a:lnTo>
                    <a:pt x="121" y="56"/>
                  </a:lnTo>
                  <a:lnTo>
                    <a:pt x="120" y="54"/>
                  </a:lnTo>
                  <a:lnTo>
                    <a:pt x="120" y="53"/>
                  </a:lnTo>
                  <a:lnTo>
                    <a:pt x="121" y="50"/>
                  </a:lnTo>
                  <a:lnTo>
                    <a:pt x="124" y="47"/>
                  </a:lnTo>
                  <a:lnTo>
                    <a:pt x="125" y="41"/>
                  </a:lnTo>
                  <a:lnTo>
                    <a:pt x="125" y="41"/>
                  </a:lnTo>
                  <a:lnTo>
                    <a:pt x="125" y="27"/>
                  </a:lnTo>
                  <a:lnTo>
                    <a:pt x="125" y="20"/>
                  </a:lnTo>
                  <a:lnTo>
                    <a:pt x="124" y="17"/>
                  </a:lnTo>
                  <a:lnTo>
                    <a:pt x="124" y="17"/>
                  </a:lnTo>
                  <a:lnTo>
                    <a:pt x="117" y="14"/>
                  </a:lnTo>
                  <a:lnTo>
                    <a:pt x="111" y="13"/>
                  </a:lnTo>
                  <a:lnTo>
                    <a:pt x="105" y="10"/>
                  </a:lnTo>
                  <a:lnTo>
                    <a:pt x="105" y="10"/>
                  </a:lnTo>
                  <a:lnTo>
                    <a:pt x="100" y="9"/>
                  </a:lnTo>
                  <a:lnTo>
                    <a:pt x="93" y="7"/>
                  </a:lnTo>
                  <a:lnTo>
                    <a:pt x="85" y="6"/>
                  </a:lnTo>
                  <a:lnTo>
                    <a:pt x="85" y="6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20" name="Freeform 192">
              <a:extLst>
                <a:ext uri="{FF2B5EF4-FFF2-40B4-BE49-F238E27FC236}">
                  <a16:creationId xmlns="" xmlns:a16="http://schemas.microsoft.com/office/drawing/2014/main" id="{1CE9EDD8-BD65-7241-B6FC-9D9C269AED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600" y="4549775"/>
              <a:ext cx="227013" cy="242888"/>
            </a:xfrm>
            <a:custGeom>
              <a:avLst/>
              <a:gdLst/>
              <a:ahLst/>
              <a:cxnLst>
                <a:cxn ang="0">
                  <a:pos x="131" y="64"/>
                </a:cxn>
                <a:cxn ang="0">
                  <a:pos x="124" y="59"/>
                </a:cxn>
                <a:cxn ang="0">
                  <a:pos x="121" y="52"/>
                </a:cxn>
                <a:cxn ang="0">
                  <a:pos x="120" y="48"/>
                </a:cxn>
                <a:cxn ang="0">
                  <a:pos x="116" y="42"/>
                </a:cxn>
                <a:cxn ang="0">
                  <a:pos x="114" y="39"/>
                </a:cxn>
                <a:cxn ang="0">
                  <a:pos x="109" y="34"/>
                </a:cxn>
                <a:cxn ang="0">
                  <a:pos x="99" y="28"/>
                </a:cxn>
                <a:cxn ang="0">
                  <a:pos x="94" y="25"/>
                </a:cxn>
                <a:cxn ang="0">
                  <a:pos x="91" y="12"/>
                </a:cxn>
                <a:cxn ang="0">
                  <a:pos x="90" y="10"/>
                </a:cxn>
                <a:cxn ang="0">
                  <a:pos x="80" y="0"/>
                </a:cxn>
                <a:cxn ang="0">
                  <a:pos x="70" y="2"/>
                </a:cxn>
                <a:cxn ang="0">
                  <a:pos x="66" y="2"/>
                </a:cxn>
                <a:cxn ang="0">
                  <a:pos x="59" y="10"/>
                </a:cxn>
                <a:cxn ang="0">
                  <a:pos x="56" y="10"/>
                </a:cxn>
                <a:cxn ang="0">
                  <a:pos x="50" y="4"/>
                </a:cxn>
                <a:cxn ang="0">
                  <a:pos x="46" y="4"/>
                </a:cxn>
                <a:cxn ang="0">
                  <a:pos x="32" y="8"/>
                </a:cxn>
                <a:cxn ang="0">
                  <a:pos x="16" y="11"/>
                </a:cxn>
                <a:cxn ang="0">
                  <a:pos x="16" y="65"/>
                </a:cxn>
                <a:cxn ang="0">
                  <a:pos x="16" y="68"/>
                </a:cxn>
                <a:cxn ang="0">
                  <a:pos x="9" y="69"/>
                </a:cxn>
                <a:cxn ang="0">
                  <a:pos x="0" y="71"/>
                </a:cxn>
                <a:cxn ang="0">
                  <a:pos x="0" y="72"/>
                </a:cxn>
                <a:cxn ang="0">
                  <a:pos x="0" y="119"/>
                </a:cxn>
                <a:cxn ang="0">
                  <a:pos x="8" y="123"/>
                </a:cxn>
                <a:cxn ang="0">
                  <a:pos x="12" y="133"/>
                </a:cxn>
                <a:cxn ang="0">
                  <a:pos x="13" y="142"/>
                </a:cxn>
                <a:cxn ang="0">
                  <a:pos x="12" y="143"/>
                </a:cxn>
                <a:cxn ang="0">
                  <a:pos x="10" y="145"/>
                </a:cxn>
                <a:cxn ang="0">
                  <a:pos x="10" y="146"/>
                </a:cxn>
                <a:cxn ang="0">
                  <a:pos x="10" y="152"/>
                </a:cxn>
                <a:cxn ang="0">
                  <a:pos x="13" y="153"/>
                </a:cxn>
                <a:cxn ang="0">
                  <a:pos x="26" y="153"/>
                </a:cxn>
                <a:cxn ang="0">
                  <a:pos x="29" y="152"/>
                </a:cxn>
                <a:cxn ang="0">
                  <a:pos x="42" y="139"/>
                </a:cxn>
                <a:cxn ang="0">
                  <a:pos x="43" y="135"/>
                </a:cxn>
                <a:cxn ang="0">
                  <a:pos x="46" y="128"/>
                </a:cxn>
                <a:cxn ang="0">
                  <a:pos x="49" y="125"/>
                </a:cxn>
                <a:cxn ang="0">
                  <a:pos x="54" y="126"/>
                </a:cxn>
                <a:cxn ang="0">
                  <a:pos x="63" y="132"/>
                </a:cxn>
                <a:cxn ang="0">
                  <a:pos x="73" y="133"/>
                </a:cxn>
                <a:cxn ang="0">
                  <a:pos x="80" y="132"/>
                </a:cxn>
                <a:cxn ang="0">
                  <a:pos x="87" y="129"/>
                </a:cxn>
                <a:cxn ang="0">
                  <a:pos x="89" y="126"/>
                </a:cxn>
                <a:cxn ang="0">
                  <a:pos x="91" y="115"/>
                </a:cxn>
                <a:cxn ang="0">
                  <a:pos x="94" y="113"/>
                </a:cxn>
                <a:cxn ang="0">
                  <a:pos x="104" y="111"/>
                </a:cxn>
                <a:cxn ang="0">
                  <a:pos x="109" y="103"/>
                </a:cxn>
                <a:cxn ang="0">
                  <a:pos x="109" y="101"/>
                </a:cxn>
                <a:cxn ang="0">
                  <a:pos x="113" y="93"/>
                </a:cxn>
                <a:cxn ang="0">
                  <a:pos x="116" y="93"/>
                </a:cxn>
                <a:cxn ang="0">
                  <a:pos x="123" y="91"/>
                </a:cxn>
                <a:cxn ang="0">
                  <a:pos x="128" y="84"/>
                </a:cxn>
                <a:cxn ang="0">
                  <a:pos x="130" y="81"/>
                </a:cxn>
                <a:cxn ang="0">
                  <a:pos x="136" y="79"/>
                </a:cxn>
                <a:cxn ang="0">
                  <a:pos x="138" y="78"/>
                </a:cxn>
                <a:cxn ang="0">
                  <a:pos x="143" y="69"/>
                </a:cxn>
                <a:cxn ang="0">
                  <a:pos x="143" y="69"/>
                </a:cxn>
                <a:cxn ang="0">
                  <a:pos x="141" y="65"/>
                </a:cxn>
                <a:cxn ang="0">
                  <a:pos x="131" y="64"/>
                </a:cxn>
              </a:cxnLst>
              <a:rect l="0" t="0" r="r" b="b"/>
              <a:pathLst>
                <a:path w="143" h="153">
                  <a:moveTo>
                    <a:pt x="131" y="64"/>
                  </a:moveTo>
                  <a:lnTo>
                    <a:pt x="131" y="64"/>
                  </a:lnTo>
                  <a:lnTo>
                    <a:pt x="128" y="62"/>
                  </a:lnTo>
                  <a:lnTo>
                    <a:pt x="124" y="59"/>
                  </a:lnTo>
                  <a:lnTo>
                    <a:pt x="121" y="55"/>
                  </a:lnTo>
                  <a:lnTo>
                    <a:pt x="121" y="52"/>
                  </a:lnTo>
                  <a:lnTo>
                    <a:pt x="121" y="52"/>
                  </a:lnTo>
                  <a:lnTo>
                    <a:pt x="120" y="48"/>
                  </a:lnTo>
                  <a:lnTo>
                    <a:pt x="117" y="45"/>
                  </a:lnTo>
                  <a:lnTo>
                    <a:pt x="116" y="42"/>
                  </a:lnTo>
                  <a:lnTo>
                    <a:pt x="114" y="39"/>
                  </a:lnTo>
                  <a:lnTo>
                    <a:pt x="114" y="39"/>
                  </a:lnTo>
                  <a:lnTo>
                    <a:pt x="113" y="37"/>
                  </a:lnTo>
                  <a:lnTo>
                    <a:pt x="109" y="34"/>
                  </a:lnTo>
                  <a:lnTo>
                    <a:pt x="99" y="28"/>
                  </a:lnTo>
                  <a:lnTo>
                    <a:pt x="99" y="28"/>
                  </a:lnTo>
                  <a:lnTo>
                    <a:pt x="96" y="27"/>
                  </a:lnTo>
                  <a:lnTo>
                    <a:pt x="94" y="25"/>
                  </a:lnTo>
                  <a:lnTo>
                    <a:pt x="93" y="18"/>
                  </a:lnTo>
                  <a:lnTo>
                    <a:pt x="91" y="12"/>
                  </a:lnTo>
                  <a:lnTo>
                    <a:pt x="90" y="10"/>
                  </a:lnTo>
                  <a:lnTo>
                    <a:pt x="90" y="10"/>
                  </a:lnTo>
                  <a:lnTo>
                    <a:pt x="84" y="7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70" y="2"/>
                  </a:lnTo>
                  <a:lnTo>
                    <a:pt x="70" y="2"/>
                  </a:lnTo>
                  <a:lnTo>
                    <a:pt x="66" y="2"/>
                  </a:lnTo>
                  <a:lnTo>
                    <a:pt x="63" y="5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56" y="10"/>
                  </a:lnTo>
                  <a:lnTo>
                    <a:pt x="54" y="8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5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16" y="11"/>
                  </a:lnTo>
                  <a:lnTo>
                    <a:pt x="16" y="11"/>
                  </a:lnTo>
                  <a:lnTo>
                    <a:pt x="16" y="65"/>
                  </a:lnTo>
                  <a:lnTo>
                    <a:pt x="16" y="65"/>
                  </a:lnTo>
                  <a:lnTo>
                    <a:pt x="16" y="68"/>
                  </a:lnTo>
                  <a:lnTo>
                    <a:pt x="13" y="68"/>
                  </a:lnTo>
                  <a:lnTo>
                    <a:pt x="9" y="69"/>
                  </a:lnTo>
                  <a:lnTo>
                    <a:pt x="3" y="69"/>
                  </a:lnTo>
                  <a:lnTo>
                    <a:pt x="0" y="71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5" y="121"/>
                  </a:lnTo>
                  <a:lnTo>
                    <a:pt x="8" y="123"/>
                  </a:lnTo>
                  <a:lnTo>
                    <a:pt x="8" y="123"/>
                  </a:lnTo>
                  <a:lnTo>
                    <a:pt x="12" y="133"/>
                  </a:lnTo>
                  <a:lnTo>
                    <a:pt x="13" y="139"/>
                  </a:lnTo>
                  <a:lnTo>
                    <a:pt x="13" y="142"/>
                  </a:lnTo>
                  <a:lnTo>
                    <a:pt x="13" y="142"/>
                  </a:lnTo>
                  <a:lnTo>
                    <a:pt x="12" y="143"/>
                  </a:lnTo>
                  <a:lnTo>
                    <a:pt x="10" y="143"/>
                  </a:lnTo>
                  <a:lnTo>
                    <a:pt x="10" y="145"/>
                  </a:lnTo>
                  <a:lnTo>
                    <a:pt x="10" y="146"/>
                  </a:lnTo>
                  <a:lnTo>
                    <a:pt x="10" y="146"/>
                  </a:lnTo>
                  <a:lnTo>
                    <a:pt x="9" y="150"/>
                  </a:lnTo>
                  <a:lnTo>
                    <a:pt x="10" y="152"/>
                  </a:lnTo>
                  <a:lnTo>
                    <a:pt x="13" y="153"/>
                  </a:lnTo>
                  <a:lnTo>
                    <a:pt x="13" y="153"/>
                  </a:lnTo>
                  <a:lnTo>
                    <a:pt x="22" y="153"/>
                  </a:lnTo>
                  <a:lnTo>
                    <a:pt x="26" y="153"/>
                  </a:lnTo>
                  <a:lnTo>
                    <a:pt x="29" y="152"/>
                  </a:lnTo>
                  <a:lnTo>
                    <a:pt x="29" y="152"/>
                  </a:lnTo>
                  <a:lnTo>
                    <a:pt x="37" y="143"/>
                  </a:lnTo>
                  <a:lnTo>
                    <a:pt x="42" y="139"/>
                  </a:lnTo>
                  <a:lnTo>
                    <a:pt x="43" y="135"/>
                  </a:lnTo>
                  <a:lnTo>
                    <a:pt x="43" y="135"/>
                  </a:lnTo>
                  <a:lnTo>
                    <a:pt x="44" y="132"/>
                  </a:lnTo>
                  <a:lnTo>
                    <a:pt x="46" y="128"/>
                  </a:lnTo>
                  <a:lnTo>
                    <a:pt x="47" y="126"/>
                  </a:lnTo>
                  <a:lnTo>
                    <a:pt x="49" y="125"/>
                  </a:lnTo>
                  <a:lnTo>
                    <a:pt x="52" y="125"/>
                  </a:lnTo>
                  <a:lnTo>
                    <a:pt x="54" y="126"/>
                  </a:lnTo>
                  <a:lnTo>
                    <a:pt x="54" y="126"/>
                  </a:lnTo>
                  <a:lnTo>
                    <a:pt x="63" y="132"/>
                  </a:lnTo>
                  <a:lnTo>
                    <a:pt x="67" y="132"/>
                  </a:lnTo>
                  <a:lnTo>
                    <a:pt x="73" y="133"/>
                  </a:lnTo>
                  <a:lnTo>
                    <a:pt x="73" y="133"/>
                  </a:lnTo>
                  <a:lnTo>
                    <a:pt x="80" y="132"/>
                  </a:lnTo>
                  <a:lnTo>
                    <a:pt x="84" y="132"/>
                  </a:lnTo>
                  <a:lnTo>
                    <a:pt x="87" y="129"/>
                  </a:lnTo>
                  <a:lnTo>
                    <a:pt x="89" y="126"/>
                  </a:lnTo>
                  <a:lnTo>
                    <a:pt x="89" y="126"/>
                  </a:lnTo>
                  <a:lnTo>
                    <a:pt x="90" y="118"/>
                  </a:lnTo>
                  <a:lnTo>
                    <a:pt x="91" y="115"/>
                  </a:lnTo>
                  <a:lnTo>
                    <a:pt x="94" y="113"/>
                  </a:lnTo>
                  <a:lnTo>
                    <a:pt x="94" y="113"/>
                  </a:lnTo>
                  <a:lnTo>
                    <a:pt x="100" y="113"/>
                  </a:lnTo>
                  <a:lnTo>
                    <a:pt x="104" y="111"/>
                  </a:lnTo>
                  <a:lnTo>
                    <a:pt x="107" y="108"/>
                  </a:lnTo>
                  <a:lnTo>
                    <a:pt x="109" y="103"/>
                  </a:lnTo>
                  <a:lnTo>
                    <a:pt x="109" y="103"/>
                  </a:lnTo>
                  <a:lnTo>
                    <a:pt x="109" y="101"/>
                  </a:lnTo>
                  <a:lnTo>
                    <a:pt x="110" y="96"/>
                  </a:lnTo>
                  <a:lnTo>
                    <a:pt x="113" y="93"/>
                  </a:lnTo>
                  <a:lnTo>
                    <a:pt x="116" y="93"/>
                  </a:lnTo>
                  <a:lnTo>
                    <a:pt x="116" y="93"/>
                  </a:lnTo>
                  <a:lnTo>
                    <a:pt x="118" y="92"/>
                  </a:lnTo>
                  <a:lnTo>
                    <a:pt x="123" y="91"/>
                  </a:lnTo>
                  <a:lnTo>
                    <a:pt x="126" y="86"/>
                  </a:lnTo>
                  <a:lnTo>
                    <a:pt x="128" y="84"/>
                  </a:lnTo>
                  <a:lnTo>
                    <a:pt x="128" y="84"/>
                  </a:lnTo>
                  <a:lnTo>
                    <a:pt x="130" y="81"/>
                  </a:lnTo>
                  <a:lnTo>
                    <a:pt x="133" y="79"/>
                  </a:lnTo>
                  <a:lnTo>
                    <a:pt x="136" y="79"/>
                  </a:lnTo>
                  <a:lnTo>
                    <a:pt x="138" y="78"/>
                  </a:lnTo>
                  <a:lnTo>
                    <a:pt x="138" y="78"/>
                  </a:lnTo>
                  <a:lnTo>
                    <a:pt x="143" y="69"/>
                  </a:lnTo>
                  <a:lnTo>
                    <a:pt x="143" y="69"/>
                  </a:lnTo>
                  <a:lnTo>
                    <a:pt x="143" y="69"/>
                  </a:lnTo>
                  <a:lnTo>
                    <a:pt x="143" y="69"/>
                  </a:lnTo>
                  <a:lnTo>
                    <a:pt x="143" y="68"/>
                  </a:lnTo>
                  <a:lnTo>
                    <a:pt x="141" y="65"/>
                  </a:lnTo>
                  <a:lnTo>
                    <a:pt x="138" y="64"/>
                  </a:lnTo>
                  <a:lnTo>
                    <a:pt x="131" y="64"/>
                  </a:lnTo>
                  <a:lnTo>
                    <a:pt x="131" y="6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21" name="Freeform 193">
              <a:extLst>
                <a:ext uri="{FF2B5EF4-FFF2-40B4-BE49-F238E27FC236}">
                  <a16:creationId xmlns="" xmlns:a16="http://schemas.microsoft.com/office/drawing/2014/main" id="{5B37A8E8-05D5-D34F-BE16-5860ABD397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7300" y="4760913"/>
              <a:ext cx="34925" cy="42863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9" y="3"/>
                </a:cxn>
                <a:cxn ang="0">
                  <a:pos x="5" y="6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3" y="20"/>
                </a:cxn>
                <a:cxn ang="0">
                  <a:pos x="7" y="26"/>
                </a:cxn>
                <a:cxn ang="0">
                  <a:pos x="10" y="27"/>
                </a:cxn>
                <a:cxn ang="0">
                  <a:pos x="10" y="27"/>
                </a:cxn>
                <a:cxn ang="0">
                  <a:pos x="17" y="27"/>
                </a:cxn>
                <a:cxn ang="0">
                  <a:pos x="19" y="26"/>
                </a:cxn>
                <a:cxn ang="0">
                  <a:pos x="20" y="23"/>
                </a:cxn>
                <a:cxn ang="0">
                  <a:pos x="20" y="23"/>
                </a:cxn>
                <a:cxn ang="0">
                  <a:pos x="20" y="22"/>
                </a:cxn>
                <a:cxn ang="0">
                  <a:pos x="22" y="19"/>
                </a:cxn>
                <a:cxn ang="0">
                  <a:pos x="22" y="19"/>
                </a:cxn>
                <a:cxn ang="0">
                  <a:pos x="20" y="6"/>
                </a:cxn>
                <a:cxn ang="0">
                  <a:pos x="20" y="6"/>
                </a:cxn>
                <a:cxn ang="0">
                  <a:pos x="16" y="3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22" h="27">
                  <a:moveTo>
                    <a:pt x="12" y="0"/>
                  </a:moveTo>
                  <a:lnTo>
                    <a:pt x="12" y="0"/>
                  </a:lnTo>
                  <a:lnTo>
                    <a:pt x="9" y="3"/>
                  </a:lnTo>
                  <a:lnTo>
                    <a:pt x="5" y="6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3" y="20"/>
                  </a:lnTo>
                  <a:lnTo>
                    <a:pt x="7" y="26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7" y="27"/>
                  </a:lnTo>
                  <a:lnTo>
                    <a:pt x="19" y="26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20" y="22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6" y="3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22" name="Freeform 194">
              <a:extLst>
                <a:ext uri="{FF2B5EF4-FFF2-40B4-BE49-F238E27FC236}">
                  <a16:creationId xmlns="" xmlns:a16="http://schemas.microsoft.com/office/drawing/2014/main" id="{313E29EB-E005-EE4D-ADFF-52B5D43D60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813" y="4838700"/>
              <a:ext cx="57150" cy="58738"/>
            </a:xfrm>
            <a:custGeom>
              <a:avLst/>
              <a:gdLst/>
              <a:ahLst/>
              <a:cxnLst>
                <a:cxn ang="0">
                  <a:pos x="26" y="1"/>
                </a:cxn>
                <a:cxn ang="0">
                  <a:pos x="26" y="1"/>
                </a:cxn>
                <a:cxn ang="0">
                  <a:pos x="25" y="1"/>
                </a:cxn>
                <a:cxn ang="0">
                  <a:pos x="22" y="0"/>
                </a:cxn>
                <a:cxn ang="0">
                  <a:pos x="17" y="3"/>
                </a:cxn>
                <a:cxn ang="0">
                  <a:pos x="12" y="5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0" y="22"/>
                </a:cxn>
                <a:cxn ang="0">
                  <a:pos x="9" y="35"/>
                </a:cxn>
                <a:cxn ang="0">
                  <a:pos x="16" y="37"/>
                </a:cxn>
                <a:cxn ang="0">
                  <a:pos x="16" y="37"/>
                </a:cxn>
                <a:cxn ang="0">
                  <a:pos x="20" y="28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6" y="27"/>
                </a:cxn>
                <a:cxn ang="0">
                  <a:pos x="29" y="27"/>
                </a:cxn>
                <a:cxn ang="0">
                  <a:pos x="30" y="27"/>
                </a:cxn>
                <a:cxn ang="0">
                  <a:pos x="30" y="25"/>
                </a:cxn>
                <a:cxn ang="0">
                  <a:pos x="30" y="25"/>
                </a:cxn>
                <a:cxn ang="0">
                  <a:pos x="30" y="22"/>
                </a:cxn>
                <a:cxn ang="0">
                  <a:pos x="33" y="20"/>
                </a:cxn>
                <a:cxn ang="0">
                  <a:pos x="34" y="17"/>
                </a:cxn>
                <a:cxn ang="0">
                  <a:pos x="36" y="14"/>
                </a:cxn>
                <a:cxn ang="0">
                  <a:pos x="36" y="14"/>
                </a:cxn>
                <a:cxn ang="0">
                  <a:pos x="34" y="11"/>
                </a:cxn>
                <a:cxn ang="0">
                  <a:pos x="32" y="8"/>
                </a:cxn>
                <a:cxn ang="0">
                  <a:pos x="27" y="4"/>
                </a:cxn>
                <a:cxn ang="0">
                  <a:pos x="26" y="1"/>
                </a:cxn>
                <a:cxn ang="0">
                  <a:pos x="26" y="1"/>
                </a:cxn>
              </a:cxnLst>
              <a:rect l="0" t="0" r="r" b="b"/>
              <a:pathLst>
                <a:path w="36" h="37">
                  <a:moveTo>
                    <a:pt x="26" y="1"/>
                  </a:moveTo>
                  <a:lnTo>
                    <a:pt x="26" y="1"/>
                  </a:lnTo>
                  <a:lnTo>
                    <a:pt x="25" y="1"/>
                  </a:lnTo>
                  <a:lnTo>
                    <a:pt x="22" y="0"/>
                  </a:lnTo>
                  <a:lnTo>
                    <a:pt x="17" y="3"/>
                  </a:lnTo>
                  <a:lnTo>
                    <a:pt x="12" y="5"/>
                  </a:lnTo>
                  <a:lnTo>
                    <a:pt x="9" y="8"/>
                  </a:lnTo>
                  <a:lnTo>
                    <a:pt x="9" y="8"/>
                  </a:lnTo>
                  <a:lnTo>
                    <a:pt x="0" y="22"/>
                  </a:lnTo>
                  <a:lnTo>
                    <a:pt x="9" y="35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2" y="27"/>
                  </a:lnTo>
                  <a:lnTo>
                    <a:pt x="26" y="27"/>
                  </a:lnTo>
                  <a:lnTo>
                    <a:pt x="29" y="27"/>
                  </a:lnTo>
                  <a:lnTo>
                    <a:pt x="30" y="27"/>
                  </a:lnTo>
                  <a:lnTo>
                    <a:pt x="30" y="25"/>
                  </a:lnTo>
                  <a:lnTo>
                    <a:pt x="30" y="25"/>
                  </a:lnTo>
                  <a:lnTo>
                    <a:pt x="30" y="22"/>
                  </a:lnTo>
                  <a:lnTo>
                    <a:pt x="33" y="20"/>
                  </a:lnTo>
                  <a:lnTo>
                    <a:pt x="34" y="17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4" y="11"/>
                  </a:lnTo>
                  <a:lnTo>
                    <a:pt x="32" y="8"/>
                  </a:lnTo>
                  <a:lnTo>
                    <a:pt x="27" y="4"/>
                  </a:lnTo>
                  <a:lnTo>
                    <a:pt x="26" y="1"/>
                  </a:lnTo>
                  <a:lnTo>
                    <a:pt x="26" y="1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23" name="Freeform 195">
              <a:extLst>
                <a:ext uri="{FF2B5EF4-FFF2-40B4-BE49-F238E27FC236}">
                  <a16:creationId xmlns="" xmlns:a16="http://schemas.microsoft.com/office/drawing/2014/main" id="{AD1EC6C8-3ACC-D44D-A1B2-A325F3F160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3288" y="4659313"/>
              <a:ext cx="407988" cy="358775"/>
            </a:xfrm>
            <a:custGeom>
              <a:avLst/>
              <a:gdLst/>
              <a:ahLst/>
              <a:cxnLst>
                <a:cxn ang="0">
                  <a:pos x="245" y="83"/>
                </a:cxn>
                <a:cxn ang="0">
                  <a:pos x="242" y="90"/>
                </a:cxn>
                <a:cxn ang="0">
                  <a:pos x="230" y="90"/>
                </a:cxn>
                <a:cxn ang="0">
                  <a:pos x="228" y="70"/>
                </a:cxn>
                <a:cxn ang="0">
                  <a:pos x="239" y="67"/>
                </a:cxn>
                <a:cxn ang="0">
                  <a:pos x="243" y="67"/>
                </a:cxn>
                <a:cxn ang="0">
                  <a:pos x="242" y="37"/>
                </a:cxn>
                <a:cxn ang="0">
                  <a:pos x="236" y="23"/>
                </a:cxn>
                <a:cxn ang="0">
                  <a:pos x="223" y="6"/>
                </a:cxn>
                <a:cxn ang="0">
                  <a:pos x="210" y="3"/>
                </a:cxn>
                <a:cxn ang="0">
                  <a:pos x="198" y="0"/>
                </a:cxn>
                <a:cxn ang="0">
                  <a:pos x="188" y="10"/>
                </a:cxn>
                <a:cxn ang="0">
                  <a:pos x="181" y="17"/>
                </a:cxn>
                <a:cxn ang="0">
                  <a:pos x="171" y="24"/>
                </a:cxn>
                <a:cxn ang="0">
                  <a:pos x="164" y="34"/>
                </a:cxn>
                <a:cxn ang="0">
                  <a:pos x="155" y="44"/>
                </a:cxn>
                <a:cxn ang="0">
                  <a:pos x="145" y="49"/>
                </a:cxn>
                <a:cxn ang="0">
                  <a:pos x="139" y="63"/>
                </a:cxn>
                <a:cxn ang="0">
                  <a:pos x="122" y="63"/>
                </a:cxn>
                <a:cxn ang="0">
                  <a:pos x="107" y="56"/>
                </a:cxn>
                <a:cxn ang="0">
                  <a:pos x="99" y="63"/>
                </a:cxn>
                <a:cxn ang="0">
                  <a:pos x="92" y="74"/>
                </a:cxn>
                <a:cxn ang="0">
                  <a:pos x="77" y="84"/>
                </a:cxn>
                <a:cxn ang="0">
                  <a:pos x="64" y="81"/>
                </a:cxn>
                <a:cxn ang="0">
                  <a:pos x="65" y="74"/>
                </a:cxn>
                <a:cxn ang="0">
                  <a:pos x="68" y="70"/>
                </a:cxn>
                <a:cxn ang="0">
                  <a:pos x="60" y="52"/>
                </a:cxn>
                <a:cxn ang="0">
                  <a:pos x="55" y="108"/>
                </a:cxn>
                <a:cxn ang="0">
                  <a:pos x="45" y="118"/>
                </a:cxn>
                <a:cxn ang="0">
                  <a:pos x="24" y="120"/>
                </a:cxn>
                <a:cxn ang="0">
                  <a:pos x="17" y="111"/>
                </a:cxn>
                <a:cxn ang="0">
                  <a:pos x="13" y="106"/>
                </a:cxn>
                <a:cxn ang="0">
                  <a:pos x="7" y="113"/>
                </a:cxn>
                <a:cxn ang="0">
                  <a:pos x="0" y="114"/>
                </a:cxn>
                <a:cxn ang="0">
                  <a:pos x="16" y="150"/>
                </a:cxn>
                <a:cxn ang="0">
                  <a:pos x="27" y="171"/>
                </a:cxn>
                <a:cxn ang="0">
                  <a:pos x="27" y="187"/>
                </a:cxn>
                <a:cxn ang="0">
                  <a:pos x="28" y="199"/>
                </a:cxn>
                <a:cxn ang="0">
                  <a:pos x="31" y="212"/>
                </a:cxn>
                <a:cxn ang="0">
                  <a:pos x="37" y="215"/>
                </a:cxn>
                <a:cxn ang="0">
                  <a:pos x="43" y="218"/>
                </a:cxn>
                <a:cxn ang="0">
                  <a:pos x="50" y="226"/>
                </a:cxn>
                <a:cxn ang="0">
                  <a:pos x="58" y="224"/>
                </a:cxn>
                <a:cxn ang="0">
                  <a:pos x="78" y="218"/>
                </a:cxn>
                <a:cxn ang="0">
                  <a:pos x="92" y="212"/>
                </a:cxn>
                <a:cxn ang="0">
                  <a:pos x="111" y="211"/>
                </a:cxn>
                <a:cxn ang="0">
                  <a:pos x="127" y="214"/>
                </a:cxn>
                <a:cxn ang="0">
                  <a:pos x="138" y="211"/>
                </a:cxn>
                <a:cxn ang="0">
                  <a:pos x="142" y="208"/>
                </a:cxn>
                <a:cxn ang="0">
                  <a:pos x="156" y="204"/>
                </a:cxn>
                <a:cxn ang="0">
                  <a:pos x="189" y="182"/>
                </a:cxn>
                <a:cxn ang="0">
                  <a:pos x="220" y="147"/>
                </a:cxn>
                <a:cxn ang="0">
                  <a:pos x="239" y="121"/>
                </a:cxn>
                <a:cxn ang="0">
                  <a:pos x="255" y="100"/>
                </a:cxn>
                <a:cxn ang="0">
                  <a:pos x="246" y="86"/>
                </a:cxn>
                <a:cxn ang="0">
                  <a:pos x="195" y="140"/>
                </a:cxn>
                <a:cxn ang="0">
                  <a:pos x="186" y="141"/>
                </a:cxn>
                <a:cxn ang="0">
                  <a:pos x="166" y="135"/>
                </a:cxn>
                <a:cxn ang="0">
                  <a:pos x="183" y="116"/>
                </a:cxn>
                <a:cxn ang="0">
                  <a:pos x="192" y="114"/>
                </a:cxn>
                <a:cxn ang="0">
                  <a:pos x="202" y="127"/>
                </a:cxn>
                <a:cxn ang="0">
                  <a:pos x="196" y="135"/>
                </a:cxn>
              </a:cxnLst>
              <a:rect l="0" t="0" r="r" b="b"/>
              <a:pathLst>
                <a:path w="257" h="226">
                  <a:moveTo>
                    <a:pt x="246" y="86"/>
                  </a:moveTo>
                  <a:lnTo>
                    <a:pt x="246" y="86"/>
                  </a:lnTo>
                  <a:lnTo>
                    <a:pt x="245" y="83"/>
                  </a:lnTo>
                  <a:lnTo>
                    <a:pt x="245" y="83"/>
                  </a:lnTo>
                  <a:lnTo>
                    <a:pt x="243" y="86"/>
                  </a:lnTo>
                  <a:lnTo>
                    <a:pt x="243" y="87"/>
                  </a:lnTo>
                  <a:lnTo>
                    <a:pt x="243" y="87"/>
                  </a:lnTo>
                  <a:lnTo>
                    <a:pt x="242" y="90"/>
                  </a:lnTo>
                  <a:lnTo>
                    <a:pt x="240" y="91"/>
                  </a:lnTo>
                  <a:lnTo>
                    <a:pt x="233" y="91"/>
                  </a:lnTo>
                  <a:lnTo>
                    <a:pt x="233" y="91"/>
                  </a:lnTo>
                  <a:lnTo>
                    <a:pt x="230" y="90"/>
                  </a:lnTo>
                  <a:lnTo>
                    <a:pt x="226" y="84"/>
                  </a:lnTo>
                  <a:lnTo>
                    <a:pt x="223" y="77"/>
                  </a:lnTo>
                  <a:lnTo>
                    <a:pt x="223" y="77"/>
                  </a:lnTo>
                  <a:lnTo>
                    <a:pt x="228" y="70"/>
                  </a:lnTo>
                  <a:lnTo>
                    <a:pt x="232" y="67"/>
                  </a:lnTo>
                  <a:lnTo>
                    <a:pt x="235" y="64"/>
                  </a:lnTo>
                  <a:lnTo>
                    <a:pt x="235" y="64"/>
                  </a:lnTo>
                  <a:lnTo>
                    <a:pt x="239" y="67"/>
                  </a:lnTo>
                  <a:lnTo>
                    <a:pt x="243" y="70"/>
                  </a:lnTo>
                  <a:lnTo>
                    <a:pt x="243" y="70"/>
                  </a:lnTo>
                  <a:lnTo>
                    <a:pt x="243" y="67"/>
                  </a:lnTo>
                  <a:lnTo>
                    <a:pt x="243" y="67"/>
                  </a:lnTo>
                  <a:lnTo>
                    <a:pt x="245" y="53"/>
                  </a:lnTo>
                  <a:lnTo>
                    <a:pt x="245" y="43"/>
                  </a:lnTo>
                  <a:lnTo>
                    <a:pt x="243" y="39"/>
                  </a:lnTo>
                  <a:lnTo>
                    <a:pt x="242" y="37"/>
                  </a:lnTo>
                  <a:lnTo>
                    <a:pt x="242" y="37"/>
                  </a:lnTo>
                  <a:lnTo>
                    <a:pt x="240" y="36"/>
                  </a:lnTo>
                  <a:lnTo>
                    <a:pt x="239" y="32"/>
                  </a:lnTo>
                  <a:lnTo>
                    <a:pt x="236" y="23"/>
                  </a:lnTo>
                  <a:lnTo>
                    <a:pt x="232" y="7"/>
                  </a:lnTo>
                  <a:lnTo>
                    <a:pt x="232" y="7"/>
                  </a:lnTo>
                  <a:lnTo>
                    <a:pt x="229" y="6"/>
                  </a:lnTo>
                  <a:lnTo>
                    <a:pt x="223" y="6"/>
                  </a:lnTo>
                  <a:lnTo>
                    <a:pt x="218" y="5"/>
                  </a:lnTo>
                  <a:lnTo>
                    <a:pt x="213" y="3"/>
                  </a:lnTo>
                  <a:lnTo>
                    <a:pt x="213" y="3"/>
                  </a:lnTo>
                  <a:lnTo>
                    <a:pt x="210" y="3"/>
                  </a:lnTo>
                  <a:lnTo>
                    <a:pt x="205" y="2"/>
                  </a:lnTo>
                  <a:lnTo>
                    <a:pt x="200" y="2"/>
                  </a:lnTo>
                  <a:lnTo>
                    <a:pt x="198" y="0"/>
                  </a:lnTo>
                  <a:lnTo>
                    <a:pt x="198" y="0"/>
                  </a:lnTo>
                  <a:lnTo>
                    <a:pt x="193" y="9"/>
                  </a:lnTo>
                  <a:lnTo>
                    <a:pt x="193" y="9"/>
                  </a:lnTo>
                  <a:lnTo>
                    <a:pt x="191" y="10"/>
                  </a:lnTo>
                  <a:lnTo>
                    <a:pt x="188" y="10"/>
                  </a:lnTo>
                  <a:lnTo>
                    <a:pt x="185" y="12"/>
                  </a:lnTo>
                  <a:lnTo>
                    <a:pt x="183" y="15"/>
                  </a:lnTo>
                  <a:lnTo>
                    <a:pt x="183" y="15"/>
                  </a:lnTo>
                  <a:lnTo>
                    <a:pt x="181" y="17"/>
                  </a:lnTo>
                  <a:lnTo>
                    <a:pt x="178" y="22"/>
                  </a:lnTo>
                  <a:lnTo>
                    <a:pt x="173" y="23"/>
                  </a:lnTo>
                  <a:lnTo>
                    <a:pt x="171" y="24"/>
                  </a:lnTo>
                  <a:lnTo>
                    <a:pt x="171" y="24"/>
                  </a:lnTo>
                  <a:lnTo>
                    <a:pt x="168" y="24"/>
                  </a:lnTo>
                  <a:lnTo>
                    <a:pt x="165" y="27"/>
                  </a:lnTo>
                  <a:lnTo>
                    <a:pt x="164" y="32"/>
                  </a:lnTo>
                  <a:lnTo>
                    <a:pt x="164" y="34"/>
                  </a:lnTo>
                  <a:lnTo>
                    <a:pt x="164" y="34"/>
                  </a:lnTo>
                  <a:lnTo>
                    <a:pt x="162" y="39"/>
                  </a:lnTo>
                  <a:lnTo>
                    <a:pt x="159" y="42"/>
                  </a:lnTo>
                  <a:lnTo>
                    <a:pt x="155" y="44"/>
                  </a:lnTo>
                  <a:lnTo>
                    <a:pt x="149" y="44"/>
                  </a:lnTo>
                  <a:lnTo>
                    <a:pt x="149" y="44"/>
                  </a:lnTo>
                  <a:lnTo>
                    <a:pt x="146" y="46"/>
                  </a:lnTo>
                  <a:lnTo>
                    <a:pt x="145" y="49"/>
                  </a:lnTo>
                  <a:lnTo>
                    <a:pt x="144" y="57"/>
                  </a:lnTo>
                  <a:lnTo>
                    <a:pt x="144" y="57"/>
                  </a:lnTo>
                  <a:lnTo>
                    <a:pt x="142" y="60"/>
                  </a:lnTo>
                  <a:lnTo>
                    <a:pt x="139" y="63"/>
                  </a:lnTo>
                  <a:lnTo>
                    <a:pt x="135" y="63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22" y="63"/>
                  </a:lnTo>
                  <a:lnTo>
                    <a:pt x="118" y="63"/>
                  </a:lnTo>
                  <a:lnTo>
                    <a:pt x="109" y="57"/>
                  </a:lnTo>
                  <a:lnTo>
                    <a:pt x="109" y="57"/>
                  </a:lnTo>
                  <a:lnTo>
                    <a:pt x="107" y="56"/>
                  </a:lnTo>
                  <a:lnTo>
                    <a:pt x="104" y="56"/>
                  </a:lnTo>
                  <a:lnTo>
                    <a:pt x="102" y="57"/>
                  </a:lnTo>
                  <a:lnTo>
                    <a:pt x="101" y="59"/>
                  </a:lnTo>
                  <a:lnTo>
                    <a:pt x="99" y="63"/>
                  </a:lnTo>
                  <a:lnTo>
                    <a:pt x="98" y="66"/>
                  </a:lnTo>
                  <a:lnTo>
                    <a:pt x="98" y="66"/>
                  </a:lnTo>
                  <a:lnTo>
                    <a:pt x="97" y="70"/>
                  </a:lnTo>
                  <a:lnTo>
                    <a:pt x="92" y="74"/>
                  </a:lnTo>
                  <a:lnTo>
                    <a:pt x="84" y="83"/>
                  </a:lnTo>
                  <a:lnTo>
                    <a:pt x="84" y="83"/>
                  </a:lnTo>
                  <a:lnTo>
                    <a:pt x="81" y="84"/>
                  </a:lnTo>
                  <a:lnTo>
                    <a:pt x="77" y="84"/>
                  </a:lnTo>
                  <a:lnTo>
                    <a:pt x="68" y="84"/>
                  </a:lnTo>
                  <a:lnTo>
                    <a:pt x="68" y="84"/>
                  </a:lnTo>
                  <a:lnTo>
                    <a:pt x="65" y="83"/>
                  </a:lnTo>
                  <a:lnTo>
                    <a:pt x="64" y="81"/>
                  </a:lnTo>
                  <a:lnTo>
                    <a:pt x="65" y="77"/>
                  </a:lnTo>
                  <a:lnTo>
                    <a:pt x="65" y="77"/>
                  </a:lnTo>
                  <a:lnTo>
                    <a:pt x="65" y="76"/>
                  </a:lnTo>
                  <a:lnTo>
                    <a:pt x="65" y="74"/>
                  </a:lnTo>
                  <a:lnTo>
                    <a:pt x="67" y="74"/>
                  </a:lnTo>
                  <a:lnTo>
                    <a:pt x="68" y="73"/>
                  </a:lnTo>
                  <a:lnTo>
                    <a:pt x="68" y="73"/>
                  </a:lnTo>
                  <a:lnTo>
                    <a:pt x="68" y="70"/>
                  </a:lnTo>
                  <a:lnTo>
                    <a:pt x="67" y="64"/>
                  </a:lnTo>
                  <a:lnTo>
                    <a:pt x="63" y="54"/>
                  </a:lnTo>
                  <a:lnTo>
                    <a:pt x="63" y="54"/>
                  </a:lnTo>
                  <a:lnTo>
                    <a:pt x="60" y="52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55" y="108"/>
                  </a:lnTo>
                  <a:lnTo>
                    <a:pt x="55" y="108"/>
                  </a:lnTo>
                  <a:lnTo>
                    <a:pt x="54" y="111"/>
                  </a:lnTo>
                  <a:lnTo>
                    <a:pt x="51" y="114"/>
                  </a:lnTo>
                  <a:lnTo>
                    <a:pt x="47" y="117"/>
                  </a:lnTo>
                  <a:lnTo>
                    <a:pt x="45" y="118"/>
                  </a:lnTo>
                  <a:lnTo>
                    <a:pt x="45" y="118"/>
                  </a:lnTo>
                  <a:lnTo>
                    <a:pt x="41" y="120"/>
                  </a:lnTo>
                  <a:lnTo>
                    <a:pt x="37" y="120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21" y="118"/>
                  </a:lnTo>
                  <a:lnTo>
                    <a:pt x="18" y="116"/>
                  </a:lnTo>
                  <a:lnTo>
                    <a:pt x="17" y="111"/>
                  </a:lnTo>
                  <a:lnTo>
                    <a:pt x="16" y="108"/>
                  </a:lnTo>
                  <a:lnTo>
                    <a:pt x="16" y="108"/>
                  </a:lnTo>
                  <a:lnTo>
                    <a:pt x="14" y="107"/>
                  </a:lnTo>
                  <a:lnTo>
                    <a:pt x="13" y="106"/>
                  </a:lnTo>
                  <a:lnTo>
                    <a:pt x="10" y="107"/>
                  </a:lnTo>
                  <a:lnTo>
                    <a:pt x="8" y="110"/>
                  </a:lnTo>
                  <a:lnTo>
                    <a:pt x="7" y="113"/>
                  </a:lnTo>
                  <a:lnTo>
                    <a:pt x="7" y="113"/>
                  </a:lnTo>
                  <a:lnTo>
                    <a:pt x="6" y="114"/>
                  </a:lnTo>
                  <a:lnTo>
                    <a:pt x="4" y="114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7" y="127"/>
                  </a:lnTo>
                  <a:lnTo>
                    <a:pt x="13" y="140"/>
                  </a:lnTo>
                  <a:lnTo>
                    <a:pt x="13" y="140"/>
                  </a:lnTo>
                  <a:lnTo>
                    <a:pt x="16" y="150"/>
                  </a:lnTo>
                  <a:lnTo>
                    <a:pt x="20" y="158"/>
                  </a:lnTo>
                  <a:lnTo>
                    <a:pt x="24" y="165"/>
                  </a:lnTo>
                  <a:lnTo>
                    <a:pt x="27" y="171"/>
                  </a:lnTo>
                  <a:lnTo>
                    <a:pt x="27" y="171"/>
                  </a:lnTo>
                  <a:lnTo>
                    <a:pt x="30" y="181"/>
                  </a:lnTo>
                  <a:lnTo>
                    <a:pt x="30" y="185"/>
                  </a:lnTo>
                  <a:lnTo>
                    <a:pt x="27" y="187"/>
                  </a:lnTo>
                  <a:lnTo>
                    <a:pt x="27" y="187"/>
                  </a:lnTo>
                  <a:lnTo>
                    <a:pt x="24" y="188"/>
                  </a:lnTo>
                  <a:lnTo>
                    <a:pt x="24" y="191"/>
                  </a:lnTo>
                  <a:lnTo>
                    <a:pt x="24" y="194"/>
                  </a:lnTo>
                  <a:lnTo>
                    <a:pt x="28" y="199"/>
                  </a:lnTo>
                  <a:lnTo>
                    <a:pt x="28" y="199"/>
                  </a:lnTo>
                  <a:lnTo>
                    <a:pt x="30" y="205"/>
                  </a:lnTo>
                  <a:lnTo>
                    <a:pt x="31" y="209"/>
                  </a:lnTo>
                  <a:lnTo>
                    <a:pt x="31" y="212"/>
                  </a:lnTo>
                  <a:lnTo>
                    <a:pt x="33" y="214"/>
                  </a:lnTo>
                  <a:lnTo>
                    <a:pt x="33" y="214"/>
                  </a:lnTo>
                  <a:lnTo>
                    <a:pt x="35" y="214"/>
                  </a:lnTo>
                  <a:lnTo>
                    <a:pt x="37" y="215"/>
                  </a:lnTo>
                  <a:lnTo>
                    <a:pt x="38" y="217"/>
                  </a:lnTo>
                  <a:lnTo>
                    <a:pt x="40" y="218"/>
                  </a:lnTo>
                  <a:lnTo>
                    <a:pt x="40" y="218"/>
                  </a:lnTo>
                  <a:lnTo>
                    <a:pt x="43" y="218"/>
                  </a:lnTo>
                  <a:lnTo>
                    <a:pt x="44" y="219"/>
                  </a:lnTo>
                  <a:lnTo>
                    <a:pt x="48" y="224"/>
                  </a:lnTo>
                  <a:lnTo>
                    <a:pt x="48" y="224"/>
                  </a:lnTo>
                  <a:lnTo>
                    <a:pt x="50" y="226"/>
                  </a:lnTo>
                  <a:lnTo>
                    <a:pt x="53" y="226"/>
                  </a:lnTo>
                  <a:lnTo>
                    <a:pt x="55" y="225"/>
                  </a:lnTo>
                  <a:lnTo>
                    <a:pt x="58" y="224"/>
                  </a:lnTo>
                  <a:lnTo>
                    <a:pt x="58" y="224"/>
                  </a:lnTo>
                  <a:lnTo>
                    <a:pt x="61" y="221"/>
                  </a:lnTo>
                  <a:lnTo>
                    <a:pt x="65" y="219"/>
                  </a:lnTo>
                  <a:lnTo>
                    <a:pt x="78" y="218"/>
                  </a:lnTo>
                  <a:lnTo>
                    <a:pt x="78" y="218"/>
                  </a:lnTo>
                  <a:lnTo>
                    <a:pt x="82" y="218"/>
                  </a:lnTo>
                  <a:lnTo>
                    <a:pt x="85" y="217"/>
                  </a:lnTo>
                  <a:lnTo>
                    <a:pt x="88" y="215"/>
                  </a:lnTo>
                  <a:lnTo>
                    <a:pt x="92" y="212"/>
                  </a:lnTo>
                  <a:lnTo>
                    <a:pt x="92" y="212"/>
                  </a:lnTo>
                  <a:lnTo>
                    <a:pt x="98" y="211"/>
                  </a:lnTo>
                  <a:lnTo>
                    <a:pt x="105" y="211"/>
                  </a:lnTo>
                  <a:lnTo>
                    <a:pt x="111" y="211"/>
                  </a:lnTo>
                  <a:lnTo>
                    <a:pt x="117" y="212"/>
                  </a:lnTo>
                  <a:lnTo>
                    <a:pt x="117" y="212"/>
                  </a:lnTo>
                  <a:lnTo>
                    <a:pt x="122" y="214"/>
                  </a:lnTo>
                  <a:lnTo>
                    <a:pt x="127" y="214"/>
                  </a:lnTo>
                  <a:lnTo>
                    <a:pt x="132" y="211"/>
                  </a:lnTo>
                  <a:lnTo>
                    <a:pt x="132" y="211"/>
                  </a:lnTo>
                  <a:lnTo>
                    <a:pt x="135" y="209"/>
                  </a:lnTo>
                  <a:lnTo>
                    <a:pt x="138" y="211"/>
                  </a:lnTo>
                  <a:lnTo>
                    <a:pt x="141" y="211"/>
                  </a:lnTo>
                  <a:lnTo>
                    <a:pt x="142" y="209"/>
                  </a:lnTo>
                  <a:lnTo>
                    <a:pt x="142" y="208"/>
                  </a:lnTo>
                  <a:lnTo>
                    <a:pt x="142" y="208"/>
                  </a:lnTo>
                  <a:lnTo>
                    <a:pt x="144" y="205"/>
                  </a:lnTo>
                  <a:lnTo>
                    <a:pt x="146" y="204"/>
                  </a:lnTo>
                  <a:lnTo>
                    <a:pt x="156" y="204"/>
                  </a:lnTo>
                  <a:lnTo>
                    <a:pt x="156" y="204"/>
                  </a:lnTo>
                  <a:lnTo>
                    <a:pt x="162" y="202"/>
                  </a:lnTo>
                  <a:lnTo>
                    <a:pt x="171" y="198"/>
                  </a:lnTo>
                  <a:lnTo>
                    <a:pt x="179" y="191"/>
                  </a:lnTo>
                  <a:lnTo>
                    <a:pt x="189" y="182"/>
                  </a:lnTo>
                  <a:lnTo>
                    <a:pt x="189" y="182"/>
                  </a:lnTo>
                  <a:lnTo>
                    <a:pt x="199" y="172"/>
                  </a:lnTo>
                  <a:lnTo>
                    <a:pt x="209" y="160"/>
                  </a:lnTo>
                  <a:lnTo>
                    <a:pt x="220" y="147"/>
                  </a:lnTo>
                  <a:lnTo>
                    <a:pt x="228" y="137"/>
                  </a:lnTo>
                  <a:lnTo>
                    <a:pt x="228" y="137"/>
                  </a:lnTo>
                  <a:lnTo>
                    <a:pt x="232" y="128"/>
                  </a:lnTo>
                  <a:lnTo>
                    <a:pt x="239" y="121"/>
                  </a:lnTo>
                  <a:lnTo>
                    <a:pt x="250" y="111"/>
                  </a:lnTo>
                  <a:lnTo>
                    <a:pt x="250" y="111"/>
                  </a:lnTo>
                  <a:lnTo>
                    <a:pt x="253" y="107"/>
                  </a:lnTo>
                  <a:lnTo>
                    <a:pt x="255" y="100"/>
                  </a:lnTo>
                  <a:lnTo>
                    <a:pt x="257" y="84"/>
                  </a:lnTo>
                  <a:lnTo>
                    <a:pt x="257" y="84"/>
                  </a:lnTo>
                  <a:lnTo>
                    <a:pt x="246" y="86"/>
                  </a:lnTo>
                  <a:lnTo>
                    <a:pt x="246" y="86"/>
                  </a:lnTo>
                  <a:close/>
                  <a:moveTo>
                    <a:pt x="196" y="138"/>
                  </a:moveTo>
                  <a:lnTo>
                    <a:pt x="196" y="138"/>
                  </a:lnTo>
                  <a:lnTo>
                    <a:pt x="196" y="140"/>
                  </a:lnTo>
                  <a:lnTo>
                    <a:pt x="195" y="140"/>
                  </a:lnTo>
                  <a:lnTo>
                    <a:pt x="192" y="140"/>
                  </a:lnTo>
                  <a:lnTo>
                    <a:pt x="188" y="140"/>
                  </a:lnTo>
                  <a:lnTo>
                    <a:pt x="186" y="141"/>
                  </a:lnTo>
                  <a:lnTo>
                    <a:pt x="186" y="141"/>
                  </a:lnTo>
                  <a:lnTo>
                    <a:pt x="182" y="150"/>
                  </a:lnTo>
                  <a:lnTo>
                    <a:pt x="175" y="148"/>
                  </a:lnTo>
                  <a:lnTo>
                    <a:pt x="166" y="135"/>
                  </a:lnTo>
                  <a:lnTo>
                    <a:pt x="166" y="135"/>
                  </a:lnTo>
                  <a:lnTo>
                    <a:pt x="175" y="121"/>
                  </a:lnTo>
                  <a:lnTo>
                    <a:pt x="175" y="121"/>
                  </a:lnTo>
                  <a:lnTo>
                    <a:pt x="178" y="118"/>
                  </a:lnTo>
                  <a:lnTo>
                    <a:pt x="183" y="116"/>
                  </a:lnTo>
                  <a:lnTo>
                    <a:pt x="188" y="113"/>
                  </a:lnTo>
                  <a:lnTo>
                    <a:pt x="191" y="114"/>
                  </a:lnTo>
                  <a:lnTo>
                    <a:pt x="192" y="114"/>
                  </a:lnTo>
                  <a:lnTo>
                    <a:pt x="192" y="114"/>
                  </a:lnTo>
                  <a:lnTo>
                    <a:pt x="193" y="117"/>
                  </a:lnTo>
                  <a:lnTo>
                    <a:pt x="198" y="121"/>
                  </a:lnTo>
                  <a:lnTo>
                    <a:pt x="200" y="124"/>
                  </a:lnTo>
                  <a:lnTo>
                    <a:pt x="202" y="127"/>
                  </a:lnTo>
                  <a:lnTo>
                    <a:pt x="202" y="127"/>
                  </a:lnTo>
                  <a:lnTo>
                    <a:pt x="200" y="130"/>
                  </a:lnTo>
                  <a:lnTo>
                    <a:pt x="199" y="133"/>
                  </a:lnTo>
                  <a:lnTo>
                    <a:pt x="196" y="135"/>
                  </a:lnTo>
                  <a:lnTo>
                    <a:pt x="196" y="138"/>
                  </a:lnTo>
                  <a:lnTo>
                    <a:pt x="196" y="138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24" name="Freeform 196">
              <a:extLst>
                <a:ext uri="{FF2B5EF4-FFF2-40B4-BE49-F238E27FC236}">
                  <a16:creationId xmlns="" xmlns:a16="http://schemas.microsoft.com/office/drawing/2014/main" id="{7F0166F9-64AA-B148-96E8-AE4AE510D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5338" y="4240213"/>
              <a:ext cx="296863" cy="311150"/>
            </a:xfrm>
            <a:custGeom>
              <a:avLst/>
              <a:gdLst/>
              <a:ahLst/>
              <a:cxnLst>
                <a:cxn ang="0">
                  <a:pos x="12" y="183"/>
                </a:cxn>
                <a:cxn ang="0">
                  <a:pos x="18" y="185"/>
                </a:cxn>
                <a:cxn ang="0">
                  <a:pos x="25" y="183"/>
                </a:cxn>
                <a:cxn ang="0">
                  <a:pos x="32" y="186"/>
                </a:cxn>
                <a:cxn ang="0">
                  <a:pos x="47" y="190"/>
                </a:cxn>
                <a:cxn ang="0">
                  <a:pos x="108" y="196"/>
                </a:cxn>
                <a:cxn ang="0">
                  <a:pos x="143" y="196"/>
                </a:cxn>
                <a:cxn ang="0">
                  <a:pos x="156" y="196"/>
                </a:cxn>
                <a:cxn ang="0">
                  <a:pos x="173" y="193"/>
                </a:cxn>
                <a:cxn ang="0">
                  <a:pos x="180" y="115"/>
                </a:cxn>
                <a:cxn ang="0">
                  <a:pos x="187" y="79"/>
                </a:cxn>
                <a:cxn ang="0">
                  <a:pos x="183" y="79"/>
                </a:cxn>
                <a:cxn ang="0">
                  <a:pos x="169" y="81"/>
                </a:cxn>
                <a:cxn ang="0">
                  <a:pos x="162" y="85"/>
                </a:cxn>
                <a:cxn ang="0">
                  <a:pos x="159" y="84"/>
                </a:cxn>
                <a:cxn ang="0">
                  <a:pos x="160" y="72"/>
                </a:cxn>
                <a:cxn ang="0">
                  <a:pos x="152" y="59"/>
                </a:cxn>
                <a:cxn ang="0">
                  <a:pos x="152" y="55"/>
                </a:cxn>
                <a:cxn ang="0">
                  <a:pos x="155" y="37"/>
                </a:cxn>
                <a:cxn ang="0">
                  <a:pos x="152" y="31"/>
                </a:cxn>
                <a:cxn ang="0">
                  <a:pos x="150" y="21"/>
                </a:cxn>
                <a:cxn ang="0">
                  <a:pos x="140" y="21"/>
                </a:cxn>
                <a:cxn ang="0">
                  <a:pos x="133" y="18"/>
                </a:cxn>
                <a:cxn ang="0">
                  <a:pos x="125" y="17"/>
                </a:cxn>
                <a:cxn ang="0">
                  <a:pos x="118" y="21"/>
                </a:cxn>
                <a:cxn ang="0">
                  <a:pos x="115" y="32"/>
                </a:cxn>
                <a:cxn ang="0">
                  <a:pos x="106" y="32"/>
                </a:cxn>
                <a:cxn ang="0">
                  <a:pos x="91" y="35"/>
                </a:cxn>
                <a:cxn ang="0">
                  <a:pos x="82" y="25"/>
                </a:cxn>
                <a:cxn ang="0">
                  <a:pos x="76" y="18"/>
                </a:cxn>
                <a:cxn ang="0">
                  <a:pos x="75" y="13"/>
                </a:cxn>
                <a:cxn ang="0">
                  <a:pos x="72" y="0"/>
                </a:cxn>
                <a:cxn ang="0">
                  <a:pos x="21" y="0"/>
                </a:cxn>
                <a:cxn ang="0">
                  <a:pos x="11" y="4"/>
                </a:cxn>
                <a:cxn ang="0">
                  <a:pos x="20" y="24"/>
                </a:cxn>
                <a:cxn ang="0">
                  <a:pos x="27" y="41"/>
                </a:cxn>
                <a:cxn ang="0">
                  <a:pos x="24" y="55"/>
                </a:cxn>
                <a:cxn ang="0">
                  <a:pos x="28" y="71"/>
                </a:cxn>
                <a:cxn ang="0">
                  <a:pos x="34" y="88"/>
                </a:cxn>
                <a:cxn ang="0">
                  <a:pos x="22" y="112"/>
                </a:cxn>
                <a:cxn ang="0">
                  <a:pos x="14" y="126"/>
                </a:cxn>
                <a:cxn ang="0">
                  <a:pos x="10" y="142"/>
                </a:cxn>
                <a:cxn ang="0">
                  <a:pos x="2" y="160"/>
                </a:cxn>
                <a:cxn ang="0">
                  <a:pos x="1" y="176"/>
                </a:cxn>
                <a:cxn ang="0">
                  <a:pos x="0" y="187"/>
                </a:cxn>
                <a:cxn ang="0">
                  <a:pos x="5" y="185"/>
                </a:cxn>
                <a:cxn ang="0">
                  <a:pos x="10" y="182"/>
                </a:cxn>
              </a:cxnLst>
              <a:rect l="0" t="0" r="r" b="b"/>
              <a:pathLst>
                <a:path w="187" h="196">
                  <a:moveTo>
                    <a:pt x="10" y="182"/>
                  </a:moveTo>
                  <a:lnTo>
                    <a:pt x="10" y="182"/>
                  </a:lnTo>
                  <a:lnTo>
                    <a:pt x="12" y="183"/>
                  </a:lnTo>
                  <a:lnTo>
                    <a:pt x="14" y="185"/>
                  </a:lnTo>
                  <a:lnTo>
                    <a:pt x="14" y="186"/>
                  </a:lnTo>
                  <a:lnTo>
                    <a:pt x="18" y="185"/>
                  </a:lnTo>
                  <a:lnTo>
                    <a:pt x="18" y="185"/>
                  </a:lnTo>
                  <a:lnTo>
                    <a:pt x="21" y="183"/>
                  </a:lnTo>
                  <a:lnTo>
                    <a:pt x="25" y="183"/>
                  </a:lnTo>
                  <a:lnTo>
                    <a:pt x="30" y="185"/>
                  </a:lnTo>
                  <a:lnTo>
                    <a:pt x="32" y="186"/>
                  </a:lnTo>
                  <a:lnTo>
                    <a:pt x="32" y="186"/>
                  </a:lnTo>
                  <a:lnTo>
                    <a:pt x="39" y="189"/>
                  </a:lnTo>
                  <a:lnTo>
                    <a:pt x="47" y="190"/>
                  </a:lnTo>
                  <a:lnTo>
                    <a:pt x="47" y="190"/>
                  </a:lnTo>
                  <a:lnTo>
                    <a:pt x="102" y="190"/>
                  </a:lnTo>
                  <a:lnTo>
                    <a:pt x="108" y="196"/>
                  </a:lnTo>
                  <a:lnTo>
                    <a:pt x="108" y="196"/>
                  </a:lnTo>
                  <a:lnTo>
                    <a:pt x="123" y="195"/>
                  </a:lnTo>
                  <a:lnTo>
                    <a:pt x="136" y="195"/>
                  </a:lnTo>
                  <a:lnTo>
                    <a:pt x="143" y="196"/>
                  </a:lnTo>
                  <a:lnTo>
                    <a:pt x="143" y="196"/>
                  </a:lnTo>
                  <a:lnTo>
                    <a:pt x="149" y="196"/>
                  </a:lnTo>
                  <a:lnTo>
                    <a:pt x="156" y="196"/>
                  </a:lnTo>
                  <a:lnTo>
                    <a:pt x="169" y="195"/>
                  </a:lnTo>
                  <a:lnTo>
                    <a:pt x="169" y="195"/>
                  </a:lnTo>
                  <a:lnTo>
                    <a:pt x="173" y="193"/>
                  </a:lnTo>
                  <a:lnTo>
                    <a:pt x="155" y="168"/>
                  </a:lnTo>
                  <a:lnTo>
                    <a:pt x="156" y="115"/>
                  </a:lnTo>
                  <a:lnTo>
                    <a:pt x="180" y="115"/>
                  </a:lnTo>
                  <a:lnTo>
                    <a:pt x="185" y="111"/>
                  </a:lnTo>
                  <a:lnTo>
                    <a:pt x="187" y="79"/>
                  </a:lnTo>
                  <a:lnTo>
                    <a:pt x="187" y="79"/>
                  </a:lnTo>
                  <a:lnTo>
                    <a:pt x="185" y="79"/>
                  </a:lnTo>
                  <a:lnTo>
                    <a:pt x="183" y="79"/>
                  </a:lnTo>
                  <a:lnTo>
                    <a:pt x="183" y="79"/>
                  </a:lnTo>
                  <a:lnTo>
                    <a:pt x="176" y="81"/>
                  </a:lnTo>
                  <a:lnTo>
                    <a:pt x="169" y="81"/>
                  </a:lnTo>
                  <a:lnTo>
                    <a:pt x="169" y="81"/>
                  </a:lnTo>
                  <a:lnTo>
                    <a:pt x="166" y="81"/>
                  </a:lnTo>
                  <a:lnTo>
                    <a:pt x="163" y="84"/>
                  </a:lnTo>
                  <a:lnTo>
                    <a:pt x="162" y="85"/>
                  </a:lnTo>
                  <a:lnTo>
                    <a:pt x="160" y="85"/>
                  </a:lnTo>
                  <a:lnTo>
                    <a:pt x="160" y="85"/>
                  </a:lnTo>
                  <a:lnTo>
                    <a:pt x="159" y="84"/>
                  </a:lnTo>
                  <a:lnTo>
                    <a:pt x="159" y="79"/>
                  </a:lnTo>
                  <a:lnTo>
                    <a:pt x="160" y="72"/>
                  </a:lnTo>
                  <a:lnTo>
                    <a:pt x="160" y="72"/>
                  </a:lnTo>
                  <a:lnTo>
                    <a:pt x="160" y="69"/>
                  </a:lnTo>
                  <a:lnTo>
                    <a:pt x="158" y="65"/>
                  </a:lnTo>
                  <a:lnTo>
                    <a:pt x="152" y="59"/>
                  </a:lnTo>
                  <a:lnTo>
                    <a:pt x="152" y="59"/>
                  </a:lnTo>
                  <a:lnTo>
                    <a:pt x="152" y="58"/>
                  </a:lnTo>
                  <a:lnTo>
                    <a:pt x="152" y="55"/>
                  </a:lnTo>
                  <a:lnTo>
                    <a:pt x="153" y="48"/>
                  </a:lnTo>
                  <a:lnTo>
                    <a:pt x="155" y="41"/>
                  </a:lnTo>
                  <a:lnTo>
                    <a:pt x="155" y="37"/>
                  </a:lnTo>
                  <a:lnTo>
                    <a:pt x="155" y="37"/>
                  </a:lnTo>
                  <a:lnTo>
                    <a:pt x="153" y="34"/>
                  </a:lnTo>
                  <a:lnTo>
                    <a:pt x="152" y="31"/>
                  </a:lnTo>
                  <a:lnTo>
                    <a:pt x="152" y="24"/>
                  </a:lnTo>
                  <a:lnTo>
                    <a:pt x="152" y="24"/>
                  </a:lnTo>
                  <a:lnTo>
                    <a:pt x="150" y="21"/>
                  </a:lnTo>
                  <a:lnTo>
                    <a:pt x="149" y="21"/>
                  </a:lnTo>
                  <a:lnTo>
                    <a:pt x="140" y="21"/>
                  </a:lnTo>
                  <a:lnTo>
                    <a:pt x="140" y="21"/>
                  </a:lnTo>
                  <a:lnTo>
                    <a:pt x="136" y="21"/>
                  </a:lnTo>
                  <a:lnTo>
                    <a:pt x="135" y="20"/>
                  </a:lnTo>
                  <a:lnTo>
                    <a:pt x="133" y="18"/>
                  </a:lnTo>
                  <a:lnTo>
                    <a:pt x="133" y="18"/>
                  </a:lnTo>
                  <a:lnTo>
                    <a:pt x="128" y="17"/>
                  </a:lnTo>
                  <a:lnTo>
                    <a:pt x="125" y="17"/>
                  </a:lnTo>
                  <a:lnTo>
                    <a:pt x="121" y="18"/>
                  </a:lnTo>
                  <a:lnTo>
                    <a:pt x="121" y="18"/>
                  </a:lnTo>
                  <a:lnTo>
                    <a:pt x="118" y="21"/>
                  </a:lnTo>
                  <a:lnTo>
                    <a:pt x="116" y="27"/>
                  </a:lnTo>
                  <a:lnTo>
                    <a:pt x="115" y="31"/>
                  </a:lnTo>
                  <a:lnTo>
                    <a:pt x="115" y="32"/>
                  </a:lnTo>
                  <a:lnTo>
                    <a:pt x="113" y="32"/>
                  </a:lnTo>
                  <a:lnTo>
                    <a:pt x="113" y="32"/>
                  </a:lnTo>
                  <a:lnTo>
                    <a:pt x="106" y="32"/>
                  </a:lnTo>
                  <a:lnTo>
                    <a:pt x="95" y="35"/>
                  </a:lnTo>
                  <a:lnTo>
                    <a:pt x="95" y="35"/>
                  </a:lnTo>
                  <a:lnTo>
                    <a:pt x="91" y="35"/>
                  </a:lnTo>
                  <a:lnTo>
                    <a:pt x="88" y="34"/>
                  </a:lnTo>
                  <a:lnTo>
                    <a:pt x="85" y="31"/>
                  </a:lnTo>
                  <a:lnTo>
                    <a:pt x="82" y="25"/>
                  </a:lnTo>
                  <a:lnTo>
                    <a:pt x="82" y="25"/>
                  </a:lnTo>
                  <a:lnTo>
                    <a:pt x="79" y="21"/>
                  </a:lnTo>
                  <a:lnTo>
                    <a:pt x="76" y="18"/>
                  </a:lnTo>
                  <a:lnTo>
                    <a:pt x="75" y="17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75" y="8"/>
                  </a:lnTo>
                  <a:lnTo>
                    <a:pt x="75" y="4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48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17" y="1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5" y="14"/>
                  </a:lnTo>
                  <a:lnTo>
                    <a:pt x="20" y="24"/>
                  </a:lnTo>
                  <a:lnTo>
                    <a:pt x="25" y="38"/>
                  </a:lnTo>
                  <a:lnTo>
                    <a:pt x="25" y="38"/>
                  </a:lnTo>
                  <a:lnTo>
                    <a:pt x="27" y="41"/>
                  </a:lnTo>
                  <a:lnTo>
                    <a:pt x="25" y="45"/>
                  </a:lnTo>
                  <a:lnTo>
                    <a:pt x="24" y="49"/>
                  </a:lnTo>
                  <a:lnTo>
                    <a:pt x="24" y="55"/>
                  </a:lnTo>
                  <a:lnTo>
                    <a:pt x="24" y="55"/>
                  </a:lnTo>
                  <a:lnTo>
                    <a:pt x="25" y="62"/>
                  </a:lnTo>
                  <a:lnTo>
                    <a:pt x="28" y="71"/>
                  </a:lnTo>
                  <a:lnTo>
                    <a:pt x="31" y="81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32" y="95"/>
                  </a:lnTo>
                  <a:lnTo>
                    <a:pt x="30" y="102"/>
                  </a:lnTo>
                  <a:lnTo>
                    <a:pt x="22" y="112"/>
                  </a:lnTo>
                  <a:lnTo>
                    <a:pt x="22" y="112"/>
                  </a:lnTo>
                  <a:lnTo>
                    <a:pt x="18" y="118"/>
                  </a:lnTo>
                  <a:lnTo>
                    <a:pt x="14" y="126"/>
                  </a:lnTo>
                  <a:lnTo>
                    <a:pt x="11" y="135"/>
                  </a:lnTo>
                  <a:lnTo>
                    <a:pt x="10" y="142"/>
                  </a:lnTo>
                  <a:lnTo>
                    <a:pt x="10" y="142"/>
                  </a:lnTo>
                  <a:lnTo>
                    <a:pt x="8" y="149"/>
                  </a:lnTo>
                  <a:lnTo>
                    <a:pt x="5" y="156"/>
                  </a:lnTo>
                  <a:lnTo>
                    <a:pt x="2" y="160"/>
                  </a:lnTo>
                  <a:lnTo>
                    <a:pt x="2" y="165"/>
                  </a:lnTo>
                  <a:lnTo>
                    <a:pt x="2" y="165"/>
                  </a:lnTo>
                  <a:lnTo>
                    <a:pt x="1" y="176"/>
                  </a:lnTo>
                  <a:lnTo>
                    <a:pt x="0" y="186"/>
                  </a:lnTo>
                  <a:lnTo>
                    <a:pt x="0" y="186"/>
                  </a:lnTo>
                  <a:lnTo>
                    <a:pt x="0" y="187"/>
                  </a:lnTo>
                  <a:lnTo>
                    <a:pt x="5" y="186"/>
                  </a:lnTo>
                  <a:lnTo>
                    <a:pt x="5" y="186"/>
                  </a:lnTo>
                  <a:lnTo>
                    <a:pt x="5" y="185"/>
                  </a:lnTo>
                  <a:lnTo>
                    <a:pt x="8" y="183"/>
                  </a:lnTo>
                  <a:lnTo>
                    <a:pt x="10" y="182"/>
                  </a:lnTo>
                  <a:lnTo>
                    <a:pt x="10" y="182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25" name="Freeform 197">
              <a:extLst>
                <a:ext uri="{FF2B5EF4-FFF2-40B4-BE49-F238E27FC236}">
                  <a16:creationId xmlns="" xmlns:a16="http://schemas.microsoft.com/office/drawing/2014/main" id="{8265779E-FCD9-B34C-B09B-95FD098152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00" y="4298950"/>
              <a:ext cx="293688" cy="254000"/>
            </a:xfrm>
            <a:custGeom>
              <a:avLst/>
              <a:gdLst/>
              <a:ahLst/>
              <a:cxnLst>
                <a:cxn ang="0">
                  <a:pos x="136" y="4"/>
                </a:cxn>
                <a:cxn ang="0">
                  <a:pos x="126" y="1"/>
                </a:cxn>
                <a:cxn ang="0">
                  <a:pos x="111" y="3"/>
                </a:cxn>
                <a:cxn ang="0">
                  <a:pos x="108" y="7"/>
                </a:cxn>
                <a:cxn ang="0">
                  <a:pos x="106" y="12"/>
                </a:cxn>
                <a:cxn ang="0">
                  <a:pos x="102" y="20"/>
                </a:cxn>
                <a:cxn ang="0">
                  <a:pos x="105" y="24"/>
                </a:cxn>
                <a:cxn ang="0">
                  <a:pos x="104" y="40"/>
                </a:cxn>
                <a:cxn ang="0">
                  <a:pos x="99" y="52"/>
                </a:cxn>
                <a:cxn ang="0">
                  <a:pos x="104" y="61"/>
                </a:cxn>
                <a:cxn ang="0">
                  <a:pos x="111" y="67"/>
                </a:cxn>
                <a:cxn ang="0">
                  <a:pos x="121" y="64"/>
                </a:cxn>
                <a:cxn ang="0">
                  <a:pos x="123" y="68"/>
                </a:cxn>
                <a:cxn ang="0">
                  <a:pos x="123" y="78"/>
                </a:cxn>
                <a:cxn ang="0">
                  <a:pos x="121" y="82"/>
                </a:cxn>
                <a:cxn ang="0">
                  <a:pos x="109" y="82"/>
                </a:cxn>
                <a:cxn ang="0">
                  <a:pos x="105" y="75"/>
                </a:cxn>
                <a:cxn ang="0">
                  <a:pos x="101" y="67"/>
                </a:cxn>
                <a:cxn ang="0">
                  <a:pos x="91" y="65"/>
                </a:cxn>
                <a:cxn ang="0">
                  <a:pos x="82" y="57"/>
                </a:cxn>
                <a:cxn ang="0">
                  <a:pos x="78" y="57"/>
                </a:cxn>
                <a:cxn ang="0">
                  <a:pos x="77" y="59"/>
                </a:cxn>
                <a:cxn ang="0">
                  <a:pos x="69" y="61"/>
                </a:cxn>
                <a:cxn ang="0">
                  <a:pos x="62" y="59"/>
                </a:cxn>
                <a:cxn ang="0">
                  <a:pos x="55" y="57"/>
                </a:cxn>
                <a:cxn ang="0">
                  <a:pos x="51" y="52"/>
                </a:cxn>
                <a:cxn ang="0">
                  <a:pos x="49" y="48"/>
                </a:cxn>
                <a:cxn ang="0">
                  <a:pos x="41" y="49"/>
                </a:cxn>
                <a:cxn ang="0">
                  <a:pos x="37" y="47"/>
                </a:cxn>
                <a:cxn ang="0">
                  <a:pos x="32" y="42"/>
                </a:cxn>
                <a:cxn ang="0">
                  <a:pos x="1" y="78"/>
                </a:cxn>
                <a:cxn ang="0">
                  <a:pos x="18" y="156"/>
                </a:cxn>
                <a:cxn ang="0">
                  <a:pos x="47" y="153"/>
                </a:cxn>
                <a:cxn ang="0">
                  <a:pos x="48" y="158"/>
                </a:cxn>
                <a:cxn ang="0">
                  <a:pos x="57" y="158"/>
                </a:cxn>
                <a:cxn ang="0">
                  <a:pos x="77" y="160"/>
                </a:cxn>
                <a:cxn ang="0">
                  <a:pos x="84" y="152"/>
                </a:cxn>
                <a:cxn ang="0">
                  <a:pos x="94" y="142"/>
                </a:cxn>
                <a:cxn ang="0">
                  <a:pos x="106" y="133"/>
                </a:cxn>
                <a:cxn ang="0">
                  <a:pos x="108" y="129"/>
                </a:cxn>
                <a:cxn ang="0">
                  <a:pos x="118" y="123"/>
                </a:cxn>
                <a:cxn ang="0">
                  <a:pos x="129" y="111"/>
                </a:cxn>
                <a:cxn ang="0">
                  <a:pos x="173" y="95"/>
                </a:cxn>
                <a:cxn ang="0">
                  <a:pos x="170" y="88"/>
                </a:cxn>
                <a:cxn ang="0">
                  <a:pos x="172" y="72"/>
                </a:cxn>
                <a:cxn ang="0">
                  <a:pos x="178" y="69"/>
                </a:cxn>
                <a:cxn ang="0">
                  <a:pos x="179" y="68"/>
                </a:cxn>
                <a:cxn ang="0">
                  <a:pos x="178" y="55"/>
                </a:cxn>
                <a:cxn ang="0">
                  <a:pos x="179" y="41"/>
                </a:cxn>
                <a:cxn ang="0">
                  <a:pos x="183" y="40"/>
                </a:cxn>
                <a:cxn ang="0">
                  <a:pos x="182" y="30"/>
                </a:cxn>
                <a:cxn ang="0">
                  <a:pos x="173" y="18"/>
                </a:cxn>
                <a:cxn ang="0">
                  <a:pos x="156" y="12"/>
                </a:cxn>
                <a:cxn ang="0">
                  <a:pos x="142" y="7"/>
                </a:cxn>
              </a:cxnLst>
              <a:rect l="0" t="0" r="r" b="b"/>
              <a:pathLst>
                <a:path w="185" h="160">
                  <a:moveTo>
                    <a:pt x="142" y="7"/>
                  </a:moveTo>
                  <a:lnTo>
                    <a:pt x="142" y="7"/>
                  </a:lnTo>
                  <a:lnTo>
                    <a:pt x="136" y="4"/>
                  </a:lnTo>
                  <a:lnTo>
                    <a:pt x="129" y="0"/>
                  </a:lnTo>
                  <a:lnTo>
                    <a:pt x="129" y="0"/>
                  </a:lnTo>
                  <a:lnTo>
                    <a:pt x="126" y="1"/>
                  </a:lnTo>
                  <a:lnTo>
                    <a:pt x="121" y="3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09" y="3"/>
                  </a:lnTo>
                  <a:lnTo>
                    <a:pt x="108" y="4"/>
                  </a:lnTo>
                  <a:lnTo>
                    <a:pt x="108" y="7"/>
                  </a:lnTo>
                  <a:lnTo>
                    <a:pt x="108" y="10"/>
                  </a:lnTo>
                  <a:lnTo>
                    <a:pt x="106" y="12"/>
                  </a:lnTo>
                  <a:lnTo>
                    <a:pt x="106" y="12"/>
                  </a:lnTo>
                  <a:lnTo>
                    <a:pt x="104" y="15"/>
                  </a:lnTo>
                  <a:lnTo>
                    <a:pt x="102" y="18"/>
                  </a:lnTo>
                  <a:lnTo>
                    <a:pt x="102" y="20"/>
                  </a:lnTo>
                  <a:lnTo>
                    <a:pt x="104" y="21"/>
                  </a:lnTo>
                  <a:lnTo>
                    <a:pt x="104" y="21"/>
                  </a:lnTo>
                  <a:lnTo>
                    <a:pt x="105" y="24"/>
                  </a:lnTo>
                  <a:lnTo>
                    <a:pt x="105" y="30"/>
                  </a:lnTo>
                  <a:lnTo>
                    <a:pt x="104" y="40"/>
                  </a:lnTo>
                  <a:lnTo>
                    <a:pt x="104" y="40"/>
                  </a:lnTo>
                  <a:lnTo>
                    <a:pt x="102" y="44"/>
                  </a:lnTo>
                  <a:lnTo>
                    <a:pt x="101" y="48"/>
                  </a:lnTo>
                  <a:lnTo>
                    <a:pt x="99" y="52"/>
                  </a:lnTo>
                  <a:lnTo>
                    <a:pt x="99" y="54"/>
                  </a:lnTo>
                  <a:lnTo>
                    <a:pt x="99" y="54"/>
                  </a:lnTo>
                  <a:lnTo>
                    <a:pt x="104" y="61"/>
                  </a:lnTo>
                  <a:lnTo>
                    <a:pt x="106" y="65"/>
                  </a:lnTo>
                  <a:lnTo>
                    <a:pt x="111" y="67"/>
                  </a:lnTo>
                  <a:lnTo>
                    <a:pt x="111" y="67"/>
                  </a:lnTo>
                  <a:lnTo>
                    <a:pt x="113" y="67"/>
                  </a:lnTo>
                  <a:lnTo>
                    <a:pt x="116" y="67"/>
                  </a:lnTo>
                  <a:lnTo>
                    <a:pt x="121" y="64"/>
                  </a:lnTo>
                  <a:lnTo>
                    <a:pt x="121" y="64"/>
                  </a:lnTo>
                  <a:lnTo>
                    <a:pt x="122" y="65"/>
                  </a:lnTo>
                  <a:lnTo>
                    <a:pt x="123" y="68"/>
                  </a:lnTo>
                  <a:lnTo>
                    <a:pt x="123" y="75"/>
                  </a:lnTo>
                  <a:lnTo>
                    <a:pt x="123" y="75"/>
                  </a:lnTo>
                  <a:lnTo>
                    <a:pt x="123" y="78"/>
                  </a:lnTo>
                  <a:lnTo>
                    <a:pt x="122" y="81"/>
                  </a:lnTo>
                  <a:lnTo>
                    <a:pt x="121" y="82"/>
                  </a:lnTo>
                  <a:lnTo>
                    <a:pt x="121" y="82"/>
                  </a:lnTo>
                  <a:lnTo>
                    <a:pt x="116" y="84"/>
                  </a:lnTo>
                  <a:lnTo>
                    <a:pt x="112" y="84"/>
                  </a:lnTo>
                  <a:lnTo>
                    <a:pt x="109" y="82"/>
                  </a:lnTo>
                  <a:lnTo>
                    <a:pt x="109" y="82"/>
                  </a:lnTo>
                  <a:lnTo>
                    <a:pt x="106" y="79"/>
                  </a:lnTo>
                  <a:lnTo>
                    <a:pt x="105" y="75"/>
                  </a:lnTo>
                  <a:lnTo>
                    <a:pt x="102" y="68"/>
                  </a:lnTo>
                  <a:lnTo>
                    <a:pt x="102" y="68"/>
                  </a:lnTo>
                  <a:lnTo>
                    <a:pt x="101" y="67"/>
                  </a:lnTo>
                  <a:lnTo>
                    <a:pt x="98" y="67"/>
                  </a:lnTo>
                  <a:lnTo>
                    <a:pt x="91" y="65"/>
                  </a:lnTo>
                  <a:lnTo>
                    <a:pt x="91" y="65"/>
                  </a:lnTo>
                  <a:lnTo>
                    <a:pt x="88" y="65"/>
                  </a:lnTo>
                  <a:lnTo>
                    <a:pt x="85" y="62"/>
                  </a:lnTo>
                  <a:lnTo>
                    <a:pt x="82" y="57"/>
                  </a:lnTo>
                  <a:lnTo>
                    <a:pt x="82" y="57"/>
                  </a:lnTo>
                  <a:lnTo>
                    <a:pt x="81" y="55"/>
                  </a:lnTo>
                  <a:lnTo>
                    <a:pt x="78" y="57"/>
                  </a:lnTo>
                  <a:lnTo>
                    <a:pt x="77" y="58"/>
                  </a:lnTo>
                  <a:lnTo>
                    <a:pt x="77" y="59"/>
                  </a:lnTo>
                  <a:lnTo>
                    <a:pt x="77" y="59"/>
                  </a:lnTo>
                  <a:lnTo>
                    <a:pt x="75" y="61"/>
                  </a:lnTo>
                  <a:lnTo>
                    <a:pt x="74" y="61"/>
                  </a:lnTo>
                  <a:lnTo>
                    <a:pt x="69" y="61"/>
                  </a:lnTo>
                  <a:lnTo>
                    <a:pt x="69" y="61"/>
                  </a:lnTo>
                  <a:lnTo>
                    <a:pt x="67" y="61"/>
                  </a:lnTo>
                  <a:lnTo>
                    <a:pt x="62" y="59"/>
                  </a:lnTo>
                  <a:lnTo>
                    <a:pt x="58" y="57"/>
                  </a:lnTo>
                  <a:lnTo>
                    <a:pt x="55" y="57"/>
                  </a:lnTo>
                  <a:lnTo>
                    <a:pt x="55" y="57"/>
                  </a:lnTo>
                  <a:lnTo>
                    <a:pt x="54" y="57"/>
                  </a:lnTo>
                  <a:lnTo>
                    <a:pt x="52" y="55"/>
                  </a:lnTo>
                  <a:lnTo>
                    <a:pt x="51" y="52"/>
                  </a:lnTo>
                  <a:lnTo>
                    <a:pt x="51" y="49"/>
                  </a:lnTo>
                  <a:lnTo>
                    <a:pt x="51" y="49"/>
                  </a:lnTo>
                  <a:lnTo>
                    <a:pt x="49" y="48"/>
                  </a:lnTo>
                  <a:lnTo>
                    <a:pt x="47" y="48"/>
                  </a:lnTo>
                  <a:lnTo>
                    <a:pt x="41" y="49"/>
                  </a:lnTo>
                  <a:lnTo>
                    <a:pt x="41" y="49"/>
                  </a:lnTo>
                  <a:lnTo>
                    <a:pt x="40" y="49"/>
                  </a:lnTo>
                  <a:lnTo>
                    <a:pt x="38" y="49"/>
                  </a:lnTo>
                  <a:lnTo>
                    <a:pt x="37" y="47"/>
                  </a:lnTo>
                  <a:lnTo>
                    <a:pt x="37" y="47"/>
                  </a:lnTo>
                  <a:lnTo>
                    <a:pt x="35" y="45"/>
                  </a:lnTo>
                  <a:lnTo>
                    <a:pt x="32" y="42"/>
                  </a:lnTo>
                  <a:lnTo>
                    <a:pt x="30" y="74"/>
                  </a:lnTo>
                  <a:lnTo>
                    <a:pt x="25" y="78"/>
                  </a:lnTo>
                  <a:lnTo>
                    <a:pt x="1" y="78"/>
                  </a:lnTo>
                  <a:lnTo>
                    <a:pt x="0" y="131"/>
                  </a:lnTo>
                  <a:lnTo>
                    <a:pt x="18" y="156"/>
                  </a:lnTo>
                  <a:lnTo>
                    <a:pt x="18" y="156"/>
                  </a:lnTo>
                  <a:lnTo>
                    <a:pt x="35" y="153"/>
                  </a:lnTo>
                  <a:lnTo>
                    <a:pt x="44" y="153"/>
                  </a:lnTo>
                  <a:lnTo>
                    <a:pt x="47" y="153"/>
                  </a:lnTo>
                  <a:lnTo>
                    <a:pt x="47" y="155"/>
                  </a:lnTo>
                  <a:lnTo>
                    <a:pt x="47" y="155"/>
                  </a:lnTo>
                  <a:lnTo>
                    <a:pt x="48" y="158"/>
                  </a:lnTo>
                  <a:lnTo>
                    <a:pt x="48" y="158"/>
                  </a:lnTo>
                  <a:lnTo>
                    <a:pt x="57" y="158"/>
                  </a:lnTo>
                  <a:lnTo>
                    <a:pt x="57" y="158"/>
                  </a:lnTo>
                  <a:lnTo>
                    <a:pt x="67" y="159"/>
                  </a:lnTo>
                  <a:lnTo>
                    <a:pt x="72" y="160"/>
                  </a:lnTo>
                  <a:lnTo>
                    <a:pt x="77" y="160"/>
                  </a:lnTo>
                  <a:lnTo>
                    <a:pt x="77" y="160"/>
                  </a:lnTo>
                  <a:lnTo>
                    <a:pt x="81" y="158"/>
                  </a:lnTo>
                  <a:lnTo>
                    <a:pt x="84" y="152"/>
                  </a:lnTo>
                  <a:lnTo>
                    <a:pt x="89" y="146"/>
                  </a:lnTo>
                  <a:lnTo>
                    <a:pt x="94" y="142"/>
                  </a:lnTo>
                  <a:lnTo>
                    <a:pt x="94" y="142"/>
                  </a:lnTo>
                  <a:lnTo>
                    <a:pt x="98" y="141"/>
                  </a:lnTo>
                  <a:lnTo>
                    <a:pt x="104" y="136"/>
                  </a:lnTo>
                  <a:lnTo>
                    <a:pt x="106" y="133"/>
                  </a:lnTo>
                  <a:lnTo>
                    <a:pt x="108" y="131"/>
                  </a:lnTo>
                  <a:lnTo>
                    <a:pt x="108" y="131"/>
                  </a:lnTo>
                  <a:lnTo>
                    <a:pt x="108" y="129"/>
                  </a:lnTo>
                  <a:lnTo>
                    <a:pt x="109" y="126"/>
                  </a:lnTo>
                  <a:lnTo>
                    <a:pt x="112" y="125"/>
                  </a:lnTo>
                  <a:lnTo>
                    <a:pt x="118" y="123"/>
                  </a:lnTo>
                  <a:lnTo>
                    <a:pt x="131" y="122"/>
                  </a:lnTo>
                  <a:lnTo>
                    <a:pt x="132" y="122"/>
                  </a:lnTo>
                  <a:lnTo>
                    <a:pt x="129" y="111"/>
                  </a:lnTo>
                  <a:lnTo>
                    <a:pt x="129" y="111"/>
                  </a:lnTo>
                  <a:lnTo>
                    <a:pt x="173" y="95"/>
                  </a:lnTo>
                  <a:lnTo>
                    <a:pt x="173" y="95"/>
                  </a:lnTo>
                  <a:lnTo>
                    <a:pt x="170" y="89"/>
                  </a:lnTo>
                  <a:lnTo>
                    <a:pt x="170" y="88"/>
                  </a:lnTo>
                  <a:lnTo>
                    <a:pt x="170" y="88"/>
                  </a:lnTo>
                  <a:lnTo>
                    <a:pt x="172" y="85"/>
                  </a:lnTo>
                  <a:lnTo>
                    <a:pt x="172" y="81"/>
                  </a:lnTo>
                  <a:lnTo>
                    <a:pt x="172" y="72"/>
                  </a:lnTo>
                  <a:lnTo>
                    <a:pt x="172" y="72"/>
                  </a:lnTo>
                  <a:lnTo>
                    <a:pt x="175" y="71"/>
                  </a:lnTo>
                  <a:lnTo>
                    <a:pt x="178" y="69"/>
                  </a:lnTo>
                  <a:lnTo>
                    <a:pt x="179" y="69"/>
                  </a:lnTo>
                  <a:lnTo>
                    <a:pt x="180" y="68"/>
                  </a:lnTo>
                  <a:lnTo>
                    <a:pt x="179" y="68"/>
                  </a:lnTo>
                  <a:lnTo>
                    <a:pt x="179" y="68"/>
                  </a:lnTo>
                  <a:lnTo>
                    <a:pt x="178" y="62"/>
                  </a:lnTo>
                  <a:lnTo>
                    <a:pt x="178" y="55"/>
                  </a:lnTo>
                  <a:lnTo>
                    <a:pt x="178" y="47"/>
                  </a:lnTo>
                  <a:lnTo>
                    <a:pt x="179" y="41"/>
                  </a:lnTo>
                  <a:lnTo>
                    <a:pt x="179" y="41"/>
                  </a:lnTo>
                  <a:lnTo>
                    <a:pt x="180" y="40"/>
                  </a:lnTo>
                  <a:lnTo>
                    <a:pt x="182" y="40"/>
                  </a:lnTo>
                  <a:lnTo>
                    <a:pt x="183" y="40"/>
                  </a:lnTo>
                  <a:lnTo>
                    <a:pt x="185" y="38"/>
                  </a:lnTo>
                  <a:lnTo>
                    <a:pt x="185" y="38"/>
                  </a:lnTo>
                  <a:lnTo>
                    <a:pt x="182" y="30"/>
                  </a:lnTo>
                  <a:lnTo>
                    <a:pt x="176" y="21"/>
                  </a:lnTo>
                  <a:lnTo>
                    <a:pt x="176" y="21"/>
                  </a:lnTo>
                  <a:lnTo>
                    <a:pt x="173" y="18"/>
                  </a:lnTo>
                  <a:lnTo>
                    <a:pt x="168" y="15"/>
                  </a:lnTo>
                  <a:lnTo>
                    <a:pt x="156" y="12"/>
                  </a:lnTo>
                  <a:lnTo>
                    <a:pt x="156" y="12"/>
                  </a:lnTo>
                  <a:lnTo>
                    <a:pt x="149" y="8"/>
                  </a:lnTo>
                  <a:lnTo>
                    <a:pt x="145" y="7"/>
                  </a:lnTo>
                  <a:lnTo>
                    <a:pt x="142" y="7"/>
                  </a:lnTo>
                  <a:lnTo>
                    <a:pt x="142" y="7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26" name="Freeform 198">
              <a:extLst>
                <a:ext uri="{FF2B5EF4-FFF2-40B4-BE49-F238E27FC236}">
                  <a16:creationId xmlns="" xmlns:a16="http://schemas.microsoft.com/office/drawing/2014/main" id="{0355532E-503F-CD48-BAF2-F25D0008E6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4438" y="4114800"/>
              <a:ext cx="47625" cy="4127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17" y="3"/>
                </a:cxn>
                <a:cxn ang="0">
                  <a:pos x="17" y="3"/>
                </a:cxn>
                <a:cxn ang="0">
                  <a:pos x="13" y="5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4" y="8"/>
                </a:cxn>
                <a:cxn ang="0">
                  <a:pos x="3" y="12"/>
                </a:cxn>
                <a:cxn ang="0">
                  <a:pos x="3" y="16"/>
                </a:cxn>
                <a:cxn ang="0">
                  <a:pos x="3" y="16"/>
                </a:cxn>
                <a:cxn ang="0">
                  <a:pos x="2" y="18"/>
                </a:cxn>
                <a:cxn ang="0">
                  <a:pos x="0" y="19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2" y="25"/>
                </a:cxn>
                <a:cxn ang="0">
                  <a:pos x="3" y="26"/>
                </a:cxn>
                <a:cxn ang="0">
                  <a:pos x="3" y="26"/>
                </a:cxn>
                <a:cxn ang="0">
                  <a:pos x="9" y="26"/>
                </a:cxn>
                <a:cxn ang="0">
                  <a:pos x="9" y="26"/>
                </a:cxn>
                <a:cxn ang="0">
                  <a:pos x="13" y="26"/>
                </a:cxn>
                <a:cxn ang="0">
                  <a:pos x="16" y="25"/>
                </a:cxn>
                <a:cxn ang="0">
                  <a:pos x="17" y="22"/>
                </a:cxn>
                <a:cxn ang="0">
                  <a:pos x="17" y="22"/>
                </a:cxn>
                <a:cxn ang="0">
                  <a:pos x="17" y="22"/>
                </a:cxn>
                <a:cxn ang="0">
                  <a:pos x="23" y="20"/>
                </a:cxn>
                <a:cxn ang="0">
                  <a:pos x="29" y="20"/>
                </a:cxn>
                <a:cxn ang="0">
                  <a:pos x="30" y="19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15"/>
                </a:cxn>
                <a:cxn ang="0">
                  <a:pos x="30" y="10"/>
                </a:cxn>
                <a:cxn ang="0">
                  <a:pos x="29" y="8"/>
                </a:cxn>
                <a:cxn ang="0">
                  <a:pos x="26" y="0"/>
                </a:cxn>
              </a:cxnLst>
              <a:rect l="0" t="0" r="r" b="b"/>
              <a:pathLst>
                <a:path w="30" h="26">
                  <a:moveTo>
                    <a:pt x="26" y="0"/>
                  </a:moveTo>
                  <a:lnTo>
                    <a:pt x="26" y="0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13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7" y="6"/>
                  </a:lnTo>
                  <a:lnTo>
                    <a:pt x="7" y="6"/>
                  </a:lnTo>
                  <a:lnTo>
                    <a:pt x="4" y="8"/>
                  </a:lnTo>
                  <a:lnTo>
                    <a:pt x="3" y="12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2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25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9" y="26"/>
                  </a:lnTo>
                  <a:lnTo>
                    <a:pt x="9" y="26"/>
                  </a:lnTo>
                  <a:lnTo>
                    <a:pt x="13" y="26"/>
                  </a:lnTo>
                  <a:lnTo>
                    <a:pt x="16" y="25"/>
                  </a:lnTo>
                  <a:lnTo>
                    <a:pt x="17" y="22"/>
                  </a:lnTo>
                  <a:lnTo>
                    <a:pt x="17" y="22"/>
                  </a:lnTo>
                  <a:lnTo>
                    <a:pt x="17" y="22"/>
                  </a:lnTo>
                  <a:lnTo>
                    <a:pt x="23" y="20"/>
                  </a:lnTo>
                  <a:lnTo>
                    <a:pt x="29" y="20"/>
                  </a:lnTo>
                  <a:lnTo>
                    <a:pt x="30" y="19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15"/>
                  </a:lnTo>
                  <a:lnTo>
                    <a:pt x="30" y="10"/>
                  </a:lnTo>
                  <a:lnTo>
                    <a:pt x="29" y="8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27" name="Freeform 199">
              <a:extLst>
                <a:ext uri="{FF2B5EF4-FFF2-40B4-BE49-F238E27FC236}">
                  <a16:creationId xmlns="" xmlns:a16="http://schemas.microsoft.com/office/drawing/2014/main" id="{4A2E18AB-F953-C545-9EE0-60C96BD4CD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2413" y="3776663"/>
              <a:ext cx="261938" cy="352425"/>
            </a:xfrm>
            <a:custGeom>
              <a:avLst/>
              <a:gdLst/>
              <a:ahLst/>
              <a:cxnLst>
                <a:cxn ang="0">
                  <a:pos x="38" y="40"/>
                </a:cxn>
                <a:cxn ang="0">
                  <a:pos x="47" y="48"/>
                </a:cxn>
                <a:cxn ang="0">
                  <a:pos x="48" y="50"/>
                </a:cxn>
                <a:cxn ang="0">
                  <a:pos x="81" y="61"/>
                </a:cxn>
                <a:cxn ang="0">
                  <a:pos x="95" y="66"/>
                </a:cxn>
                <a:cxn ang="0">
                  <a:pos x="104" y="66"/>
                </a:cxn>
                <a:cxn ang="0">
                  <a:pos x="109" y="68"/>
                </a:cxn>
                <a:cxn ang="0">
                  <a:pos x="109" y="70"/>
                </a:cxn>
                <a:cxn ang="0">
                  <a:pos x="67" y="112"/>
                </a:cxn>
                <a:cxn ang="0">
                  <a:pos x="59" y="115"/>
                </a:cxn>
                <a:cxn ang="0">
                  <a:pos x="48" y="115"/>
                </a:cxn>
                <a:cxn ang="0">
                  <a:pos x="41" y="117"/>
                </a:cxn>
                <a:cxn ang="0">
                  <a:pos x="30" y="125"/>
                </a:cxn>
                <a:cxn ang="0">
                  <a:pos x="27" y="127"/>
                </a:cxn>
                <a:cxn ang="0">
                  <a:pos x="7" y="139"/>
                </a:cxn>
                <a:cxn ang="0">
                  <a:pos x="0" y="209"/>
                </a:cxn>
                <a:cxn ang="0">
                  <a:pos x="8" y="222"/>
                </a:cxn>
                <a:cxn ang="0">
                  <a:pos x="44" y="184"/>
                </a:cxn>
                <a:cxn ang="0">
                  <a:pos x="52" y="175"/>
                </a:cxn>
                <a:cxn ang="0">
                  <a:pos x="72" y="162"/>
                </a:cxn>
                <a:cxn ang="0">
                  <a:pos x="79" y="157"/>
                </a:cxn>
                <a:cxn ang="0">
                  <a:pos x="101" y="135"/>
                </a:cxn>
                <a:cxn ang="0">
                  <a:pos x="112" y="124"/>
                </a:cxn>
                <a:cxn ang="0">
                  <a:pos x="128" y="100"/>
                </a:cxn>
                <a:cxn ang="0">
                  <a:pos x="131" y="94"/>
                </a:cxn>
                <a:cxn ang="0">
                  <a:pos x="135" y="81"/>
                </a:cxn>
                <a:cxn ang="0">
                  <a:pos x="145" y="68"/>
                </a:cxn>
                <a:cxn ang="0">
                  <a:pos x="153" y="53"/>
                </a:cxn>
                <a:cxn ang="0">
                  <a:pos x="159" y="37"/>
                </a:cxn>
                <a:cxn ang="0">
                  <a:pos x="160" y="31"/>
                </a:cxn>
                <a:cxn ang="0">
                  <a:pos x="163" y="17"/>
                </a:cxn>
                <a:cxn ang="0">
                  <a:pos x="165" y="9"/>
                </a:cxn>
                <a:cxn ang="0">
                  <a:pos x="163" y="3"/>
                </a:cxn>
                <a:cxn ang="0">
                  <a:pos x="158" y="0"/>
                </a:cxn>
                <a:cxn ang="0">
                  <a:pos x="155" y="3"/>
                </a:cxn>
                <a:cxn ang="0">
                  <a:pos x="149" y="7"/>
                </a:cxn>
                <a:cxn ang="0">
                  <a:pos x="129" y="13"/>
                </a:cxn>
                <a:cxn ang="0">
                  <a:pos x="118" y="13"/>
                </a:cxn>
                <a:cxn ang="0">
                  <a:pos x="96" y="16"/>
                </a:cxn>
                <a:cxn ang="0">
                  <a:pos x="92" y="19"/>
                </a:cxn>
                <a:cxn ang="0">
                  <a:pos x="88" y="21"/>
                </a:cxn>
                <a:cxn ang="0">
                  <a:pos x="77" y="21"/>
                </a:cxn>
                <a:cxn ang="0">
                  <a:pos x="72" y="23"/>
                </a:cxn>
                <a:cxn ang="0">
                  <a:pos x="67" y="26"/>
                </a:cxn>
                <a:cxn ang="0">
                  <a:pos x="55" y="27"/>
                </a:cxn>
                <a:cxn ang="0">
                  <a:pos x="48" y="24"/>
                </a:cxn>
                <a:cxn ang="0">
                  <a:pos x="45" y="21"/>
                </a:cxn>
                <a:cxn ang="0">
                  <a:pos x="37" y="11"/>
                </a:cxn>
                <a:cxn ang="0">
                  <a:pos x="31" y="20"/>
                </a:cxn>
                <a:cxn ang="0">
                  <a:pos x="28" y="26"/>
                </a:cxn>
                <a:cxn ang="0">
                  <a:pos x="32" y="34"/>
                </a:cxn>
                <a:cxn ang="0">
                  <a:pos x="38" y="40"/>
                </a:cxn>
              </a:cxnLst>
              <a:rect l="0" t="0" r="r" b="b"/>
              <a:pathLst>
                <a:path w="165" h="222">
                  <a:moveTo>
                    <a:pt x="38" y="40"/>
                  </a:moveTo>
                  <a:lnTo>
                    <a:pt x="38" y="40"/>
                  </a:lnTo>
                  <a:lnTo>
                    <a:pt x="44" y="46"/>
                  </a:lnTo>
                  <a:lnTo>
                    <a:pt x="47" y="48"/>
                  </a:lnTo>
                  <a:lnTo>
                    <a:pt x="48" y="50"/>
                  </a:lnTo>
                  <a:lnTo>
                    <a:pt x="48" y="50"/>
                  </a:lnTo>
                  <a:lnTo>
                    <a:pt x="62" y="54"/>
                  </a:lnTo>
                  <a:lnTo>
                    <a:pt x="81" y="61"/>
                  </a:lnTo>
                  <a:lnTo>
                    <a:pt x="81" y="61"/>
                  </a:lnTo>
                  <a:lnTo>
                    <a:pt x="95" y="66"/>
                  </a:lnTo>
                  <a:lnTo>
                    <a:pt x="104" y="66"/>
                  </a:lnTo>
                  <a:lnTo>
                    <a:pt x="104" y="66"/>
                  </a:lnTo>
                  <a:lnTo>
                    <a:pt x="108" y="67"/>
                  </a:lnTo>
                  <a:lnTo>
                    <a:pt x="109" y="68"/>
                  </a:lnTo>
                  <a:lnTo>
                    <a:pt x="109" y="70"/>
                  </a:lnTo>
                  <a:lnTo>
                    <a:pt x="109" y="70"/>
                  </a:lnTo>
                  <a:lnTo>
                    <a:pt x="67" y="112"/>
                  </a:lnTo>
                  <a:lnTo>
                    <a:pt x="67" y="112"/>
                  </a:lnTo>
                  <a:lnTo>
                    <a:pt x="62" y="115"/>
                  </a:lnTo>
                  <a:lnTo>
                    <a:pt x="59" y="115"/>
                  </a:lnTo>
                  <a:lnTo>
                    <a:pt x="48" y="115"/>
                  </a:lnTo>
                  <a:lnTo>
                    <a:pt x="48" y="115"/>
                  </a:lnTo>
                  <a:lnTo>
                    <a:pt x="44" y="117"/>
                  </a:lnTo>
                  <a:lnTo>
                    <a:pt x="41" y="117"/>
                  </a:lnTo>
                  <a:lnTo>
                    <a:pt x="35" y="121"/>
                  </a:lnTo>
                  <a:lnTo>
                    <a:pt x="30" y="125"/>
                  </a:lnTo>
                  <a:lnTo>
                    <a:pt x="27" y="127"/>
                  </a:lnTo>
                  <a:lnTo>
                    <a:pt x="27" y="127"/>
                  </a:lnTo>
                  <a:lnTo>
                    <a:pt x="14" y="128"/>
                  </a:lnTo>
                  <a:lnTo>
                    <a:pt x="7" y="139"/>
                  </a:lnTo>
                  <a:lnTo>
                    <a:pt x="0" y="151"/>
                  </a:lnTo>
                  <a:lnTo>
                    <a:pt x="0" y="209"/>
                  </a:lnTo>
                  <a:lnTo>
                    <a:pt x="8" y="222"/>
                  </a:lnTo>
                  <a:lnTo>
                    <a:pt x="8" y="222"/>
                  </a:lnTo>
                  <a:lnTo>
                    <a:pt x="24" y="205"/>
                  </a:lnTo>
                  <a:lnTo>
                    <a:pt x="44" y="184"/>
                  </a:lnTo>
                  <a:lnTo>
                    <a:pt x="44" y="184"/>
                  </a:lnTo>
                  <a:lnTo>
                    <a:pt x="52" y="175"/>
                  </a:lnTo>
                  <a:lnTo>
                    <a:pt x="59" y="169"/>
                  </a:lnTo>
                  <a:lnTo>
                    <a:pt x="72" y="162"/>
                  </a:lnTo>
                  <a:lnTo>
                    <a:pt x="72" y="162"/>
                  </a:lnTo>
                  <a:lnTo>
                    <a:pt x="79" y="157"/>
                  </a:lnTo>
                  <a:lnTo>
                    <a:pt x="89" y="148"/>
                  </a:lnTo>
                  <a:lnTo>
                    <a:pt x="101" y="135"/>
                  </a:lnTo>
                  <a:lnTo>
                    <a:pt x="112" y="124"/>
                  </a:lnTo>
                  <a:lnTo>
                    <a:pt x="112" y="124"/>
                  </a:lnTo>
                  <a:lnTo>
                    <a:pt x="123" y="107"/>
                  </a:lnTo>
                  <a:lnTo>
                    <a:pt x="128" y="100"/>
                  </a:lnTo>
                  <a:lnTo>
                    <a:pt x="131" y="94"/>
                  </a:lnTo>
                  <a:lnTo>
                    <a:pt x="131" y="94"/>
                  </a:lnTo>
                  <a:lnTo>
                    <a:pt x="132" y="87"/>
                  </a:lnTo>
                  <a:lnTo>
                    <a:pt x="135" y="81"/>
                  </a:lnTo>
                  <a:lnTo>
                    <a:pt x="145" y="68"/>
                  </a:lnTo>
                  <a:lnTo>
                    <a:pt x="145" y="68"/>
                  </a:lnTo>
                  <a:lnTo>
                    <a:pt x="149" y="61"/>
                  </a:lnTo>
                  <a:lnTo>
                    <a:pt x="153" y="53"/>
                  </a:lnTo>
                  <a:lnTo>
                    <a:pt x="158" y="43"/>
                  </a:lnTo>
                  <a:lnTo>
                    <a:pt x="159" y="37"/>
                  </a:lnTo>
                  <a:lnTo>
                    <a:pt x="159" y="37"/>
                  </a:lnTo>
                  <a:lnTo>
                    <a:pt x="160" y="31"/>
                  </a:lnTo>
                  <a:lnTo>
                    <a:pt x="162" y="24"/>
                  </a:lnTo>
                  <a:lnTo>
                    <a:pt x="163" y="17"/>
                  </a:lnTo>
                  <a:lnTo>
                    <a:pt x="165" y="9"/>
                  </a:lnTo>
                  <a:lnTo>
                    <a:pt x="165" y="9"/>
                  </a:lnTo>
                  <a:lnTo>
                    <a:pt x="165" y="6"/>
                  </a:lnTo>
                  <a:lnTo>
                    <a:pt x="163" y="3"/>
                  </a:lnTo>
                  <a:lnTo>
                    <a:pt x="160" y="0"/>
                  </a:lnTo>
                  <a:lnTo>
                    <a:pt x="158" y="0"/>
                  </a:lnTo>
                  <a:lnTo>
                    <a:pt x="155" y="3"/>
                  </a:lnTo>
                  <a:lnTo>
                    <a:pt x="155" y="3"/>
                  </a:lnTo>
                  <a:lnTo>
                    <a:pt x="152" y="6"/>
                  </a:lnTo>
                  <a:lnTo>
                    <a:pt x="149" y="7"/>
                  </a:lnTo>
                  <a:lnTo>
                    <a:pt x="141" y="10"/>
                  </a:lnTo>
                  <a:lnTo>
                    <a:pt x="129" y="13"/>
                  </a:lnTo>
                  <a:lnTo>
                    <a:pt x="118" y="13"/>
                  </a:lnTo>
                  <a:lnTo>
                    <a:pt x="118" y="13"/>
                  </a:lnTo>
                  <a:lnTo>
                    <a:pt x="102" y="14"/>
                  </a:lnTo>
                  <a:lnTo>
                    <a:pt x="96" y="16"/>
                  </a:lnTo>
                  <a:lnTo>
                    <a:pt x="92" y="19"/>
                  </a:lnTo>
                  <a:lnTo>
                    <a:pt x="92" y="19"/>
                  </a:lnTo>
                  <a:lnTo>
                    <a:pt x="91" y="20"/>
                  </a:lnTo>
                  <a:lnTo>
                    <a:pt x="88" y="21"/>
                  </a:lnTo>
                  <a:lnTo>
                    <a:pt x="82" y="21"/>
                  </a:lnTo>
                  <a:lnTo>
                    <a:pt x="77" y="21"/>
                  </a:lnTo>
                  <a:lnTo>
                    <a:pt x="74" y="21"/>
                  </a:lnTo>
                  <a:lnTo>
                    <a:pt x="72" y="23"/>
                  </a:lnTo>
                  <a:lnTo>
                    <a:pt x="72" y="23"/>
                  </a:lnTo>
                  <a:lnTo>
                    <a:pt x="67" y="26"/>
                  </a:lnTo>
                  <a:lnTo>
                    <a:pt x="59" y="29"/>
                  </a:lnTo>
                  <a:lnTo>
                    <a:pt x="55" y="27"/>
                  </a:lnTo>
                  <a:lnTo>
                    <a:pt x="51" y="27"/>
                  </a:lnTo>
                  <a:lnTo>
                    <a:pt x="48" y="24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1" y="16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31" y="20"/>
                  </a:lnTo>
                  <a:lnTo>
                    <a:pt x="28" y="23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2" y="34"/>
                  </a:lnTo>
                  <a:lnTo>
                    <a:pt x="35" y="37"/>
                  </a:lnTo>
                  <a:lnTo>
                    <a:pt x="38" y="40"/>
                  </a:lnTo>
                  <a:lnTo>
                    <a:pt x="38" y="4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28" name="Freeform 200">
              <a:extLst>
                <a:ext uri="{FF2B5EF4-FFF2-40B4-BE49-F238E27FC236}">
                  <a16:creationId xmlns="" xmlns:a16="http://schemas.microsoft.com/office/drawing/2014/main" id="{966CDA7C-D388-BC43-A824-741D263DC2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0338" y="3125788"/>
              <a:ext cx="306388" cy="244475"/>
            </a:xfrm>
            <a:custGeom>
              <a:avLst/>
              <a:gdLst/>
              <a:ahLst/>
              <a:cxnLst>
                <a:cxn ang="0">
                  <a:pos x="71" y="131"/>
                </a:cxn>
                <a:cxn ang="0">
                  <a:pos x="82" y="123"/>
                </a:cxn>
                <a:cxn ang="0">
                  <a:pos x="99" y="114"/>
                </a:cxn>
                <a:cxn ang="0">
                  <a:pos x="107" y="111"/>
                </a:cxn>
                <a:cxn ang="0">
                  <a:pos x="108" y="110"/>
                </a:cxn>
                <a:cxn ang="0">
                  <a:pos x="121" y="108"/>
                </a:cxn>
                <a:cxn ang="0">
                  <a:pos x="129" y="103"/>
                </a:cxn>
                <a:cxn ang="0">
                  <a:pos x="131" y="97"/>
                </a:cxn>
                <a:cxn ang="0">
                  <a:pos x="142" y="94"/>
                </a:cxn>
                <a:cxn ang="0">
                  <a:pos x="148" y="91"/>
                </a:cxn>
                <a:cxn ang="0">
                  <a:pos x="151" y="90"/>
                </a:cxn>
                <a:cxn ang="0">
                  <a:pos x="151" y="80"/>
                </a:cxn>
                <a:cxn ang="0">
                  <a:pos x="156" y="76"/>
                </a:cxn>
                <a:cxn ang="0">
                  <a:pos x="165" y="73"/>
                </a:cxn>
                <a:cxn ang="0">
                  <a:pos x="166" y="70"/>
                </a:cxn>
                <a:cxn ang="0">
                  <a:pos x="189" y="69"/>
                </a:cxn>
                <a:cxn ang="0">
                  <a:pos x="192" y="67"/>
                </a:cxn>
                <a:cxn ang="0">
                  <a:pos x="191" y="57"/>
                </a:cxn>
                <a:cxn ang="0">
                  <a:pos x="186" y="52"/>
                </a:cxn>
                <a:cxn ang="0">
                  <a:pos x="186" y="37"/>
                </a:cxn>
                <a:cxn ang="0">
                  <a:pos x="183" y="25"/>
                </a:cxn>
                <a:cxn ang="0">
                  <a:pos x="178" y="16"/>
                </a:cxn>
                <a:cxn ang="0">
                  <a:pos x="169" y="13"/>
                </a:cxn>
                <a:cxn ang="0">
                  <a:pos x="159" y="12"/>
                </a:cxn>
                <a:cxn ang="0">
                  <a:pos x="135" y="10"/>
                </a:cxn>
                <a:cxn ang="0">
                  <a:pos x="128" y="5"/>
                </a:cxn>
                <a:cxn ang="0">
                  <a:pos x="118" y="2"/>
                </a:cxn>
                <a:cxn ang="0">
                  <a:pos x="109" y="16"/>
                </a:cxn>
                <a:cxn ang="0">
                  <a:pos x="99" y="35"/>
                </a:cxn>
                <a:cxn ang="0">
                  <a:pos x="81" y="44"/>
                </a:cxn>
                <a:cxn ang="0">
                  <a:pos x="74" y="46"/>
                </a:cxn>
                <a:cxn ang="0">
                  <a:pos x="67" y="56"/>
                </a:cxn>
                <a:cxn ang="0">
                  <a:pos x="61" y="63"/>
                </a:cxn>
                <a:cxn ang="0">
                  <a:pos x="54" y="74"/>
                </a:cxn>
                <a:cxn ang="0">
                  <a:pos x="51" y="80"/>
                </a:cxn>
                <a:cxn ang="0">
                  <a:pos x="54" y="100"/>
                </a:cxn>
                <a:cxn ang="0">
                  <a:pos x="54" y="106"/>
                </a:cxn>
                <a:cxn ang="0">
                  <a:pos x="35" y="126"/>
                </a:cxn>
                <a:cxn ang="0">
                  <a:pos x="25" y="134"/>
                </a:cxn>
                <a:cxn ang="0">
                  <a:pos x="13" y="141"/>
                </a:cxn>
                <a:cxn ang="0">
                  <a:pos x="0" y="147"/>
                </a:cxn>
                <a:cxn ang="0">
                  <a:pos x="67" y="148"/>
                </a:cxn>
                <a:cxn ang="0">
                  <a:pos x="71" y="154"/>
                </a:cxn>
              </a:cxnLst>
              <a:rect l="0" t="0" r="r" b="b"/>
              <a:pathLst>
                <a:path w="193" h="154">
                  <a:moveTo>
                    <a:pt x="71" y="154"/>
                  </a:moveTo>
                  <a:lnTo>
                    <a:pt x="71" y="154"/>
                  </a:lnTo>
                  <a:lnTo>
                    <a:pt x="71" y="131"/>
                  </a:lnTo>
                  <a:lnTo>
                    <a:pt x="71" y="131"/>
                  </a:lnTo>
                  <a:lnTo>
                    <a:pt x="75" y="128"/>
                  </a:lnTo>
                  <a:lnTo>
                    <a:pt x="82" y="123"/>
                  </a:lnTo>
                  <a:lnTo>
                    <a:pt x="97" y="114"/>
                  </a:lnTo>
                  <a:lnTo>
                    <a:pt x="97" y="114"/>
                  </a:lnTo>
                  <a:lnTo>
                    <a:pt x="99" y="114"/>
                  </a:lnTo>
                  <a:lnTo>
                    <a:pt x="104" y="114"/>
                  </a:lnTo>
                  <a:lnTo>
                    <a:pt x="107" y="114"/>
                  </a:lnTo>
                  <a:lnTo>
                    <a:pt x="107" y="111"/>
                  </a:lnTo>
                  <a:lnTo>
                    <a:pt x="107" y="111"/>
                  </a:lnTo>
                  <a:lnTo>
                    <a:pt x="108" y="110"/>
                  </a:lnTo>
                  <a:lnTo>
                    <a:pt x="108" y="110"/>
                  </a:lnTo>
                  <a:lnTo>
                    <a:pt x="112" y="108"/>
                  </a:lnTo>
                  <a:lnTo>
                    <a:pt x="121" y="108"/>
                  </a:lnTo>
                  <a:lnTo>
                    <a:pt x="121" y="108"/>
                  </a:lnTo>
                  <a:lnTo>
                    <a:pt x="125" y="107"/>
                  </a:lnTo>
                  <a:lnTo>
                    <a:pt x="128" y="106"/>
                  </a:lnTo>
                  <a:lnTo>
                    <a:pt x="129" y="103"/>
                  </a:lnTo>
                  <a:lnTo>
                    <a:pt x="129" y="99"/>
                  </a:lnTo>
                  <a:lnTo>
                    <a:pt x="129" y="99"/>
                  </a:lnTo>
                  <a:lnTo>
                    <a:pt x="131" y="97"/>
                  </a:lnTo>
                  <a:lnTo>
                    <a:pt x="134" y="96"/>
                  </a:lnTo>
                  <a:lnTo>
                    <a:pt x="142" y="94"/>
                  </a:lnTo>
                  <a:lnTo>
                    <a:pt x="142" y="94"/>
                  </a:lnTo>
                  <a:lnTo>
                    <a:pt x="145" y="94"/>
                  </a:lnTo>
                  <a:lnTo>
                    <a:pt x="146" y="93"/>
                  </a:lnTo>
                  <a:lnTo>
                    <a:pt x="148" y="91"/>
                  </a:lnTo>
                  <a:lnTo>
                    <a:pt x="149" y="90"/>
                  </a:lnTo>
                  <a:lnTo>
                    <a:pt x="149" y="90"/>
                  </a:lnTo>
                  <a:lnTo>
                    <a:pt x="151" y="90"/>
                  </a:lnTo>
                  <a:lnTo>
                    <a:pt x="151" y="87"/>
                  </a:lnTo>
                  <a:lnTo>
                    <a:pt x="151" y="80"/>
                  </a:lnTo>
                  <a:lnTo>
                    <a:pt x="151" y="80"/>
                  </a:lnTo>
                  <a:lnTo>
                    <a:pt x="152" y="76"/>
                  </a:lnTo>
                  <a:lnTo>
                    <a:pt x="156" y="76"/>
                  </a:lnTo>
                  <a:lnTo>
                    <a:pt x="156" y="76"/>
                  </a:lnTo>
                  <a:lnTo>
                    <a:pt x="159" y="76"/>
                  </a:lnTo>
                  <a:lnTo>
                    <a:pt x="163" y="74"/>
                  </a:lnTo>
                  <a:lnTo>
                    <a:pt x="165" y="73"/>
                  </a:lnTo>
                  <a:lnTo>
                    <a:pt x="166" y="70"/>
                  </a:lnTo>
                  <a:lnTo>
                    <a:pt x="166" y="70"/>
                  </a:lnTo>
                  <a:lnTo>
                    <a:pt x="166" y="70"/>
                  </a:lnTo>
                  <a:lnTo>
                    <a:pt x="169" y="69"/>
                  </a:lnTo>
                  <a:lnTo>
                    <a:pt x="176" y="69"/>
                  </a:lnTo>
                  <a:lnTo>
                    <a:pt x="189" y="69"/>
                  </a:lnTo>
                  <a:lnTo>
                    <a:pt x="189" y="69"/>
                  </a:lnTo>
                  <a:lnTo>
                    <a:pt x="192" y="69"/>
                  </a:lnTo>
                  <a:lnTo>
                    <a:pt x="192" y="67"/>
                  </a:lnTo>
                  <a:lnTo>
                    <a:pt x="193" y="63"/>
                  </a:lnTo>
                  <a:lnTo>
                    <a:pt x="193" y="63"/>
                  </a:lnTo>
                  <a:lnTo>
                    <a:pt x="191" y="57"/>
                  </a:lnTo>
                  <a:lnTo>
                    <a:pt x="189" y="53"/>
                  </a:lnTo>
                  <a:lnTo>
                    <a:pt x="186" y="52"/>
                  </a:lnTo>
                  <a:lnTo>
                    <a:pt x="186" y="52"/>
                  </a:lnTo>
                  <a:lnTo>
                    <a:pt x="185" y="50"/>
                  </a:lnTo>
                  <a:lnTo>
                    <a:pt x="185" y="47"/>
                  </a:lnTo>
                  <a:lnTo>
                    <a:pt x="186" y="37"/>
                  </a:lnTo>
                  <a:lnTo>
                    <a:pt x="186" y="37"/>
                  </a:lnTo>
                  <a:lnTo>
                    <a:pt x="185" y="29"/>
                  </a:lnTo>
                  <a:lnTo>
                    <a:pt x="183" y="25"/>
                  </a:lnTo>
                  <a:lnTo>
                    <a:pt x="181" y="20"/>
                  </a:lnTo>
                  <a:lnTo>
                    <a:pt x="181" y="20"/>
                  </a:lnTo>
                  <a:lnTo>
                    <a:pt x="178" y="16"/>
                  </a:lnTo>
                  <a:lnTo>
                    <a:pt x="178" y="16"/>
                  </a:lnTo>
                  <a:lnTo>
                    <a:pt x="173" y="15"/>
                  </a:lnTo>
                  <a:lnTo>
                    <a:pt x="169" y="13"/>
                  </a:lnTo>
                  <a:lnTo>
                    <a:pt x="165" y="12"/>
                  </a:lnTo>
                  <a:lnTo>
                    <a:pt x="159" y="12"/>
                  </a:lnTo>
                  <a:lnTo>
                    <a:pt x="159" y="12"/>
                  </a:lnTo>
                  <a:lnTo>
                    <a:pt x="145" y="13"/>
                  </a:lnTo>
                  <a:lnTo>
                    <a:pt x="138" y="12"/>
                  </a:lnTo>
                  <a:lnTo>
                    <a:pt x="135" y="10"/>
                  </a:lnTo>
                  <a:lnTo>
                    <a:pt x="132" y="9"/>
                  </a:lnTo>
                  <a:lnTo>
                    <a:pt x="132" y="9"/>
                  </a:lnTo>
                  <a:lnTo>
                    <a:pt x="128" y="5"/>
                  </a:lnTo>
                  <a:lnTo>
                    <a:pt x="124" y="2"/>
                  </a:lnTo>
                  <a:lnTo>
                    <a:pt x="121" y="0"/>
                  </a:lnTo>
                  <a:lnTo>
                    <a:pt x="118" y="2"/>
                  </a:lnTo>
                  <a:lnTo>
                    <a:pt x="118" y="2"/>
                  </a:lnTo>
                  <a:lnTo>
                    <a:pt x="114" y="6"/>
                  </a:lnTo>
                  <a:lnTo>
                    <a:pt x="109" y="16"/>
                  </a:lnTo>
                  <a:lnTo>
                    <a:pt x="104" y="26"/>
                  </a:lnTo>
                  <a:lnTo>
                    <a:pt x="99" y="35"/>
                  </a:lnTo>
                  <a:lnTo>
                    <a:pt x="99" y="35"/>
                  </a:lnTo>
                  <a:lnTo>
                    <a:pt x="95" y="39"/>
                  </a:lnTo>
                  <a:lnTo>
                    <a:pt x="88" y="43"/>
                  </a:lnTo>
                  <a:lnTo>
                    <a:pt x="81" y="44"/>
                  </a:lnTo>
                  <a:lnTo>
                    <a:pt x="75" y="46"/>
                  </a:lnTo>
                  <a:lnTo>
                    <a:pt x="75" y="46"/>
                  </a:lnTo>
                  <a:lnTo>
                    <a:pt x="74" y="46"/>
                  </a:lnTo>
                  <a:lnTo>
                    <a:pt x="71" y="47"/>
                  </a:lnTo>
                  <a:lnTo>
                    <a:pt x="70" y="52"/>
                  </a:lnTo>
                  <a:lnTo>
                    <a:pt x="67" y="56"/>
                  </a:lnTo>
                  <a:lnTo>
                    <a:pt x="64" y="60"/>
                  </a:lnTo>
                  <a:lnTo>
                    <a:pt x="64" y="60"/>
                  </a:lnTo>
                  <a:lnTo>
                    <a:pt x="61" y="63"/>
                  </a:lnTo>
                  <a:lnTo>
                    <a:pt x="60" y="67"/>
                  </a:lnTo>
                  <a:lnTo>
                    <a:pt x="58" y="72"/>
                  </a:lnTo>
                  <a:lnTo>
                    <a:pt x="54" y="74"/>
                  </a:lnTo>
                  <a:lnTo>
                    <a:pt x="54" y="74"/>
                  </a:lnTo>
                  <a:lnTo>
                    <a:pt x="53" y="77"/>
                  </a:lnTo>
                  <a:lnTo>
                    <a:pt x="51" y="80"/>
                  </a:lnTo>
                  <a:lnTo>
                    <a:pt x="51" y="87"/>
                  </a:lnTo>
                  <a:lnTo>
                    <a:pt x="53" y="94"/>
                  </a:lnTo>
                  <a:lnTo>
                    <a:pt x="54" y="100"/>
                  </a:lnTo>
                  <a:lnTo>
                    <a:pt x="54" y="100"/>
                  </a:lnTo>
                  <a:lnTo>
                    <a:pt x="55" y="101"/>
                  </a:lnTo>
                  <a:lnTo>
                    <a:pt x="54" y="106"/>
                  </a:lnTo>
                  <a:lnTo>
                    <a:pt x="50" y="113"/>
                  </a:lnTo>
                  <a:lnTo>
                    <a:pt x="43" y="120"/>
                  </a:lnTo>
                  <a:lnTo>
                    <a:pt x="35" y="126"/>
                  </a:lnTo>
                  <a:lnTo>
                    <a:pt x="35" y="126"/>
                  </a:lnTo>
                  <a:lnTo>
                    <a:pt x="30" y="130"/>
                  </a:lnTo>
                  <a:lnTo>
                    <a:pt x="25" y="134"/>
                  </a:lnTo>
                  <a:lnTo>
                    <a:pt x="20" y="138"/>
                  </a:lnTo>
                  <a:lnTo>
                    <a:pt x="13" y="141"/>
                  </a:lnTo>
                  <a:lnTo>
                    <a:pt x="13" y="141"/>
                  </a:lnTo>
                  <a:lnTo>
                    <a:pt x="6" y="144"/>
                  </a:lnTo>
                  <a:lnTo>
                    <a:pt x="0" y="147"/>
                  </a:lnTo>
                  <a:lnTo>
                    <a:pt x="0" y="147"/>
                  </a:lnTo>
                  <a:lnTo>
                    <a:pt x="60" y="147"/>
                  </a:lnTo>
                  <a:lnTo>
                    <a:pt x="60" y="147"/>
                  </a:lnTo>
                  <a:lnTo>
                    <a:pt x="67" y="148"/>
                  </a:lnTo>
                  <a:lnTo>
                    <a:pt x="70" y="150"/>
                  </a:lnTo>
                  <a:lnTo>
                    <a:pt x="71" y="154"/>
                  </a:lnTo>
                  <a:lnTo>
                    <a:pt x="71" y="15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29" name="Freeform 201">
              <a:extLst>
                <a:ext uri="{FF2B5EF4-FFF2-40B4-BE49-F238E27FC236}">
                  <a16:creationId xmlns="" xmlns:a16="http://schemas.microsoft.com/office/drawing/2014/main" id="{8D090AAB-CDBA-FD4D-B03B-BB278D8ABA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5800" y="3082925"/>
              <a:ext cx="106363" cy="206375"/>
            </a:xfrm>
            <a:custGeom>
              <a:avLst/>
              <a:gdLst/>
              <a:ahLst/>
              <a:cxnLst>
                <a:cxn ang="0">
                  <a:pos x="17" y="32"/>
                </a:cxn>
                <a:cxn ang="0">
                  <a:pos x="17" y="42"/>
                </a:cxn>
                <a:cxn ang="0">
                  <a:pos x="13" y="49"/>
                </a:cxn>
                <a:cxn ang="0">
                  <a:pos x="10" y="52"/>
                </a:cxn>
                <a:cxn ang="0">
                  <a:pos x="5" y="59"/>
                </a:cxn>
                <a:cxn ang="0">
                  <a:pos x="2" y="60"/>
                </a:cxn>
                <a:cxn ang="0">
                  <a:pos x="0" y="62"/>
                </a:cxn>
                <a:cxn ang="0">
                  <a:pos x="5" y="73"/>
                </a:cxn>
                <a:cxn ang="0">
                  <a:pos x="9" y="77"/>
                </a:cxn>
                <a:cxn ang="0">
                  <a:pos x="15" y="81"/>
                </a:cxn>
                <a:cxn ang="0">
                  <a:pos x="16" y="87"/>
                </a:cxn>
                <a:cxn ang="0">
                  <a:pos x="20" y="91"/>
                </a:cxn>
                <a:cxn ang="0">
                  <a:pos x="27" y="97"/>
                </a:cxn>
                <a:cxn ang="0">
                  <a:pos x="30" y="101"/>
                </a:cxn>
                <a:cxn ang="0">
                  <a:pos x="34" y="118"/>
                </a:cxn>
                <a:cxn ang="0">
                  <a:pos x="36" y="126"/>
                </a:cxn>
                <a:cxn ang="0">
                  <a:pos x="37" y="130"/>
                </a:cxn>
                <a:cxn ang="0">
                  <a:pos x="43" y="123"/>
                </a:cxn>
                <a:cxn ang="0">
                  <a:pos x="46" y="116"/>
                </a:cxn>
                <a:cxn ang="0">
                  <a:pos x="46" y="110"/>
                </a:cxn>
                <a:cxn ang="0">
                  <a:pos x="47" y="103"/>
                </a:cxn>
                <a:cxn ang="0">
                  <a:pos x="54" y="97"/>
                </a:cxn>
                <a:cxn ang="0">
                  <a:pos x="60" y="91"/>
                </a:cxn>
                <a:cxn ang="0">
                  <a:pos x="66" y="90"/>
                </a:cxn>
                <a:cxn ang="0">
                  <a:pos x="67" y="87"/>
                </a:cxn>
                <a:cxn ang="0">
                  <a:pos x="67" y="79"/>
                </a:cxn>
                <a:cxn ang="0">
                  <a:pos x="62" y="71"/>
                </a:cxn>
                <a:cxn ang="0">
                  <a:pos x="60" y="69"/>
                </a:cxn>
                <a:cxn ang="0">
                  <a:pos x="56" y="66"/>
                </a:cxn>
                <a:cxn ang="0">
                  <a:pos x="54" y="66"/>
                </a:cxn>
                <a:cxn ang="0">
                  <a:pos x="47" y="67"/>
                </a:cxn>
                <a:cxn ang="0">
                  <a:pos x="42" y="60"/>
                </a:cxn>
                <a:cxn ang="0">
                  <a:pos x="43" y="57"/>
                </a:cxn>
                <a:cxn ang="0">
                  <a:pos x="50" y="53"/>
                </a:cxn>
                <a:cxn ang="0">
                  <a:pos x="54" y="50"/>
                </a:cxn>
                <a:cxn ang="0">
                  <a:pos x="60" y="39"/>
                </a:cxn>
                <a:cxn ang="0">
                  <a:pos x="54" y="27"/>
                </a:cxn>
                <a:cxn ang="0">
                  <a:pos x="52" y="25"/>
                </a:cxn>
                <a:cxn ang="0">
                  <a:pos x="54" y="17"/>
                </a:cxn>
                <a:cxn ang="0">
                  <a:pos x="57" y="15"/>
                </a:cxn>
                <a:cxn ang="0">
                  <a:pos x="60" y="9"/>
                </a:cxn>
                <a:cxn ang="0">
                  <a:pos x="56" y="9"/>
                </a:cxn>
                <a:cxn ang="0">
                  <a:pos x="53" y="10"/>
                </a:cxn>
                <a:cxn ang="0">
                  <a:pos x="49" y="9"/>
                </a:cxn>
                <a:cxn ang="0">
                  <a:pos x="49" y="6"/>
                </a:cxn>
                <a:cxn ang="0">
                  <a:pos x="44" y="2"/>
                </a:cxn>
                <a:cxn ang="0">
                  <a:pos x="32" y="2"/>
                </a:cxn>
                <a:cxn ang="0">
                  <a:pos x="26" y="5"/>
                </a:cxn>
                <a:cxn ang="0">
                  <a:pos x="17" y="7"/>
                </a:cxn>
                <a:cxn ang="0">
                  <a:pos x="16" y="22"/>
                </a:cxn>
                <a:cxn ang="0">
                  <a:pos x="17" y="32"/>
                </a:cxn>
              </a:cxnLst>
              <a:rect l="0" t="0" r="r" b="b"/>
              <a:pathLst>
                <a:path w="67" h="130">
                  <a:moveTo>
                    <a:pt x="17" y="32"/>
                  </a:moveTo>
                  <a:lnTo>
                    <a:pt x="17" y="32"/>
                  </a:lnTo>
                  <a:lnTo>
                    <a:pt x="19" y="37"/>
                  </a:lnTo>
                  <a:lnTo>
                    <a:pt x="17" y="42"/>
                  </a:lnTo>
                  <a:lnTo>
                    <a:pt x="16" y="46"/>
                  </a:lnTo>
                  <a:lnTo>
                    <a:pt x="13" y="49"/>
                  </a:lnTo>
                  <a:lnTo>
                    <a:pt x="13" y="49"/>
                  </a:lnTo>
                  <a:lnTo>
                    <a:pt x="10" y="52"/>
                  </a:lnTo>
                  <a:lnTo>
                    <a:pt x="7" y="54"/>
                  </a:lnTo>
                  <a:lnTo>
                    <a:pt x="5" y="59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2" y="67"/>
                  </a:lnTo>
                  <a:lnTo>
                    <a:pt x="5" y="73"/>
                  </a:lnTo>
                  <a:lnTo>
                    <a:pt x="9" y="77"/>
                  </a:lnTo>
                  <a:lnTo>
                    <a:pt x="9" y="77"/>
                  </a:lnTo>
                  <a:lnTo>
                    <a:pt x="13" y="79"/>
                  </a:lnTo>
                  <a:lnTo>
                    <a:pt x="15" y="81"/>
                  </a:lnTo>
                  <a:lnTo>
                    <a:pt x="16" y="87"/>
                  </a:lnTo>
                  <a:lnTo>
                    <a:pt x="16" y="87"/>
                  </a:lnTo>
                  <a:lnTo>
                    <a:pt x="17" y="89"/>
                  </a:lnTo>
                  <a:lnTo>
                    <a:pt x="20" y="91"/>
                  </a:lnTo>
                  <a:lnTo>
                    <a:pt x="25" y="94"/>
                  </a:lnTo>
                  <a:lnTo>
                    <a:pt x="27" y="97"/>
                  </a:lnTo>
                  <a:lnTo>
                    <a:pt x="27" y="97"/>
                  </a:lnTo>
                  <a:lnTo>
                    <a:pt x="30" y="101"/>
                  </a:lnTo>
                  <a:lnTo>
                    <a:pt x="33" y="110"/>
                  </a:lnTo>
                  <a:lnTo>
                    <a:pt x="34" y="118"/>
                  </a:lnTo>
                  <a:lnTo>
                    <a:pt x="36" y="126"/>
                  </a:lnTo>
                  <a:lnTo>
                    <a:pt x="36" y="126"/>
                  </a:lnTo>
                  <a:lnTo>
                    <a:pt x="37" y="130"/>
                  </a:lnTo>
                  <a:lnTo>
                    <a:pt x="37" y="130"/>
                  </a:lnTo>
                  <a:lnTo>
                    <a:pt x="40" y="127"/>
                  </a:lnTo>
                  <a:lnTo>
                    <a:pt x="43" y="123"/>
                  </a:lnTo>
                  <a:lnTo>
                    <a:pt x="43" y="123"/>
                  </a:lnTo>
                  <a:lnTo>
                    <a:pt x="46" y="116"/>
                  </a:lnTo>
                  <a:lnTo>
                    <a:pt x="46" y="110"/>
                  </a:lnTo>
                  <a:lnTo>
                    <a:pt x="46" y="110"/>
                  </a:lnTo>
                  <a:lnTo>
                    <a:pt x="46" y="107"/>
                  </a:lnTo>
                  <a:lnTo>
                    <a:pt x="47" y="103"/>
                  </a:lnTo>
                  <a:lnTo>
                    <a:pt x="47" y="103"/>
                  </a:lnTo>
                  <a:lnTo>
                    <a:pt x="54" y="97"/>
                  </a:lnTo>
                  <a:lnTo>
                    <a:pt x="60" y="91"/>
                  </a:lnTo>
                  <a:lnTo>
                    <a:pt x="60" y="91"/>
                  </a:lnTo>
                  <a:lnTo>
                    <a:pt x="64" y="91"/>
                  </a:lnTo>
                  <a:lnTo>
                    <a:pt x="66" y="90"/>
                  </a:lnTo>
                  <a:lnTo>
                    <a:pt x="67" y="87"/>
                  </a:lnTo>
                  <a:lnTo>
                    <a:pt x="67" y="87"/>
                  </a:lnTo>
                  <a:lnTo>
                    <a:pt x="67" y="79"/>
                  </a:lnTo>
                  <a:lnTo>
                    <a:pt x="67" y="79"/>
                  </a:lnTo>
                  <a:lnTo>
                    <a:pt x="63" y="74"/>
                  </a:lnTo>
                  <a:lnTo>
                    <a:pt x="62" y="71"/>
                  </a:lnTo>
                  <a:lnTo>
                    <a:pt x="62" y="71"/>
                  </a:lnTo>
                  <a:lnTo>
                    <a:pt x="60" y="69"/>
                  </a:lnTo>
                  <a:lnTo>
                    <a:pt x="59" y="67"/>
                  </a:lnTo>
                  <a:lnTo>
                    <a:pt x="56" y="66"/>
                  </a:lnTo>
                  <a:lnTo>
                    <a:pt x="54" y="66"/>
                  </a:lnTo>
                  <a:lnTo>
                    <a:pt x="54" y="66"/>
                  </a:lnTo>
                  <a:lnTo>
                    <a:pt x="52" y="67"/>
                  </a:lnTo>
                  <a:lnTo>
                    <a:pt x="47" y="67"/>
                  </a:lnTo>
                  <a:lnTo>
                    <a:pt x="44" y="64"/>
                  </a:lnTo>
                  <a:lnTo>
                    <a:pt x="42" y="60"/>
                  </a:lnTo>
                  <a:lnTo>
                    <a:pt x="42" y="60"/>
                  </a:lnTo>
                  <a:lnTo>
                    <a:pt x="43" y="57"/>
                  </a:lnTo>
                  <a:lnTo>
                    <a:pt x="46" y="54"/>
                  </a:lnTo>
                  <a:lnTo>
                    <a:pt x="50" y="53"/>
                  </a:lnTo>
                  <a:lnTo>
                    <a:pt x="54" y="50"/>
                  </a:lnTo>
                  <a:lnTo>
                    <a:pt x="54" y="50"/>
                  </a:lnTo>
                  <a:lnTo>
                    <a:pt x="59" y="44"/>
                  </a:lnTo>
                  <a:lnTo>
                    <a:pt x="60" y="39"/>
                  </a:lnTo>
                  <a:lnTo>
                    <a:pt x="59" y="33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52" y="25"/>
                  </a:lnTo>
                  <a:lnTo>
                    <a:pt x="52" y="20"/>
                  </a:lnTo>
                  <a:lnTo>
                    <a:pt x="54" y="17"/>
                  </a:lnTo>
                  <a:lnTo>
                    <a:pt x="57" y="15"/>
                  </a:lnTo>
                  <a:lnTo>
                    <a:pt x="57" y="15"/>
                  </a:lnTo>
                  <a:lnTo>
                    <a:pt x="60" y="10"/>
                  </a:lnTo>
                  <a:lnTo>
                    <a:pt x="60" y="9"/>
                  </a:lnTo>
                  <a:lnTo>
                    <a:pt x="57" y="7"/>
                  </a:lnTo>
                  <a:lnTo>
                    <a:pt x="56" y="9"/>
                  </a:lnTo>
                  <a:lnTo>
                    <a:pt x="56" y="9"/>
                  </a:lnTo>
                  <a:lnTo>
                    <a:pt x="53" y="10"/>
                  </a:lnTo>
                  <a:lnTo>
                    <a:pt x="52" y="10"/>
                  </a:lnTo>
                  <a:lnTo>
                    <a:pt x="49" y="9"/>
                  </a:lnTo>
                  <a:lnTo>
                    <a:pt x="49" y="6"/>
                  </a:lnTo>
                  <a:lnTo>
                    <a:pt x="49" y="6"/>
                  </a:lnTo>
                  <a:lnTo>
                    <a:pt x="47" y="3"/>
                  </a:lnTo>
                  <a:lnTo>
                    <a:pt x="44" y="2"/>
                  </a:lnTo>
                  <a:lnTo>
                    <a:pt x="39" y="0"/>
                  </a:lnTo>
                  <a:lnTo>
                    <a:pt x="32" y="2"/>
                  </a:lnTo>
                  <a:lnTo>
                    <a:pt x="26" y="5"/>
                  </a:lnTo>
                  <a:lnTo>
                    <a:pt x="26" y="5"/>
                  </a:lnTo>
                  <a:lnTo>
                    <a:pt x="22" y="6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6" y="22"/>
                  </a:lnTo>
                  <a:lnTo>
                    <a:pt x="16" y="27"/>
                  </a:lnTo>
                  <a:lnTo>
                    <a:pt x="17" y="32"/>
                  </a:lnTo>
                  <a:lnTo>
                    <a:pt x="17" y="32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30" name="Freeform 202">
              <a:extLst>
                <a:ext uri="{FF2B5EF4-FFF2-40B4-BE49-F238E27FC236}">
                  <a16:creationId xmlns="" xmlns:a16="http://schemas.microsoft.com/office/drawing/2014/main" id="{FEDA5BD3-9195-2249-AAE1-D234B329D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3050" y="3090863"/>
              <a:ext cx="530225" cy="508000"/>
            </a:xfrm>
            <a:custGeom>
              <a:avLst/>
              <a:gdLst/>
              <a:ahLst/>
              <a:cxnLst>
                <a:cxn ang="0">
                  <a:pos x="114" y="72"/>
                </a:cxn>
                <a:cxn ang="0">
                  <a:pos x="120" y="79"/>
                </a:cxn>
                <a:cxn ang="0">
                  <a:pos x="121" y="91"/>
                </a:cxn>
                <a:cxn ang="0">
                  <a:pos x="98" y="91"/>
                </a:cxn>
                <a:cxn ang="0">
                  <a:pos x="94" y="95"/>
                </a:cxn>
                <a:cxn ang="0">
                  <a:pos x="85" y="98"/>
                </a:cxn>
                <a:cxn ang="0">
                  <a:pos x="80" y="109"/>
                </a:cxn>
                <a:cxn ang="0">
                  <a:pos x="77" y="113"/>
                </a:cxn>
                <a:cxn ang="0">
                  <a:pos x="71" y="116"/>
                </a:cxn>
                <a:cxn ang="0">
                  <a:pos x="58" y="121"/>
                </a:cxn>
                <a:cxn ang="0">
                  <a:pos x="50" y="130"/>
                </a:cxn>
                <a:cxn ang="0">
                  <a:pos x="37" y="132"/>
                </a:cxn>
                <a:cxn ang="0">
                  <a:pos x="33" y="136"/>
                </a:cxn>
                <a:cxn ang="0">
                  <a:pos x="11" y="145"/>
                </a:cxn>
                <a:cxn ang="0">
                  <a:pos x="0" y="176"/>
                </a:cxn>
                <a:cxn ang="0">
                  <a:pos x="83" y="230"/>
                </a:cxn>
                <a:cxn ang="0">
                  <a:pos x="166" y="291"/>
                </a:cxn>
                <a:cxn ang="0">
                  <a:pos x="181" y="300"/>
                </a:cxn>
                <a:cxn ang="0">
                  <a:pos x="192" y="307"/>
                </a:cxn>
                <a:cxn ang="0">
                  <a:pos x="211" y="315"/>
                </a:cxn>
                <a:cxn ang="0">
                  <a:pos x="265" y="284"/>
                </a:cxn>
                <a:cxn ang="0">
                  <a:pos x="334" y="241"/>
                </a:cxn>
                <a:cxn ang="0">
                  <a:pos x="326" y="227"/>
                </a:cxn>
                <a:cxn ang="0">
                  <a:pos x="314" y="224"/>
                </a:cxn>
                <a:cxn ang="0">
                  <a:pos x="304" y="220"/>
                </a:cxn>
                <a:cxn ang="0">
                  <a:pos x="303" y="209"/>
                </a:cxn>
                <a:cxn ang="0">
                  <a:pos x="294" y="197"/>
                </a:cxn>
                <a:cxn ang="0">
                  <a:pos x="297" y="190"/>
                </a:cxn>
                <a:cxn ang="0">
                  <a:pos x="300" y="185"/>
                </a:cxn>
                <a:cxn ang="0">
                  <a:pos x="297" y="172"/>
                </a:cxn>
                <a:cxn ang="0">
                  <a:pos x="302" y="163"/>
                </a:cxn>
                <a:cxn ang="0">
                  <a:pos x="300" y="152"/>
                </a:cxn>
                <a:cxn ang="0">
                  <a:pos x="296" y="133"/>
                </a:cxn>
                <a:cxn ang="0">
                  <a:pos x="294" y="126"/>
                </a:cxn>
                <a:cxn ang="0">
                  <a:pos x="296" y="121"/>
                </a:cxn>
                <a:cxn ang="0">
                  <a:pos x="287" y="92"/>
                </a:cxn>
                <a:cxn ang="0">
                  <a:pos x="277" y="84"/>
                </a:cxn>
                <a:cxn ang="0">
                  <a:pos x="273" y="74"/>
                </a:cxn>
                <a:cxn ang="0">
                  <a:pos x="262" y="62"/>
                </a:cxn>
                <a:cxn ang="0">
                  <a:pos x="262" y="55"/>
                </a:cxn>
                <a:cxn ang="0">
                  <a:pos x="273" y="44"/>
                </a:cxn>
                <a:cxn ang="0">
                  <a:pos x="279" y="32"/>
                </a:cxn>
                <a:cxn ang="0">
                  <a:pos x="276" y="17"/>
                </a:cxn>
                <a:cxn ang="0">
                  <a:pos x="262" y="0"/>
                </a:cxn>
                <a:cxn ang="0">
                  <a:pos x="246" y="1"/>
                </a:cxn>
                <a:cxn ang="0">
                  <a:pos x="226" y="7"/>
                </a:cxn>
                <a:cxn ang="0">
                  <a:pos x="215" y="4"/>
                </a:cxn>
                <a:cxn ang="0">
                  <a:pos x="159" y="10"/>
                </a:cxn>
                <a:cxn ang="0">
                  <a:pos x="141" y="21"/>
                </a:cxn>
                <a:cxn ang="0">
                  <a:pos x="125" y="27"/>
                </a:cxn>
                <a:cxn ang="0">
                  <a:pos x="111" y="37"/>
                </a:cxn>
                <a:cxn ang="0">
                  <a:pos x="110" y="42"/>
                </a:cxn>
                <a:cxn ang="0">
                  <a:pos x="115" y="59"/>
                </a:cxn>
              </a:cxnLst>
              <a:rect l="0" t="0" r="r" b="b"/>
              <a:pathLst>
                <a:path w="334" h="320">
                  <a:moveTo>
                    <a:pt x="115" y="59"/>
                  </a:moveTo>
                  <a:lnTo>
                    <a:pt x="115" y="59"/>
                  </a:lnTo>
                  <a:lnTo>
                    <a:pt x="114" y="69"/>
                  </a:lnTo>
                  <a:lnTo>
                    <a:pt x="114" y="72"/>
                  </a:lnTo>
                  <a:lnTo>
                    <a:pt x="115" y="74"/>
                  </a:lnTo>
                  <a:lnTo>
                    <a:pt x="115" y="74"/>
                  </a:lnTo>
                  <a:lnTo>
                    <a:pt x="118" y="75"/>
                  </a:lnTo>
                  <a:lnTo>
                    <a:pt x="120" y="79"/>
                  </a:lnTo>
                  <a:lnTo>
                    <a:pt x="122" y="85"/>
                  </a:lnTo>
                  <a:lnTo>
                    <a:pt x="122" y="85"/>
                  </a:lnTo>
                  <a:lnTo>
                    <a:pt x="121" y="89"/>
                  </a:lnTo>
                  <a:lnTo>
                    <a:pt x="121" y="91"/>
                  </a:lnTo>
                  <a:lnTo>
                    <a:pt x="118" y="91"/>
                  </a:lnTo>
                  <a:lnTo>
                    <a:pt x="118" y="91"/>
                  </a:lnTo>
                  <a:lnTo>
                    <a:pt x="105" y="91"/>
                  </a:lnTo>
                  <a:lnTo>
                    <a:pt x="98" y="91"/>
                  </a:lnTo>
                  <a:lnTo>
                    <a:pt x="95" y="92"/>
                  </a:lnTo>
                  <a:lnTo>
                    <a:pt x="95" y="92"/>
                  </a:lnTo>
                  <a:lnTo>
                    <a:pt x="95" y="92"/>
                  </a:lnTo>
                  <a:lnTo>
                    <a:pt x="94" y="95"/>
                  </a:lnTo>
                  <a:lnTo>
                    <a:pt x="92" y="96"/>
                  </a:lnTo>
                  <a:lnTo>
                    <a:pt x="88" y="98"/>
                  </a:lnTo>
                  <a:lnTo>
                    <a:pt x="85" y="98"/>
                  </a:lnTo>
                  <a:lnTo>
                    <a:pt x="85" y="98"/>
                  </a:lnTo>
                  <a:lnTo>
                    <a:pt x="81" y="98"/>
                  </a:lnTo>
                  <a:lnTo>
                    <a:pt x="80" y="102"/>
                  </a:lnTo>
                  <a:lnTo>
                    <a:pt x="80" y="102"/>
                  </a:lnTo>
                  <a:lnTo>
                    <a:pt x="80" y="109"/>
                  </a:lnTo>
                  <a:lnTo>
                    <a:pt x="80" y="112"/>
                  </a:lnTo>
                  <a:lnTo>
                    <a:pt x="78" y="112"/>
                  </a:lnTo>
                  <a:lnTo>
                    <a:pt x="78" y="112"/>
                  </a:lnTo>
                  <a:lnTo>
                    <a:pt x="77" y="113"/>
                  </a:lnTo>
                  <a:lnTo>
                    <a:pt x="75" y="115"/>
                  </a:lnTo>
                  <a:lnTo>
                    <a:pt x="74" y="116"/>
                  </a:lnTo>
                  <a:lnTo>
                    <a:pt x="71" y="116"/>
                  </a:lnTo>
                  <a:lnTo>
                    <a:pt x="71" y="116"/>
                  </a:lnTo>
                  <a:lnTo>
                    <a:pt x="63" y="118"/>
                  </a:lnTo>
                  <a:lnTo>
                    <a:pt x="60" y="119"/>
                  </a:lnTo>
                  <a:lnTo>
                    <a:pt x="58" y="121"/>
                  </a:lnTo>
                  <a:lnTo>
                    <a:pt x="58" y="121"/>
                  </a:lnTo>
                  <a:lnTo>
                    <a:pt x="58" y="125"/>
                  </a:lnTo>
                  <a:lnTo>
                    <a:pt x="57" y="128"/>
                  </a:lnTo>
                  <a:lnTo>
                    <a:pt x="54" y="129"/>
                  </a:lnTo>
                  <a:lnTo>
                    <a:pt x="50" y="130"/>
                  </a:lnTo>
                  <a:lnTo>
                    <a:pt x="50" y="130"/>
                  </a:lnTo>
                  <a:lnTo>
                    <a:pt x="41" y="130"/>
                  </a:lnTo>
                  <a:lnTo>
                    <a:pt x="37" y="132"/>
                  </a:lnTo>
                  <a:lnTo>
                    <a:pt x="37" y="132"/>
                  </a:lnTo>
                  <a:lnTo>
                    <a:pt x="36" y="133"/>
                  </a:lnTo>
                  <a:lnTo>
                    <a:pt x="36" y="133"/>
                  </a:lnTo>
                  <a:lnTo>
                    <a:pt x="36" y="136"/>
                  </a:lnTo>
                  <a:lnTo>
                    <a:pt x="33" y="136"/>
                  </a:lnTo>
                  <a:lnTo>
                    <a:pt x="28" y="136"/>
                  </a:lnTo>
                  <a:lnTo>
                    <a:pt x="26" y="136"/>
                  </a:lnTo>
                  <a:lnTo>
                    <a:pt x="26" y="136"/>
                  </a:lnTo>
                  <a:lnTo>
                    <a:pt x="11" y="145"/>
                  </a:lnTo>
                  <a:lnTo>
                    <a:pt x="4" y="150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4" y="179"/>
                  </a:lnTo>
                  <a:lnTo>
                    <a:pt x="4" y="179"/>
                  </a:lnTo>
                  <a:lnTo>
                    <a:pt x="83" y="230"/>
                  </a:lnTo>
                  <a:lnTo>
                    <a:pt x="134" y="264"/>
                  </a:lnTo>
                  <a:lnTo>
                    <a:pt x="159" y="283"/>
                  </a:lnTo>
                  <a:lnTo>
                    <a:pt x="159" y="283"/>
                  </a:lnTo>
                  <a:lnTo>
                    <a:pt x="166" y="291"/>
                  </a:lnTo>
                  <a:lnTo>
                    <a:pt x="169" y="297"/>
                  </a:lnTo>
                  <a:lnTo>
                    <a:pt x="169" y="297"/>
                  </a:lnTo>
                  <a:lnTo>
                    <a:pt x="175" y="298"/>
                  </a:lnTo>
                  <a:lnTo>
                    <a:pt x="181" y="300"/>
                  </a:lnTo>
                  <a:lnTo>
                    <a:pt x="188" y="303"/>
                  </a:lnTo>
                  <a:lnTo>
                    <a:pt x="188" y="303"/>
                  </a:lnTo>
                  <a:lnTo>
                    <a:pt x="191" y="304"/>
                  </a:lnTo>
                  <a:lnTo>
                    <a:pt x="192" y="307"/>
                  </a:lnTo>
                  <a:lnTo>
                    <a:pt x="195" y="313"/>
                  </a:lnTo>
                  <a:lnTo>
                    <a:pt x="195" y="320"/>
                  </a:lnTo>
                  <a:lnTo>
                    <a:pt x="195" y="320"/>
                  </a:lnTo>
                  <a:lnTo>
                    <a:pt x="211" y="315"/>
                  </a:lnTo>
                  <a:lnTo>
                    <a:pt x="211" y="315"/>
                  </a:lnTo>
                  <a:lnTo>
                    <a:pt x="226" y="311"/>
                  </a:lnTo>
                  <a:lnTo>
                    <a:pt x="236" y="308"/>
                  </a:lnTo>
                  <a:lnTo>
                    <a:pt x="265" y="284"/>
                  </a:lnTo>
                  <a:lnTo>
                    <a:pt x="334" y="241"/>
                  </a:lnTo>
                  <a:lnTo>
                    <a:pt x="334" y="241"/>
                  </a:lnTo>
                  <a:lnTo>
                    <a:pt x="334" y="241"/>
                  </a:lnTo>
                  <a:lnTo>
                    <a:pt x="334" y="241"/>
                  </a:lnTo>
                  <a:lnTo>
                    <a:pt x="330" y="231"/>
                  </a:lnTo>
                  <a:lnTo>
                    <a:pt x="329" y="229"/>
                  </a:lnTo>
                  <a:lnTo>
                    <a:pt x="326" y="227"/>
                  </a:lnTo>
                  <a:lnTo>
                    <a:pt x="326" y="227"/>
                  </a:lnTo>
                  <a:lnTo>
                    <a:pt x="323" y="227"/>
                  </a:lnTo>
                  <a:lnTo>
                    <a:pt x="320" y="226"/>
                  </a:lnTo>
                  <a:lnTo>
                    <a:pt x="317" y="224"/>
                  </a:lnTo>
                  <a:lnTo>
                    <a:pt x="314" y="224"/>
                  </a:lnTo>
                  <a:lnTo>
                    <a:pt x="314" y="224"/>
                  </a:lnTo>
                  <a:lnTo>
                    <a:pt x="310" y="224"/>
                  </a:lnTo>
                  <a:lnTo>
                    <a:pt x="307" y="223"/>
                  </a:lnTo>
                  <a:lnTo>
                    <a:pt x="304" y="220"/>
                  </a:lnTo>
                  <a:lnTo>
                    <a:pt x="303" y="217"/>
                  </a:lnTo>
                  <a:lnTo>
                    <a:pt x="303" y="217"/>
                  </a:lnTo>
                  <a:lnTo>
                    <a:pt x="303" y="212"/>
                  </a:lnTo>
                  <a:lnTo>
                    <a:pt x="303" y="209"/>
                  </a:lnTo>
                  <a:lnTo>
                    <a:pt x="302" y="206"/>
                  </a:lnTo>
                  <a:lnTo>
                    <a:pt x="302" y="206"/>
                  </a:lnTo>
                  <a:lnTo>
                    <a:pt x="296" y="199"/>
                  </a:lnTo>
                  <a:lnTo>
                    <a:pt x="294" y="197"/>
                  </a:lnTo>
                  <a:lnTo>
                    <a:pt x="294" y="195"/>
                  </a:lnTo>
                  <a:lnTo>
                    <a:pt x="294" y="195"/>
                  </a:lnTo>
                  <a:lnTo>
                    <a:pt x="294" y="193"/>
                  </a:lnTo>
                  <a:lnTo>
                    <a:pt x="297" y="190"/>
                  </a:lnTo>
                  <a:lnTo>
                    <a:pt x="302" y="187"/>
                  </a:lnTo>
                  <a:lnTo>
                    <a:pt x="302" y="187"/>
                  </a:lnTo>
                  <a:lnTo>
                    <a:pt x="302" y="186"/>
                  </a:lnTo>
                  <a:lnTo>
                    <a:pt x="300" y="185"/>
                  </a:lnTo>
                  <a:lnTo>
                    <a:pt x="299" y="180"/>
                  </a:lnTo>
                  <a:lnTo>
                    <a:pt x="299" y="180"/>
                  </a:lnTo>
                  <a:lnTo>
                    <a:pt x="297" y="175"/>
                  </a:lnTo>
                  <a:lnTo>
                    <a:pt x="297" y="172"/>
                  </a:lnTo>
                  <a:lnTo>
                    <a:pt x="299" y="170"/>
                  </a:lnTo>
                  <a:lnTo>
                    <a:pt x="299" y="170"/>
                  </a:lnTo>
                  <a:lnTo>
                    <a:pt x="302" y="166"/>
                  </a:lnTo>
                  <a:lnTo>
                    <a:pt x="302" y="163"/>
                  </a:lnTo>
                  <a:lnTo>
                    <a:pt x="300" y="159"/>
                  </a:lnTo>
                  <a:lnTo>
                    <a:pt x="300" y="159"/>
                  </a:lnTo>
                  <a:lnTo>
                    <a:pt x="299" y="155"/>
                  </a:lnTo>
                  <a:lnTo>
                    <a:pt x="300" y="152"/>
                  </a:lnTo>
                  <a:lnTo>
                    <a:pt x="302" y="148"/>
                  </a:lnTo>
                  <a:lnTo>
                    <a:pt x="300" y="142"/>
                  </a:lnTo>
                  <a:lnTo>
                    <a:pt x="300" y="142"/>
                  </a:lnTo>
                  <a:lnTo>
                    <a:pt x="296" y="133"/>
                  </a:lnTo>
                  <a:lnTo>
                    <a:pt x="293" y="130"/>
                  </a:lnTo>
                  <a:lnTo>
                    <a:pt x="293" y="128"/>
                  </a:lnTo>
                  <a:lnTo>
                    <a:pt x="293" y="128"/>
                  </a:lnTo>
                  <a:lnTo>
                    <a:pt x="294" y="126"/>
                  </a:lnTo>
                  <a:lnTo>
                    <a:pt x="297" y="125"/>
                  </a:lnTo>
                  <a:lnTo>
                    <a:pt x="297" y="125"/>
                  </a:lnTo>
                  <a:lnTo>
                    <a:pt x="296" y="121"/>
                  </a:lnTo>
                  <a:lnTo>
                    <a:pt x="296" y="121"/>
                  </a:lnTo>
                  <a:lnTo>
                    <a:pt x="294" y="113"/>
                  </a:lnTo>
                  <a:lnTo>
                    <a:pt x="293" y="105"/>
                  </a:lnTo>
                  <a:lnTo>
                    <a:pt x="290" y="96"/>
                  </a:lnTo>
                  <a:lnTo>
                    <a:pt x="287" y="92"/>
                  </a:lnTo>
                  <a:lnTo>
                    <a:pt x="287" y="92"/>
                  </a:lnTo>
                  <a:lnTo>
                    <a:pt x="285" y="89"/>
                  </a:lnTo>
                  <a:lnTo>
                    <a:pt x="280" y="86"/>
                  </a:lnTo>
                  <a:lnTo>
                    <a:pt x="277" y="84"/>
                  </a:lnTo>
                  <a:lnTo>
                    <a:pt x="276" y="82"/>
                  </a:lnTo>
                  <a:lnTo>
                    <a:pt x="276" y="82"/>
                  </a:lnTo>
                  <a:lnTo>
                    <a:pt x="275" y="76"/>
                  </a:lnTo>
                  <a:lnTo>
                    <a:pt x="273" y="74"/>
                  </a:lnTo>
                  <a:lnTo>
                    <a:pt x="269" y="72"/>
                  </a:lnTo>
                  <a:lnTo>
                    <a:pt x="269" y="72"/>
                  </a:lnTo>
                  <a:lnTo>
                    <a:pt x="265" y="68"/>
                  </a:lnTo>
                  <a:lnTo>
                    <a:pt x="262" y="62"/>
                  </a:lnTo>
                  <a:lnTo>
                    <a:pt x="260" y="57"/>
                  </a:lnTo>
                  <a:lnTo>
                    <a:pt x="260" y="55"/>
                  </a:lnTo>
                  <a:lnTo>
                    <a:pt x="262" y="55"/>
                  </a:lnTo>
                  <a:lnTo>
                    <a:pt x="262" y="55"/>
                  </a:lnTo>
                  <a:lnTo>
                    <a:pt x="265" y="54"/>
                  </a:lnTo>
                  <a:lnTo>
                    <a:pt x="267" y="49"/>
                  </a:lnTo>
                  <a:lnTo>
                    <a:pt x="270" y="47"/>
                  </a:lnTo>
                  <a:lnTo>
                    <a:pt x="273" y="44"/>
                  </a:lnTo>
                  <a:lnTo>
                    <a:pt x="273" y="44"/>
                  </a:lnTo>
                  <a:lnTo>
                    <a:pt x="276" y="41"/>
                  </a:lnTo>
                  <a:lnTo>
                    <a:pt x="277" y="37"/>
                  </a:lnTo>
                  <a:lnTo>
                    <a:pt x="279" y="32"/>
                  </a:lnTo>
                  <a:lnTo>
                    <a:pt x="277" y="27"/>
                  </a:lnTo>
                  <a:lnTo>
                    <a:pt x="277" y="27"/>
                  </a:lnTo>
                  <a:lnTo>
                    <a:pt x="276" y="22"/>
                  </a:lnTo>
                  <a:lnTo>
                    <a:pt x="276" y="17"/>
                  </a:lnTo>
                  <a:lnTo>
                    <a:pt x="277" y="2"/>
                  </a:lnTo>
                  <a:lnTo>
                    <a:pt x="277" y="2"/>
                  </a:lnTo>
                  <a:lnTo>
                    <a:pt x="267" y="1"/>
                  </a:lnTo>
                  <a:lnTo>
                    <a:pt x="262" y="0"/>
                  </a:lnTo>
                  <a:lnTo>
                    <a:pt x="262" y="0"/>
                  </a:lnTo>
                  <a:lnTo>
                    <a:pt x="255" y="0"/>
                  </a:lnTo>
                  <a:lnTo>
                    <a:pt x="246" y="1"/>
                  </a:lnTo>
                  <a:lnTo>
                    <a:pt x="246" y="1"/>
                  </a:lnTo>
                  <a:lnTo>
                    <a:pt x="240" y="2"/>
                  </a:lnTo>
                  <a:lnTo>
                    <a:pt x="235" y="4"/>
                  </a:lnTo>
                  <a:lnTo>
                    <a:pt x="228" y="7"/>
                  </a:lnTo>
                  <a:lnTo>
                    <a:pt x="226" y="7"/>
                  </a:lnTo>
                  <a:lnTo>
                    <a:pt x="223" y="5"/>
                  </a:lnTo>
                  <a:lnTo>
                    <a:pt x="223" y="5"/>
                  </a:lnTo>
                  <a:lnTo>
                    <a:pt x="221" y="4"/>
                  </a:lnTo>
                  <a:lnTo>
                    <a:pt x="215" y="4"/>
                  </a:lnTo>
                  <a:lnTo>
                    <a:pt x="196" y="5"/>
                  </a:lnTo>
                  <a:lnTo>
                    <a:pt x="164" y="8"/>
                  </a:lnTo>
                  <a:lnTo>
                    <a:pt x="164" y="8"/>
                  </a:lnTo>
                  <a:lnTo>
                    <a:pt x="159" y="10"/>
                  </a:lnTo>
                  <a:lnTo>
                    <a:pt x="155" y="11"/>
                  </a:lnTo>
                  <a:lnTo>
                    <a:pt x="149" y="15"/>
                  </a:lnTo>
                  <a:lnTo>
                    <a:pt x="144" y="20"/>
                  </a:lnTo>
                  <a:lnTo>
                    <a:pt x="141" y="21"/>
                  </a:lnTo>
                  <a:lnTo>
                    <a:pt x="138" y="22"/>
                  </a:lnTo>
                  <a:lnTo>
                    <a:pt x="138" y="22"/>
                  </a:lnTo>
                  <a:lnTo>
                    <a:pt x="132" y="24"/>
                  </a:lnTo>
                  <a:lnTo>
                    <a:pt x="125" y="27"/>
                  </a:lnTo>
                  <a:lnTo>
                    <a:pt x="120" y="29"/>
                  </a:lnTo>
                  <a:lnTo>
                    <a:pt x="114" y="35"/>
                  </a:lnTo>
                  <a:lnTo>
                    <a:pt x="114" y="35"/>
                  </a:lnTo>
                  <a:lnTo>
                    <a:pt x="111" y="37"/>
                  </a:lnTo>
                  <a:lnTo>
                    <a:pt x="107" y="38"/>
                  </a:lnTo>
                  <a:lnTo>
                    <a:pt x="107" y="38"/>
                  </a:lnTo>
                  <a:lnTo>
                    <a:pt x="110" y="42"/>
                  </a:lnTo>
                  <a:lnTo>
                    <a:pt x="110" y="42"/>
                  </a:lnTo>
                  <a:lnTo>
                    <a:pt x="112" y="47"/>
                  </a:lnTo>
                  <a:lnTo>
                    <a:pt x="114" y="51"/>
                  </a:lnTo>
                  <a:lnTo>
                    <a:pt x="115" y="59"/>
                  </a:lnTo>
                  <a:lnTo>
                    <a:pt x="115" y="59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31" name="Freeform 203">
              <a:extLst>
                <a:ext uri="{FF2B5EF4-FFF2-40B4-BE49-F238E27FC236}">
                  <a16:creationId xmlns="" xmlns:a16="http://schemas.microsoft.com/office/drawing/2014/main" id="{AB811D1F-B165-E44B-BE98-9FC3F01D7D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8188" y="3208338"/>
              <a:ext cx="385763" cy="369888"/>
            </a:xfrm>
            <a:custGeom>
              <a:avLst/>
              <a:gdLst/>
              <a:ahLst/>
              <a:cxnLst>
                <a:cxn ang="0">
                  <a:pos x="21" y="18"/>
                </a:cxn>
                <a:cxn ang="0">
                  <a:pos x="13" y="28"/>
                </a:cxn>
                <a:cxn ang="0">
                  <a:pos x="13" y="37"/>
                </a:cxn>
                <a:cxn ang="0">
                  <a:pos x="7" y="47"/>
                </a:cxn>
                <a:cxn ang="0">
                  <a:pos x="0" y="54"/>
                </a:cxn>
                <a:cxn ang="0">
                  <a:pos x="3" y="59"/>
                </a:cxn>
                <a:cxn ang="0">
                  <a:pos x="9" y="74"/>
                </a:cxn>
                <a:cxn ang="0">
                  <a:pos x="7" y="85"/>
                </a:cxn>
                <a:cxn ang="0">
                  <a:pos x="9" y="92"/>
                </a:cxn>
                <a:cxn ang="0">
                  <a:pos x="4" y="98"/>
                </a:cxn>
                <a:cxn ang="0">
                  <a:pos x="6" y="106"/>
                </a:cxn>
                <a:cxn ang="0">
                  <a:pos x="9" y="113"/>
                </a:cxn>
                <a:cxn ang="0">
                  <a:pos x="1" y="119"/>
                </a:cxn>
                <a:cxn ang="0">
                  <a:pos x="1" y="123"/>
                </a:cxn>
                <a:cxn ang="0">
                  <a:pos x="9" y="132"/>
                </a:cxn>
                <a:cxn ang="0">
                  <a:pos x="10" y="143"/>
                </a:cxn>
                <a:cxn ang="0">
                  <a:pos x="14" y="149"/>
                </a:cxn>
                <a:cxn ang="0">
                  <a:pos x="21" y="150"/>
                </a:cxn>
                <a:cxn ang="0">
                  <a:pos x="30" y="153"/>
                </a:cxn>
                <a:cxn ang="0">
                  <a:pos x="36" y="155"/>
                </a:cxn>
                <a:cxn ang="0">
                  <a:pos x="41" y="167"/>
                </a:cxn>
                <a:cxn ang="0">
                  <a:pos x="64" y="172"/>
                </a:cxn>
                <a:cxn ang="0">
                  <a:pos x="75" y="182"/>
                </a:cxn>
                <a:cxn ang="0">
                  <a:pos x="225" y="224"/>
                </a:cxn>
                <a:cxn ang="0">
                  <a:pos x="239" y="68"/>
                </a:cxn>
                <a:cxn ang="0">
                  <a:pos x="238" y="54"/>
                </a:cxn>
                <a:cxn ang="0">
                  <a:pos x="239" y="44"/>
                </a:cxn>
                <a:cxn ang="0">
                  <a:pos x="240" y="31"/>
                </a:cxn>
                <a:cxn ang="0">
                  <a:pos x="243" y="20"/>
                </a:cxn>
                <a:cxn ang="0">
                  <a:pos x="242" y="20"/>
                </a:cxn>
                <a:cxn ang="0">
                  <a:pos x="221" y="14"/>
                </a:cxn>
                <a:cxn ang="0">
                  <a:pos x="213" y="11"/>
                </a:cxn>
                <a:cxn ang="0">
                  <a:pos x="201" y="2"/>
                </a:cxn>
                <a:cxn ang="0">
                  <a:pos x="191" y="1"/>
                </a:cxn>
                <a:cxn ang="0">
                  <a:pos x="164" y="14"/>
                </a:cxn>
                <a:cxn ang="0">
                  <a:pos x="161" y="20"/>
                </a:cxn>
                <a:cxn ang="0">
                  <a:pos x="164" y="35"/>
                </a:cxn>
                <a:cxn ang="0">
                  <a:pos x="162" y="41"/>
                </a:cxn>
                <a:cxn ang="0">
                  <a:pos x="144" y="45"/>
                </a:cxn>
                <a:cxn ang="0">
                  <a:pos x="131" y="35"/>
                </a:cxn>
                <a:cxn ang="0">
                  <a:pos x="108" y="29"/>
                </a:cxn>
                <a:cxn ang="0">
                  <a:pos x="97" y="27"/>
                </a:cxn>
                <a:cxn ang="0">
                  <a:pos x="93" y="18"/>
                </a:cxn>
                <a:cxn ang="0">
                  <a:pos x="87" y="11"/>
                </a:cxn>
                <a:cxn ang="0">
                  <a:pos x="75" y="7"/>
                </a:cxn>
                <a:cxn ang="0">
                  <a:pos x="53" y="4"/>
                </a:cxn>
                <a:cxn ang="0">
                  <a:pos x="43" y="2"/>
                </a:cxn>
                <a:cxn ang="0">
                  <a:pos x="34" y="8"/>
                </a:cxn>
                <a:cxn ang="0">
                  <a:pos x="31" y="12"/>
                </a:cxn>
              </a:cxnLst>
              <a:rect l="0" t="0" r="r" b="b"/>
              <a:pathLst>
                <a:path w="243" h="233">
                  <a:moveTo>
                    <a:pt x="27" y="12"/>
                  </a:moveTo>
                  <a:lnTo>
                    <a:pt x="27" y="12"/>
                  </a:lnTo>
                  <a:lnTo>
                    <a:pt x="21" y="18"/>
                  </a:lnTo>
                  <a:lnTo>
                    <a:pt x="14" y="24"/>
                  </a:lnTo>
                  <a:lnTo>
                    <a:pt x="14" y="24"/>
                  </a:lnTo>
                  <a:lnTo>
                    <a:pt x="13" y="28"/>
                  </a:lnTo>
                  <a:lnTo>
                    <a:pt x="13" y="31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7" y="47"/>
                  </a:lnTo>
                  <a:lnTo>
                    <a:pt x="4" y="49"/>
                  </a:lnTo>
                  <a:lnTo>
                    <a:pt x="1" y="52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3" y="59"/>
                  </a:lnTo>
                  <a:lnTo>
                    <a:pt x="7" y="68"/>
                  </a:lnTo>
                  <a:lnTo>
                    <a:pt x="7" y="68"/>
                  </a:lnTo>
                  <a:lnTo>
                    <a:pt x="9" y="74"/>
                  </a:lnTo>
                  <a:lnTo>
                    <a:pt x="7" y="78"/>
                  </a:lnTo>
                  <a:lnTo>
                    <a:pt x="6" y="81"/>
                  </a:lnTo>
                  <a:lnTo>
                    <a:pt x="7" y="85"/>
                  </a:lnTo>
                  <a:lnTo>
                    <a:pt x="7" y="85"/>
                  </a:lnTo>
                  <a:lnTo>
                    <a:pt x="9" y="89"/>
                  </a:lnTo>
                  <a:lnTo>
                    <a:pt x="9" y="92"/>
                  </a:lnTo>
                  <a:lnTo>
                    <a:pt x="6" y="96"/>
                  </a:lnTo>
                  <a:lnTo>
                    <a:pt x="6" y="96"/>
                  </a:lnTo>
                  <a:lnTo>
                    <a:pt x="4" y="98"/>
                  </a:lnTo>
                  <a:lnTo>
                    <a:pt x="4" y="101"/>
                  </a:lnTo>
                  <a:lnTo>
                    <a:pt x="6" y="106"/>
                  </a:lnTo>
                  <a:lnTo>
                    <a:pt x="6" y="106"/>
                  </a:lnTo>
                  <a:lnTo>
                    <a:pt x="7" y="111"/>
                  </a:lnTo>
                  <a:lnTo>
                    <a:pt x="9" y="112"/>
                  </a:lnTo>
                  <a:lnTo>
                    <a:pt x="9" y="113"/>
                  </a:lnTo>
                  <a:lnTo>
                    <a:pt x="9" y="113"/>
                  </a:lnTo>
                  <a:lnTo>
                    <a:pt x="4" y="116"/>
                  </a:lnTo>
                  <a:lnTo>
                    <a:pt x="1" y="119"/>
                  </a:lnTo>
                  <a:lnTo>
                    <a:pt x="1" y="121"/>
                  </a:lnTo>
                  <a:lnTo>
                    <a:pt x="1" y="121"/>
                  </a:lnTo>
                  <a:lnTo>
                    <a:pt x="1" y="123"/>
                  </a:lnTo>
                  <a:lnTo>
                    <a:pt x="3" y="125"/>
                  </a:lnTo>
                  <a:lnTo>
                    <a:pt x="9" y="132"/>
                  </a:lnTo>
                  <a:lnTo>
                    <a:pt x="9" y="132"/>
                  </a:lnTo>
                  <a:lnTo>
                    <a:pt x="10" y="135"/>
                  </a:lnTo>
                  <a:lnTo>
                    <a:pt x="10" y="138"/>
                  </a:lnTo>
                  <a:lnTo>
                    <a:pt x="10" y="143"/>
                  </a:lnTo>
                  <a:lnTo>
                    <a:pt x="10" y="143"/>
                  </a:lnTo>
                  <a:lnTo>
                    <a:pt x="11" y="146"/>
                  </a:lnTo>
                  <a:lnTo>
                    <a:pt x="14" y="149"/>
                  </a:lnTo>
                  <a:lnTo>
                    <a:pt x="17" y="150"/>
                  </a:lnTo>
                  <a:lnTo>
                    <a:pt x="21" y="150"/>
                  </a:lnTo>
                  <a:lnTo>
                    <a:pt x="21" y="150"/>
                  </a:lnTo>
                  <a:lnTo>
                    <a:pt x="24" y="150"/>
                  </a:lnTo>
                  <a:lnTo>
                    <a:pt x="27" y="152"/>
                  </a:lnTo>
                  <a:lnTo>
                    <a:pt x="30" y="153"/>
                  </a:lnTo>
                  <a:lnTo>
                    <a:pt x="33" y="153"/>
                  </a:lnTo>
                  <a:lnTo>
                    <a:pt x="33" y="153"/>
                  </a:lnTo>
                  <a:lnTo>
                    <a:pt x="36" y="155"/>
                  </a:lnTo>
                  <a:lnTo>
                    <a:pt x="37" y="157"/>
                  </a:lnTo>
                  <a:lnTo>
                    <a:pt x="41" y="167"/>
                  </a:lnTo>
                  <a:lnTo>
                    <a:pt x="41" y="167"/>
                  </a:lnTo>
                  <a:lnTo>
                    <a:pt x="51" y="167"/>
                  </a:lnTo>
                  <a:lnTo>
                    <a:pt x="58" y="169"/>
                  </a:lnTo>
                  <a:lnTo>
                    <a:pt x="64" y="172"/>
                  </a:lnTo>
                  <a:lnTo>
                    <a:pt x="64" y="172"/>
                  </a:lnTo>
                  <a:lnTo>
                    <a:pt x="73" y="179"/>
                  </a:lnTo>
                  <a:lnTo>
                    <a:pt x="75" y="182"/>
                  </a:lnTo>
                  <a:lnTo>
                    <a:pt x="102" y="167"/>
                  </a:lnTo>
                  <a:lnTo>
                    <a:pt x="225" y="233"/>
                  </a:lnTo>
                  <a:lnTo>
                    <a:pt x="225" y="224"/>
                  </a:lnTo>
                  <a:lnTo>
                    <a:pt x="239" y="224"/>
                  </a:lnTo>
                  <a:lnTo>
                    <a:pt x="239" y="224"/>
                  </a:lnTo>
                  <a:lnTo>
                    <a:pt x="239" y="68"/>
                  </a:lnTo>
                  <a:lnTo>
                    <a:pt x="239" y="68"/>
                  </a:lnTo>
                  <a:lnTo>
                    <a:pt x="239" y="59"/>
                  </a:lnTo>
                  <a:lnTo>
                    <a:pt x="238" y="54"/>
                  </a:lnTo>
                  <a:lnTo>
                    <a:pt x="238" y="48"/>
                  </a:lnTo>
                  <a:lnTo>
                    <a:pt x="239" y="44"/>
                  </a:lnTo>
                  <a:lnTo>
                    <a:pt x="239" y="44"/>
                  </a:lnTo>
                  <a:lnTo>
                    <a:pt x="240" y="39"/>
                  </a:lnTo>
                  <a:lnTo>
                    <a:pt x="240" y="35"/>
                  </a:lnTo>
                  <a:lnTo>
                    <a:pt x="240" y="31"/>
                  </a:lnTo>
                  <a:lnTo>
                    <a:pt x="240" y="24"/>
                  </a:lnTo>
                  <a:lnTo>
                    <a:pt x="240" y="24"/>
                  </a:lnTo>
                  <a:lnTo>
                    <a:pt x="243" y="20"/>
                  </a:lnTo>
                  <a:lnTo>
                    <a:pt x="243" y="20"/>
                  </a:lnTo>
                  <a:lnTo>
                    <a:pt x="242" y="20"/>
                  </a:lnTo>
                  <a:lnTo>
                    <a:pt x="242" y="20"/>
                  </a:lnTo>
                  <a:lnTo>
                    <a:pt x="240" y="18"/>
                  </a:lnTo>
                  <a:lnTo>
                    <a:pt x="236" y="17"/>
                  </a:lnTo>
                  <a:lnTo>
                    <a:pt x="221" y="14"/>
                  </a:lnTo>
                  <a:lnTo>
                    <a:pt x="221" y="14"/>
                  </a:lnTo>
                  <a:lnTo>
                    <a:pt x="216" y="12"/>
                  </a:lnTo>
                  <a:lnTo>
                    <a:pt x="213" y="11"/>
                  </a:lnTo>
                  <a:lnTo>
                    <a:pt x="209" y="7"/>
                  </a:lnTo>
                  <a:lnTo>
                    <a:pt x="205" y="4"/>
                  </a:lnTo>
                  <a:lnTo>
                    <a:pt x="201" y="2"/>
                  </a:lnTo>
                  <a:lnTo>
                    <a:pt x="196" y="1"/>
                  </a:lnTo>
                  <a:lnTo>
                    <a:pt x="196" y="1"/>
                  </a:lnTo>
                  <a:lnTo>
                    <a:pt x="191" y="1"/>
                  </a:lnTo>
                  <a:lnTo>
                    <a:pt x="184" y="2"/>
                  </a:lnTo>
                  <a:lnTo>
                    <a:pt x="172" y="7"/>
                  </a:lnTo>
                  <a:lnTo>
                    <a:pt x="164" y="14"/>
                  </a:lnTo>
                  <a:lnTo>
                    <a:pt x="161" y="17"/>
                  </a:lnTo>
                  <a:lnTo>
                    <a:pt x="161" y="20"/>
                  </a:lnTo>
                  <a:lnTo>
                    <a:pt x="161" y="20"/>
                  </a:lnTo>
                  <a:lnTo>
                    <a:pt x="161" y="24"/>
                  </a:lnTo>
                  <a:lnTo>
                    <a:pt x="164" y="29"/>
                  </a:lnTo>
                  <a:lnTo>
                    <a:pt x="164" y="35"/>
                  </a:lnTo>
                  <a:lnTo>
                    <a:pt x="164" y="38"/>
                  </a:lnTo>
                  <a:lnTo>
                    <a:pt x="162" y="41"/>
                  </a:lnTo>
                  <a:lnTo>
                    <a:pt x="162" y="41"/>
                  </a:lnTo>
                  <a:lnTo>
                    <a:pt x="158" y="44"/>
                  </a:lnTo>
                  <a:lnTo>
                    <a:pt x="151" y="45"/>
                  </a:lnTo>
                  <a:lnTo>
                    <a:pt x="144" y="45"/>
                  </a:lnTo>
                  <a:lnTo>
                    <a:pt x="138" y="41"/>
                  </a:lnTo>
                  <a:lnTo>
                    <a:pt x="138" y="41"/>
                  </a:lnTo>
                  <a:lnTo>
                    <a:pt x="131" y="35"/>
                  </a:lnTo>
                  <a:lnTo>
                    <a:pt x="124" y="32"/>
                  </a:lnTo>
                  <a:lnTo>
                    <a:pt x="115" y="31"/>
                  </a:lnTo>
                  <a:lnTo>
                    <a:pt x="108" y="29"/>
                  </a:lnTo>
                  <a:lnTo>
                    <a:pt x="108" y="29"/>
                  </a:lnTo>
                  <a:lnTo>
                    <a:pt x="101" y="29"/>
                  </a:lnTo>
                  <a:lnTo>
                    <a:pt x="97" y="27"/>
                  </a:lnTo>
                  <a:lnTo>
                    <a:pt x="93" y="22"/>
                  </a:lnTo>
                  <a:lnTo>
                    <a:pt x="93" y="18"/>
                  </a:lnTo>
                  <a:lnTo>
                    <a:pt x="93" y="18"/>
                  </a:lnTo>
                  <a:lnTo>
                    <a:pt x="93" y="15"/>
                  </a:lnTo>
                  <a:lnTo>
                    <a:pt x="90" y="12"/>
                  </a:lnTo>
                  <a:lnTo>
                    <a:pt x="87" y="11"/>
                  </a:lnTo>
                  <a:lnTo>
                    <a:pt x="83" y="10"/>
                  </a:lnTo>
                  <a:lnTo>
                    <a:pt x="83" y="10"/>
                  </a:lnTo>
                  <a:lnTo>
                    <a:pt x="75" y="7"/>
                  </a:lnTo>
                  <a:lnTo>
                    <a:pt x="70" y="5"/>
                  </a:lnTo>
                  <a:lnTo>
                    <a:pt x="63" y="2"/>
                  </a:lnTo>
                  <a:lnTo>
                    <a:pt x="53" y="4"/>
                  </a:lnTo>
                  <a:lnTo>
                    <a:pt x="53" y="4"/>
                  </a:lnTo>
                  <a:lnTo>
                    <a:pt x="47" y="4"/>
                  </a:lnTo>
                  <a:lnTo>
                    <a:pt x="43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3" y="11"/>
                  </a:lnTo>
                  <a:lnTo>
                    <a:pt x="31" y="12"/>
                  </a:lnTo>
                  <a:lnTo>
                    <a:pt x="27" y="12"/>
                  </a:lnTo>
                  <a:lnTo>
                    <a:pt x="27" y="12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32" name="Freeform 204">
              <a:extLst>
                <a:ext uri="{FF2B5EF4-FFF2-40B4-BE49-F238E27FC236}">
                  <a16:creationId xmlns="" xmlns:a16="http://schemas.microsoft.com/office/drawing/2014/main" id="{44CE61DA-BD1F-1740-B434-E76A077B5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850" y="3729038"/>
              <a:ext cx="74613" cy="22225"/>
            </a:xfrm>
            <a:custGeom>
              <a:avLst/>
              <a:gdLst/>
              <a:ahLst/>
              <a:cxnLst>
                <a:cxn ang="0">
                  <a:pos x="23" y="9"/>
                </a:cxn>
                <a:cxn ang="0">
                  <a:pos x="23" y="9"/>
                </a:cxn>
                <a:cxn ang="0">
                  <a:pos x="26" y="7"/>
                </a:cxn>
                <a:cxn ang="0">
                  <a:pos x="30" y="9"/>
                </a:cxn>
                <a:cxn ang="0">
                  <a:pos x="33" y="10"/>
                </a:cxn>
                <a:cxn ang="0">
                  <a:pos x="37" y="12"/>
                </a:cxn>
                <a:cxn ang="0">
                  <a:pos x="37" y="12"/>
                </a:cxn>
                <a:cxn ang="0">
                  <a:pos x="40" y="12"/>
                </a:cxn>
                <a:cxn ang="0">
                  <a:pos x="43" y="10"/>
                </a:cxn>
                <a:cxn ang="0">
                  <a:pos x="47" y="9"/>
                </a:cxn>
                <a:cxn ang="0">
                  <a:pos x="47" y="9"/>
                </a:cxn>
                <a:cxn ang="0">
                  <a:pos x="38" y="7"/>
                </a:cxn>
                <a:cxn ang="0">
                  <a:pos x="38" y="7"/>
                </a:cxn>
                <a:cxn ang="0">
                  <a:pos x="33" y="6"/>
                </a:cxn>
                <a:cxn ang="0">
                  <a:pos x="30" y="3"/>
                </a:cxn>
                <a:cxn ang="0">
                  <a:pos x="27" y="0"/>
                </a:cxn>
                <a:cxn ang="0">
                  <a:pos x="24" y="0"/>
                </a:cxn>
                <a:cxn ang="0">
                  <a:pos x="23" y="2"/>
                </a:cxn>
                <a:cxn ang="0">
                  <a:pos x="23" y="2"/>
                </a:cxn>
                <a:cxn ang="0">
                  <a:pos x="1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4" y="13"/>
                </a:cxn>
                <a:cxn ang="0">
                  <a:pos x="4" y="13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3" y="9"/>
                </a:cxn>
                <a:cxn ang="0">
                  <a:pos x="23" y="9"/>
                </a:cxn>
              </a:cxnLst>
              <a:rect l="0" t="0" r="r" b="b"/>
              <a:pathLst>
                <a:path w="47" h="14">
                  <a:moveTo>
                    <a:pt x="23" y="9"/>
                  </a:moveTo>
                  <a:lnTo>
                    <a:pt x="23" y="9"/>
                  </a:lnTo>
                  <a:lnTo>
                    <a:pt x="26" y="7"/>
                  </a:lnTo>
                  <a:lnTo>
                    <a:pt x="30" y="9"/>
                  </a:lnTo>
                  <a:lnTo>
                    <a:pt x="33" y="10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40" y="12"/>
                  </a:lnTo>
                  <a:lnTo>
                    <a:pt x="43" y="10"/>
                  </a:lnTo>
                  <a:lnTo>
                    <a:pt x="47" y="9"/>
                  </a:lnTo>
                  <a:lnTo>
                    <a:pt x="47" y="9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3" y="6"/>
                  </a:lnTo>
                  <a:lnTo>
                    <a:pt x="30" y="3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1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3" y="9"/>
                  </a:lnTo>
                  <a:lnTo>
                    <a:pt x="23" y="9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33" name="Freeform 205">
              <a:extLst>
                <a:ext uri="{FF2B5EF4-FFF2-40B4-BE49-F238E27FC236}">
                  <a16:creationId xmlns="" xmlns:a16="http://schemas.microsoft.com/office/drawing/2014/main" id="{4FDF68C0-21ED-1644-A284-76326CE12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8738" y="3659188"/>
              <a:ext cx="146050" cy="112713"/>
            </a:xfrm>
            <a:custGeom>
              <a:avLst/>
              <a:gdLst/>
              <a:ahLst/>
              <a:cxnLst>
                <a:cxn ang="0">
                  <a:pos x="18" y="70"/>
                </a:cxn>
                <a:cxn ang="0">
                  <a:pos x="24" y="68"/>
                </a:cxn>
                <a:cxn ang="0">
                  <a:pos x="28" y="66"/>
                </a:cxn>
                <a:cxn ang="0">
                  <a:pos x="51" y="64"/>
                </a:cxn>
                <a:cxn ang="0">
                  <a:pos x="55" y="66"/>
                </a:cxn>
                <a:cxn ang="0">
                  <a:pos x="55" y="64"/>
                </a:cxn>
                <a:cxn ang="0">
                  <a:pos x="64" y="67"/>
                </a:cxn>
                <a:cxn ang="0">
                  <a:pos x="67" y="68"/>
                </a:cxn>
                <a:cxn ang="0">
                  <a:pos x="75" y="71"/>
                </a:cxn>
                <a:cxn ang="0">
                  <a:pos x="89" y="70"/>
                </a:cxn>
                <a:cxn ang="0">
                  <a:pos x="92" y="70"/>
                </a:cxn>
                <a:cxn ang="0">
                  <a:pos x="92" y="60"/>
                </a:cxn>
                <a:cxn ang="0">
                  <a:pos x="88" y="54"/>
                </a:cxn>
                <a:cxn ang="0">
                  <a:pos x="84" y="48"/>
                </a:cxn>
                <a:cxn ang="0">
                  <a:pos x="81" y="43"/>
                </a:cxn>
                <a:cxn ang="0">
                  <a:pos x="78" y="34"/>
                </a:cxn>
                <a:cxn ang="0">
                  <a:pos x="75" y="30"/>
                </a:cxn>
                <a:cxn ang="0">
                  <a:pos x="68" y="23"/>
                </a:cxn>
                <a:cxn ang="0">
                  <a:pos x="64" y="20"/>
                </a:cxn>
                <a:cxn ang="0">
                  <a:pos x="58" y="9"/>
                </a:cxn>
                <a:cxn ang="0">
                  <a:pos x="53" y="9"/>
                </a:cxn>
                <a:cxn ang="0">
                  <a:pos x="43" y="0"/>
                </a:cxn>
                <a:cxn ang="0">
                  <a:pos x="40" y="0"/>
                </a:cxn>
                <a:cxn ang="0">
                  <a:pos x="30" y="2"/>
                </a:cxn>
                <a:cxn ang="0">
                  <a:pos x="25" y="2"/>
                </a:cxn>
                <a:cxn ang="0">
                  <a:pos x="16" y="2"/>
                </a:cxn>
                <a:cxn ang="0">
                  <a:pos x="11" y="4"/>
                </a:cxn>
                <a:cxn ang="0">
                  <a:pos x="7" y="10"/>
                </a:cxn>
                <a:cxn ang="0">
                  <a:pos x="6" y="10"/>
                </a:cxn>
                <a:cxn ang="0">
                  <a:pos x="4" y="17"/>
                </a:cxn>
                <a:cxn ang="0">
                  <a:pos x="3" y="23"/>
                </a:cxn>
                <a:cxn ang="0">
                  <a:pos x="0" y="29"/>
                </a:cxn>
                <a:cxn ang="0">
                  <a:pos x="6" y="41"/>
                </a:cxn>
                <a:cxn ang="0">
                  <a:pos x="8" y="46"/>
                </a:cxn>
                <a:cxn ang="0">
                  <a:pos x="10" y="48"/>
                </a:cxn>
                <a:cxn ang="0">
                  <a:pos x="30" y="46"/>
                </a:cxn>
                <a:cxn ang="0">
                  <a:pos x="31" y="44"/>
                </a:cxn>
                <a:cxn ang="0">
                  <a:pos x="37" y="47"/>
                </a:cxn>
                <a:cxn ang="0">
                  <a:pos x="45" y="51"/>
                </a:cxn>
                <a:cxn ang="0">
                  <a:pos x="54" y="53"/>
                </a:cxn>
                <a:cxn ang="0">
                  <a:pos x="50" y="54"/>
                </a:cxn>
                <a:cxn ang="0">
                  <a:pos x="44" y="56"/>
                </a:cxn>
                <a:cxn ang="0">
                  <a:pos x="40" y="54"/>
                </a:cxn>
                <a:cxn ang="0">
                  <a:pos x="33" y="51"/>
                </a:cxn>
                <a:cxn ang="0">
                  <a:pos x="30" y="53"/>
                </a:cxn>
                <a:cxn ang="0">
                  <a:pos x="21" y="56"/>
                </a:cxn>
                <a:cxn ang="0">
                  <a:pos x="11" y="57"/>
                </a:cxn>
                <a:cxn ang="0">
                  <a:pos x="7" y="58"/>
                </a:cxn>
                <a:cxn ang="0">
                  <a:pos x="8" y="66"/>
                </a:cxn>
                <a:cxn ang="0">
                  <a:pos x="10" y="67"/>
                </a:cxn>
                <a:cxn ang="0">
                  <a:pos x="16" y="67"/>
                </a:cxn>
                <a:cxn ang="0">
                  <a:pos x="17" y="68"/>
                </a:cxn>
                <a:cxn ang="0">
                  <a:pos x="18" y="70"/>
                </a:cxn>
              </a:cxnLst>
              <a:rect l="0" t="0" r="r" b="b"/>
              <a:pathLst>
                <a:path w="92" h="71">
                  <a:moveTo>
                    <a:pt x="18" y="70"/>
                  </a:moveTo>
                  <a:lnTo>
                    <a:pt x="18" y="70"/>
                  </a:lnTo>
                  <a:lnTo>
                    <a:pt x="21" y="70"/>
                  </a:lnTo>
                  <a:lnTo>
                    <a:pt x="24" y="68"/>
                  </a:lnTo>
                  <a:lnTo>
                    <a:pt x="28" y="66"/>
                  </a:lnTo>
                  <a:lnTo>
                    <a:pt x="28" y="66"/>
                  </a:lnTo>
                  <a:lnTo>
                    <a:pt x="51" y="64"/>
                  </a:lnTo>
                  <a:lnTo>
                    <a:pt x="51" y="64"/>
                  </a:lnTo>
                  <a:lnTo>
                    <a:pt x="55" y="66"/>
                  </a:lnTo>
                  <a:lnTo>
                    <a:pt x="55" y="66"/>
                  </a:lnTo>
                  <a:lnTo>
                    <a:pt x="55" y="64"/>
                  </a:lnTo>
                  <a:lnTo>
                    <a:pt x="55" y="64"/>
                  </a:lnTo>
                  <a:lnTo>
                    <a:pt x="61" y="66"/>
                  </a:lnTo>
                  <a:lnTo>
                    <a:pt x="64" y="67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70" y="70"/>
                  </a:lnTo>
                  <a:lnTo>
                    <a:pt x="75" y="71"/>
                  </a:lnTo>
                  <a:lnTo>
                    <a:pt x="82" y="71"/>
                  </a:lnTo>
                  <a:lnTo>
                    <a:pt x="89" y="70"/>
                  </a:lnTo>
                  <a:lnTo>
                    <a:pt x="89" y="70"/>
                  </a:lnTo>
                  <a:lnTo>
                    <a:pt x="92" y="70"/>
                  </a:lnTo>
                  <a:lnTo>
                    <a:pt x="92" y="70"/>
                  </a:lnTo>
                  <a:lnTo>
                    <a:pt x="92" y="60"/>
                  </a:lnTo>
                  <a:lnTo>
                    <a:pt x="92" y="60"/>
                  </a:lnTo>
                  <a:lnTo>
                    <a:pt x="88" y="54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81" y="46"/>
                  </a:lnTo>
                  <a:lnTo>
                    <a:pt x="81" y="43"/>
                  </a:lnTo>
                  <a:lnTo>
                    <a:pt x="81" y="39"/>
                  </a:lnTo>
                  <a:lnTo>
                    <a:pt x="78" y="34"/>
                  </a:lnTo>
                  <a:lnTo>
                    <a:pt x="78" y="34"/>
                  </a:lnTo>
                  <a:lnTo>
                    <a:pt x="75" y="30"/>
                  </a:lnTo>
                  <a:lnTo>
                    <a:pt x="72" y="26"/>
                  </a:lnTo>
                  <a:lnTo>
                    <a:pt x="68" y="23"/>
                  </a:lnTo>
                  <a:lnTo>
                    <a:pt x="68" y="23"/>
                  </a:lnTo>
                  <a:lnTo>
                    <a:pt x="64" y="20"/>
                  </a:lnTo>
                  <a:lnTo>
                    <a:pt x="61" y="16"/>
                  </a:lnTo>
                  <a:lnTo>
                    <a:pt x="58" y="9"/>
                  </a:lnTo>
                  <a:lnTo>
                    <a:pt x="53" y="9"/>
                  </a:lnTo>
                  <a:lnTo>
                    <a:pt x="53" y="9"/>
                  </a:lnTo>
                  <a:lnTo>
                    <a:pt x="50" y="6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0" y="0"/>
                  </a:lnTo>
                  <a:lnTo>
                    <a:pt x="35" y="0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5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3" y="3"/>
                  </a:lnTo>
                  <a:lnTo>
                    <a:pt x="11" y="4"/>
                  </a:lnTo>
                  <a:lnTo>
                    <a:pt x="10" y="7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4" y="17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1" y="26"/>
                  </a:lnTo>
                  <a:lnTo>
                    <a:pt x="0" y="29"/>
                  </a:lnTo>
                  <a:lnTo>
                    <a:pt x="1" y="36"/>
                  </a:lnTo>
                  <a:lnTo>
                    <a:pt x="6" y="41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20" y="48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31" y="44"/>
                  </a:lnTo>
                  <a:lnTo>
                    <a:pt x="34" y="44"/>
                  </a:lnTo>
                  <a:lnTo>
                    <a:pt x="37" y="47"/>
                  </a:lnTo>
                  <a:lnTo>
                    <a:pt x="40" y="50"/>
                  </a:lnTo>
                  <a:lnTo>
                    <a:pt x="45" y="51"/>
                  </a:lnTo>
                  <a:lnTo>
                    <a:pt x="45" y="51"/>
                  </a:lnTo>
                  <a:lnTo>
                    <a:pt x="54" y="53"/>
                  </a:lnTo>
                  <a:lnTo>
                    <a:pt x="54" y="53"/>
                  </a:lnTo>
                  <a:lnTo>
                    <a:pt x="50" y="54"/>
                  </a:lnTo>
                  <a:lnTo>
                    <a:pt x="47" y="56"/>
                  </a:lnTo>
                  <a:lnTo>
                    <a:pt x="44" y="56"/>
                  </a:lnTo>
                  <a:lnTo>
                    <a:pt x="44" y="56"/>
                  </a:lnTo>
                  <a:lnTo>
                    <a:pt x="40" y="54"/>
                  </a:lnTo>
                  <a:lnTo>
                    <a:pt x="37" y="53"/>
                  </a:lnTo>
                  <a:lnTo>
                    <a:pt x="33" y="51"/>
                  </a:lnTo>
                  <a:lnTo>
                    <a:pt x="30" y="53"/>
                  </a:lnTo>
                  <a:lnTo>
                    <a:pt x="30" y="53"/>
                  </a:lnTo>
                  <a:lnTo>
                    <a:pt x="27" y="54"/>
                  </a:lnTo>
                  <a:lnTo>
                    <a:pt x="21" y="56"/>
                  </a:lnTo>
                  <a:lnTo>
                    <a:pt x="11" y="57"/>
                  </a:lnTo>
                  <a:lnTo>
                    <a:pt x="11" y="57"/>
                  </a:lnTo>
                  <a:lnTo>
                    <a:pt x="7" y="58"/>
                  </a:lnTo>
                  <a:lnTo>
                    <a:pt x="7" y="58"/>
                  </a:lnTo>
                  <a:lnTo>
                    <a:pt x="7" y="63"/>
                  </a:lnTo>
                  <a:lnTo>
                    <a:pt x="8" y="66"/>
                  </a:lnTo>
                  <a:lnTo>
                    <a:pt x="8" y="66"/>
                  </a:lnTo>
                  <a:lnTo>
                    <a:pt x="10" y="67"/>
                  </a:lnTo>
                  <a:lnTo>
                    <a:pt x="10" y="67"/>
                  </a:lnTo>
                  <a:lnTo>
                    <a:pt x="16" y="67"/>
                  </a:lnTo>
                  <a:lnTo>
                    <a:pt x="17" y="68"/>
                  </a:lnTo>
                  <a:lnTo>
                    <a:pt x="17" y="68"/>
                  </a:lnTo>
                  <a:lnTo>
                    <a:pt x="18" y="70"/>
                  </a:lnTo>
                  <a:lnTo>
                    <a:pt x="18" y="7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34" name="Freeform 206">
              <a:extLst>
                <a:ext uri="{FF2B5EF4-FFF2-40B4-BE49-F238E27FC236}">
                  <a16:creationId xmlns="" xmlns:a16="http://schemas.microsoft.com/office/drawing/2014/main" id="{87FAE79D-9613-FE45-99A8-67C08B7A2A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4613" y="3760788"/>
              <a:ext cx="71438" cy="42863"/>
            </a:xfrm>
            <a:custGeom>
              <a:avLst/>
              <a:gdLst/>
              <a:ahLst/>
              <a:cxnLst>
                <a:cxn ang="0">
                  <a:pos x="24" y="26"/>
                </a:cxn>
                <a:cxn ang="0">
                  <a:pos x="24" y="26"/>
                </a:cxn>
                <a:cxn ang="0">
                  <a:pos x="31" y="20"/>
                </a:cxn>
                <a:cxn ang="0">
                  <a:pos x="34" y="17"/>
                </a:cxn>
                <a:cxn ang="0">
                  <a:pos x="37" y="17"/>
                </a:cxn>
                <a:cxn ang="0">
                  <a:pos x="37" y="17"/>
                </a:cxn>
                <a:cxn ang="0">
                  <a:pos x="38" y="17"/>
                </a:cxn>
                <a:cxn ang="0">
                  <a:pos x="41" y="17"/>
                </a:cxn>
                <a:cxn ang="0">
                  <a:pos x="43" y="14"/>
                </a:cxn>
                <a:cxn ang="0">
                  <a:pos x="43" y="14"/>
                </a:cxn>
                <a:cxn ang="0">
                  <a:pos x="41" y="11"/>
                </a:cxn>
                <a:cxn ang="0">
                  <a:pos x="40" y="9"/>
                </a:cxn>
                <a:cxn ang="0">
                  <a:pos x="41" y="7"/>
                </a:cxn>
                <a:cxn ang="0">
                  <a:pos x="41" y="7"/>
                </a:cxn>
                <a:cxn ang="0">
                  <a:pos x="44" y="6"/>
                </a:cxn>
                <a:cxn ang="0">
                  <a:pos x="44" y="4"/>
                </a:cxn>
                <a:cxn ang="0">
                  <a:pos x="45" y="2"/>
                </a:cxn>
                <a:cxn ang="0">
                  <a:pos x="45" y="2"/>
                </a:cxn>
                <a:cxn ang="0">
                  <a:pos x="41" y="0"/>
                </a:cxn>
                <a:cxn ang="0">
                  <a:pos x="41" y="0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14" y="4"/>
                </a:cxn>
                <a:cxn ang="0">
                  <a:pos x="11" y="6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6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6" y="10"/>
                </a:cxn>
                <a:cxn ang="0">
                  <a:pos x="8" y="11"/>
                </a:cxn>
                <a:cxn ang="0">
                  <a:pos x="14" y="13"/>
                </a:cxn>
                <a:cxn ang="0">
                  <a:pos x="14" y="13"/>
                </a:cxn>
                <a:cxn ang="0">
                  <a:pos x="15" y="14"/>
                </a:cxn>
                <a:cxn ang="0">
                  <a:pos x="17" y="16"/>
                </a:cxn>
                <a:cxn ang="0">
                  <a:pos x="17" y="19"/>
                </a:cxn>
                <a:cxn ang="0">
                  <a:pos x="17" y="21"/>
                </a:cxn>
                <a:cxn ang="0">
                  <a:pos x="18" y="24"/>
                </a:cxn>
                <a:cxn ang="0">
                  <a:pos x="20" y="26"/>
                </a:cxn>
                <a:cxn ang="0">
                  <a:pos x="20" y="26"/>
                </a:cxn>
                <a:cxn ang="0">
                  <a:pos x="23" y="27"/>
                </a:cxn>
                <a:cxn ang="0">
                  <a:pos x="23" y="27"/>
                </a:cxn>
                <a:cxn ang="0">
                  <a:pos x="24" y="26"/>
                </a:cxn>
                <a:cxn ang="0">
                  <a:pos x="24" y="26"/>
                </a:cxn>
              </a:cxnLst>
              <a:rect l="0" t="0" r="r" b="b"/>
              <a:pathLst>
                <a:path w="45" h="27">
                  <a:moveTo>
                    <a:pt x="24" y="26"/>
                  </a:moveTo>
                  <a:lnTo>
                    <a:pt x="24" y="26"/>
                  </a:lnTo>
                  <a:lnTo>
                    <a:pt x="31" y="20"/>
                  </a:lnTo>
                  <a:lnTo>
                    <a:pt x="34" y="17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8" y="17"/>
                  </a:lnTo>
                  <a:lnTo>
                    <a:pt x="41" y="17"/>
                  </a:lnTo>
                  <a:lnTo>
                    <a:pt x="43" y="14"/>
                  </a:lnTo>
                  <a:lnTo>
                    <a:pt x="43" y="14"/>
                  </a:lnTo>
                  <a:lnTo>
                    <a:pt x="41" y="11"/>
                  </a:lnTo>
                  <a:lnTo>
                    <a:pt x="40" y="9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44" y="6"/>
                  </a:lnTo>
                  <a:lnTo>
                    <a:pt x="44" y="4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4" y="4"/>
                  </a:lnTo>
                  <a:lnTo>
                    <a:pt x="11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6" y="10"/>
                  </a:lnTo>
                  <a:lnTo>
                    <a:pt x="8" y="11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5" y="14"/>
                  </a:lnTo>
                  <a:lnTo>
                    <a:pt x="17" y="16"/>
                  </a:lnTo>
                  <a:lnTo>
                    <a:pt x="17" y="19"/>
                  </a:lnTo>
                  <a:lnTo>
                    <a:pt x="17" y="21"/>
                  </a:lnTo>
                  <a:lnTo>
                    <a:pt x="18" y="24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4" y="26"/>
                  </a:lnTo>
                  <a:lnTo>
                    <a:pt x="24" y="26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35" name="Freeform 207">
              <a:extLst>
                <a:ext uri="{FF2B5EF4-FFF2-40B4-BE49-F238E27FC236}">
                  <a16:creationId xmlns="" xmlns:a16="http://schemas.microsoft.com/office/drawing/2014/main" id="{18FDCD6B-C47C-FD4F-9D8E-A5A3FB8B71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2013" y="3802063"/>
              <a:ext cx="314325" cy="219075"/>
            </a:xfrm>
            <a:custGeom>
              <a:avLst/>
              <a:gdLst/>
              <a:ahLst/>
              <a:cxnLst>
                <a:cxn ang="0">
                  <a:pos x="182" y="72"/>
                </a:cxn>
                <a:cxn ang="0">
                  <a:pos x="177" y="67"/>
                </a:cxn>
                <a:cxn ang="0">
                  <a:pos x="167" y="58"/>
                </a:cxn>
                <a:cxn ang="0">
                  <a:pos x="165" y="54"/>
                </a:cxn>
                <a:cxn ang="0">
                  <a:pos x="157" y="44"/>
                </a:cxn>
                <a:cxn ang="0">
                  <a:pos x="145" y="37"/>
                </a:cxn>
                <a:cxn ang="0">
                  <a:pos x="137" y="34"/>
                </a:cxn>
                <a:cxn ang="0">
                  <a:pos x="140" y="30"/>
                </a:cxn>
                <a:cxn ang="0">
                  <a:pos x="143" y="22"/>
                </a:cxn>
                <a:cxn ang="0">
                  <a:pos x="134" y="8"/>
                </a:cxn>
                <a:cxn ang="0">
                  <a:pos x="125" y="0"/>
                </a:cxn>
                <a:cxn ang="0">
                  <a:pos x="118" y="1"/>
                </a:cxn>
                <a:cxn ang="0">
                  <a:pos x="110" y="7"/>
                </a:cxn>
                <a:cxn ang="0">
                  <a:pos x="108" y="13"/>
                </a:cxn>
                <a:cxn ang="0">
                  <a:pos x="93" y="30"/>
                </a:cxn>
                <a:cxn ang="0">
                  <a:pos x="89" y="32"/>
                </a:cxn>
                <a:cxn ang="0">
                  <a:pos x="70" y="34"/>
                </a:cxn>
                <a:cxn ang="0">
                  <a:pos x="69" y="38"/>
                </a:cxn>
                <a:cxn ang="0">
                  <a:pos x="70" y="42"/>
                </a:cxn>
                <a:cxn ang="0">
                  <a:pos x="56" y="50"/>
                </a:cxn>
                <a:cxn ang="0">
                  <a:pos x="37" y="55"/>
                </a:cxn>
                <a:cxn ang="0">
                  <a:pos x="34" y="57"/>
                </a:cxn>
                <a:cxn ang="0">
                  <a:pos x="29" y="54"/>
                </a:cxn>
                <a:cxn ang="0">
                  <a:pos x="24" y="58"/>
                </a:cxn>
                <a:cxn ang="0">
                  <a:pos x="19" y="59"/>
                </a:cxn>
                <a:cxn ang="0">
                  <a:pos x="17" y="57"/>
                </a:cxn>
                <a:cxn ang="0">
                  <a:pos x="9" y="67"/>
                </a:cxn>
                <a:cxn ang="0">
                  <a:pos x="2" y="81"/>
                </a:cxn>
                <a:cxn ang="0">
                  <a:pos x="2" y="89"/>
                </a:cxn>
                <a:cxn ang="0">
                  <a:pos x="5" y="104"/>
                </a:cxn>
                <a:cxn ang="0">
                  <a:pos x="9" y="112"/>
                </a:cxn>
                <a:cxn ang="0">
                  <a:pos x="10" y="119"/>
                </a:cxn>
                <a:cxn ang="0">
                  <a:pos x="19" y="129"/>
                </a:cxn>
                <a:cxn ang="0">
                  <a:pos x="24" y="135"/>
                </a:cxn>
                <a:cxn ang="0">
                  <a:pos x="27" y="138"/>
                </a:cxn>
                <a:cxn ang="0">
                  <a:pos x="30" y="132"/>
                </a:cxn>
                <a:cxn ang="0">
                  <a:pos x="40" y="122"/>
                </a:cxn>
                <a:cxn ang="0">
                  <a:pos x="60" y="111"/>
                </a:cxn>
                <a:cxn ang="0">
                  <a:pos x="71" y="99"/>
                </a:cxn>
                <a:cxn ang="0">
                  <a:pos x="77" y="98"/>
                </a:cxn>
                <a:cxn ang="0">
                  <a:pos x="90" y="106"/>
                </a:cxn>
                <a:cxn ang="0">
                  <a:pos x="123" y="108"/>
                </a:cxn>
                <a:cxn ang="0">
                  <a:pos x="125" y="102"/>
                </a:cxn>
                <a:cxn ang="0">
                  <a:pos x="135" y="102"/>
                </a:cxn>
                <a:cxn ang="0">
                  <a:pos x="145" y="99"/>
                </a:cxn>
                <a:cxn ang="0">
                  <a:pos x="155" y="96"/>
                </a:cxn>
                <a:cxn ang="0">
                  <a:pos x="168" y="95"/>
                </a:cxn>
                <a:cxn ang="0">
                  <a:pos x="172" y="92"/>
                </a:cxn>
                <a:cxn ang="0">
                  <a:pos x="198" y="95"/>
                </a:cxn>
                <a:cxn ang="0">
                  <a:pos x="188" y="82"/>
                </a:cxn>
                <a:cxn ang="0">
                  <a:pos x="182" y="77"/>
                </a:cxn>
              </a:cxnLst>
              <a:rect l="0" t="0" r="r" b="b"/>
              <a:pathLst>
                <a:path w="198" h="138">
                  <a:moveTo>
                    <a:pt x="182" y="77"/>
                  </a:moveTo>
                  <a:lnTo>
                    <a:pt x="182" y="77"/>
                  </a:lnTo>
                  <a:lnTo>
                    <a:pt x="182" y="72"/>
                  </a:lnTo>
                  <a:lnTo>
                    <a:pt x="181" y="69"/>
                  </a:lnTo>
                  <a:lnTo>
                    <a:pt x="177" y="67"/>
                  </a:lnTo>
                  <a:lnTo>
                    <a:pt x="177" y="67"/>
                  </a:lnTo>
                  <a:lnTo>
                    <a:pt x="170" y="61"/>
                  </a:lnTo>
                  <a:lnTo>
                    <a:pt x="168" y="59"/>
                  </a:lnTo>
                  <a:lnTo>
                    <a:pt x="167" y="58"/>
                  </a:lnTo>
                  <a:lnTo>
                    <a:pt x="167" y="58"/>
                  </a:lnTo>
                  <a:lnTo>
                    <a:pt x="167" y="55"/>
                  </a:lnTo>
                  <a:lnTo>
                    <a:pt x="165" y="54"/>
                  </a:lnTo>
                  <a:lnTo>
                    <a:pt x="160" y="48"/>
                  </a:lnTo>
                  <a:lnTo>
                    <a:pt x="160" y="48"/>
                  </a:lnTo>
                  <a:lnTo>
                    <a:pt x="157" y="44"/>
                  </a:lnTo>
                  <a:lnTo>
                    <a:pt x="153" y="42"/>
                  </a:lnTo>
                  <a:lnTo>
                    <a:pt x="147" y="41"/>
                  </a:lnTo>
                  <a:lnTo>
                    <a:pt x="145" y="37"/>
                  </a:lnTo>
                  <a:lnTo>
                    <a:pt x="138" y="35"/>
                  </a:lnTo>
                  <a:lnTo>
                    <a:pt x="138" y="35"/>
                  </a:lnTo>
                  <a:lnTo>
                    <a:pt x="137" y="34"/>
                  </a:lnTo>
                  <a:lnTo>
                    <a:pt x="138" y="32"/>
                  </a:lnTo>
                  <a:lnTo>
                    <a:pt x="140" y="30"/>
                  </a:lnTo>
                  <a:lnTo>
                    <a:pt x="140" y="30"/>
                  </a:lnTo>
                  <a:lnTo>
                    <a:pt x="143" y="28"/>
                  </a:lnTo>
                  <a:lnTo>
                    <a:pt x="143" y="27"/>
                  </a:lnTo>
                  <a:lnTo>
                    <a:pt x="143" y="22"/>
                  </a:lnTo>
                  <a:lnTo>
                    <a:pt x="140" y="15"/>
                  </a:lnTo>
                  <a:lnTo>
                    <a:pt x="140" y="15"/>
                  </a:lnTo>
                  <a:lnTo>
                    <a:pt x="134" y="8"/>
                  </a:lnTo>
                  <a:lnTo>
                    <a:pt x="128" y="1"/>
                  </a:lnTo>
                  <a:lnTo>
                    <a:pt x="128" y="1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23" y="0"/>
                  </a:lnTo>
                  <a:lnTo>
                    <a:pt x="118" y="1"/>
                  </a:lnTo>
                  <a:lnTo>
                    <a:pt x="113" y="5"/>
                  </a:lnTo>
                  <a:lnTo>
                    <a:pt x="113" y="5"/>
                  </a:lnTo>
                  <a:lnTo>
                    <a:pt x="110" y="7"/>
                  </a:lnTo>
                  <a:lnTo>
                    <a:pt x="110" y="10"/>
                  </a:lnTo>
                  <a:lnTo>
                    <a:pt x="110" y="11"/>
                  </a:lnTo>
                  <a:lnTo>
                    <a:pt x="108" y="13"/>
                  </a:lnTo>
                  <a:lnTo>
                    <a:pt x="108" y="13"/>
                  </a:lnTo>
                  <a:lnTo>
                    <a:pt x="101" y="20"/>
                  </a:lnTo>
                  <a:lnTo>
                    <a:pt x="93" y="30"/>
                  </a:lnTo>
                  <a:lnTo>
                    <a:pt x="93" y="30"/>
                  </a:lnTo>
                  <a:lnTo>
                    <a:pt x="91" y="31"/>
                  </a:lnTo>
                  <a:lnTo>
                    <a:pt x="89" y="32"/>
                  </a:lnTo>
                  <a:lnTo>
                    <a:pt x="81" y="32"/>
                  </a:lnTo>
                  <a:lnTo>
                    <a:pt x="74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9" y="35"/>
                  </a:lnTo>
                  <a:lnTo>
                    <a:pt x="69" y="38"/>
                  </a:lnTo>
                  <a:lnTo>
                    <a:pt x="70" y="41"/>
                  </a:lnTo>
                  <a:lnTo>
                    <a:pt x="70" y="42"/>
                  </a:lnTo>
                  <a:lnTo>
                    <a:pt x="70" y="42"/>
                  </a:lnTo>
                  <a:lnTo>
                    <a:pt x="63" y="47"/>
                  </a:lnTo>
                  <a:lnTo>
                    <a:pt x="56" y="50"/>
                  </a:lnTo>
                  <a:lnTo>
                    <a:pt x="56" y="50"/>
                  </a:lnTo>
                  <a:lnTo>
                    <a:pt x="46" y="51"/>
                  </a:lnTo>
                  <a:lnTo>
                    <a:pt x="42" y="52"/>
                  </a:lnTo>
                  <a:lnTo>
                    <a:pt x="37" y="55"/>
                  </a:lnTo>
                  <a:lnTo>
                    <a:pt x="37" y="55"/>
                  </a:lnTo>
                  <a:lnTo>
                    <a:pt x="36" y="57"/>
                  </a:lnTo>
                  <a:lnTo>
                    <a:pt x="34" y="57"/>
                  </a:lnTo>
                  <a:lnTo>
                    <a:pt x="33" y="55"/>
                  </a:lnTo>
                  <a:lnTo>
                    <a:pt x="30" y="54"/>
                  </a:lnTo>
                  <a:lnTo>
                    <a:pt x="29" y="54"/>
                  </a:lnTo>
                  <a:lnTo>
                    <a:pt x="27" y="55"/>
                  </a:lnTo>
                  <a:lnTo>
                    <a:pt x="27" y="55"/>
                  </a:lnTo>
                  <a:lnTo>
                    <a:pt x="24" y="58"/>
                  </a:lnTo>
                  <a:lnTo>
                    <a:pt x="22" y="59"/>
                  </a:lnTo>
                  <a:lnTo>
                    <a:pt x="20" y="59"/>
                  </a:lnTo>
                  <a:lnTo>
                    <a:pt x="19" y="59"/>
                  </a:lnTo>
                  <a:lnTo>
                    <a:pt x="19" y="59"/>
                  </a:lnTo>
                  <a:lnTo>
                    <a:pt x="17" y="57"/>
                  </a:lnTo>
                  <a:lnTo>
                    <a:pt x="17" y="57"/>
                  </a:lnTo>
                  <a:lnTo>
                    <a:pt x="12" y="62"/>
                  </a:lnTo>
                  <a:lnTo>
                    <a:pt x="9" y="67"/>
                  </a:lnTo>
                  <a:lnTo>
                    <a:pt x="9" y="67"/>
                  </a:lnTo>
                  <a:lnTo>
                    <a:pt x="6" y="72"/>
                  </a:lnTo>
                  <a:lnTo>
                    <a:pt x="5" y="77"/>
                  </a:lnTo>
                  <a:lnTo>
                    <a:pt x="2" y="81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2" y="89"/>
                  </a:lnTo>
                  <a:lnTo>
                    <a:pt x="3" y="96"/>
                  </a:lnTo>
                  <a:lnTo>
                    <a:pt x="3" y="96"/>
                  </a:lnTo>
                  <a:lnTo>
                    <a:pt x="5" y="104"/>
                  </a:lnTo>
                  <a:lnTo>
                    <a:pt x="7" y="109"/>
                  </a:lnTo>
                  <a:lnTo>
                    <a:pt x="7" y="109"/>
                  </a:lnTo>
                  <a:lnTo>
                    <a:pt x="9" y="112"/>
                  </a:lnTo>
                  <a:lnTo>
                    <a:pt x="10" y="115"/>
                  </a:lnTo>
                  <a:lnTo>
                    <a:pt x="10" y="119"/>
                  </a:lnTo>
                  <a:lnTo>
                    <a:pt x="10" y="119"/>
                  </a:lnTo>
                  <a:lnTo>
                    <a:pt x="13" y="123"/>
                  </a:lnTo>
                  <a:lnTo>
                    <a:pt x="13" y="123"/>
                  </a:lnTo>
                  <a:lnTo>
                    <a:pt x="19" y="129"/>
                  </a:lnTo>
                  <a:lnTo>
                    <a:pt x="22" y="132"/>
                  </a:lnTo>
                  <a:lnTo>
                    <a:pt x="24" y="135"/>
                  </a:lnTo>
                  <a:lnTo>
                    <a:pt x="24" y="135"/>
                  </a:lnTo>
                  <a:lnTo>
                    <a:pt x="24" y="136"/>
                  </a:lnTo>
                  <a:lnTo>
                    <a:pt x="27" y="138"/>
                  </a:lnTo>
                  <a:lnTo>
                    <a:pt x="27" y="138"/>
                  </a:lnTo>
                  <a:lnTo>
                    <a:pt x="27" y="135"/>
                  </a:lnTo>
                  <a:lnTo>
                    <a:pt x="27" y="135"/>
                  </a:lnTo>
                  <a:lnTo>
                    <a:pt x="30" y="132"/>
                  </a:lnTo>
                  <a:lnTo>
                    <a:pt x="30" y="128"/>
                  </a:lnTo>
                  <a:lnTo>
                    <a:pt x="30" y="123"/>
                  </a:lnTo>
                  <a:lnTo>
                    <a:pt x="40" y="122"/>
                  </a:lnTo>
                  <a:lnTo>
                    <a:pt x="46" y="119"/>
                  </a:lnTo>
                  <a:lnTo>
                    <a:pt x="60" y="122"/>
                  </a:lnTo>
                  <a:lnTo>
                    <a:pt x="60" y="111"/>
                  </a:lnTo>
                  <a:lnTo>
                    <a:pt x="60" y="111"/>
                  </a:lnTo>
                  <a:lnTo>
                    <a:pt x="66" y="105"/>
                  </a:lnTo>
                  <a:lnTo>
                    <a:pt x="71" y="99"/>
                  </a:lnTo>
                  <a:lnTo>
                    <a:pt x="74" y="98"/>
                  </a:lnTo>
                  <a:lnTo>
                    <a:pt x="77" y="98"/>
                  </a:lnTo>
                  <a:lnTo>
                    <a:pt x="77" y="98"/>
                  </a:lnTo>
                  <a:lnTo>
                    <a:pt x="81" y="99"/>
                  </a:lnTo>
                  <a:lnTo>
                    <a:pt x="86" y="102"/>
                  </a:lnTo>
                  <a:lnTo>
                    <a:pt x="90" y="106"/>
                  </a:lnTo>
                  <a:lnTo>
                    <a:pt x="121" y="114"/>
                  </a:lnTo>
                  <a:lnTo>
                    <a:pt x="121" y="114"/>
                  </a:lnTo>
                  <a:lnTo>
                    <a:pt x="123" y="108"/>
                  </a:lnTo>
                  <a:lnTo>
                    <a:pt x="124" y="105"/>
                  </a:lnTo>
                  <a:lnTo>
                    <a:pt x="125" y="102"/>
                  </a:lnTo>
                  <a:lnTo>
                    <a:pt x="125" y="102"/>
                  </a:lnTo>
                  <a:lnTo>
                    <a:pt x="128" y="101"/>
                  </a:lnTo>
                  <a:lnTo>
                    <a:pt x="131" y="102"/>
                  </a:lnTo>
                  <a:lnTo>
                    <a:pt x="135" y="102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45" y="99"/>
                  </a:lnTo>
                  <a:lnTo>
                    <a:pt x="150" y="98"/>
                  </a:lnTo>
                  <a:lnTo>
                    <a:pt x="155" y="96"/>
                  </a:lnTo>
                  <a:lnTo>
                    <a:pt x="155" y="96"/>
                  </a:lnTo>
                  <a:lnTo>
                    <a:pt x="162" y="98"/>
                  </a:lnTo>
                  <a:lnTo>
                    <a:pt x="165" y="98"/>
                  </a:lnTo>
                  <a:lnTo>
                    <a:pt x="168" y="95"/>
                  </a:lnTo>
                  <a:lnTo>
                    <a:pt x="168" y="95"/>
                  </a:lnTo>
                  <a:lnTo>
                    <a:pt x="170" y="94"/>
                  </a:lnTo>
                  <a:lnTo>
                    <a:pt x="172" y="92"/>
                  </a:lnTo>
                  <a:lnTo>
                    <a:pt x="178" y="94"/>
                  </a:lnTo>
                  <a:lnTo>
                    <a:pt x="185" y="96"/>
                  </a:lnTo>
                  <a:lnTo>
                    <a:pt x="198" y="95"/>
                  </a:lnTo>
                  <a:lnTo>
                    <a:pt x="194" y="85"/>
                  </a:lnTo>
                  <a:lnTo>
                    <a:pt x="194" y="85"/>
                  </a:lnTo>
                  <a:lnTo>
                    <a:pt x="188" y="82"/>
                  </a:lnTo>
                  <a:lnTo>
                    <a:pt x="185" y="79"/>
                  </a:lnTo>
                  <a:lnTo>
                    <a:pt x="182" y="77"/>
                  </a:lnTo>
                  <a:lnTo>
                    <a:pt x="182" y="77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36" name="Freeform 208">
              <a:extLst>
                <a:ext uri="{FF2B5EF4-FFF2-40B4-BE49-F238E27FC236}">
                  <a16:creationId xmlns="" xmlns:a16="http://schemas.microsoft.com/office/drawing/2014/main" id="{30B210D7-1C4A-964A-A48A-CAB51AA44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6738" y="3732213"/>
              <a:ext cx="300038" cy="242888"/>
            </a:xfrm>
            <a:custGeom>
              <a:avLst/>
              <a:gdLst/>
              <a:ahLst/>
              <a:cxnLst>
                <a:cxn ang="0">
                  <a:pos x="121" y="112"/>
                </a:cxn>
                <a:cxn ang="0">
                  <a:pos x="127" y="111"/>
                </a:cxn>
                <a:cxn ang="0">
                  <a:pos x="137" y="115"/>
                </a:cxn>
                <a:cxn ang="0">
                  <a:pos x="139" y="121"/>
                </a:cxn>
                <a:cxn ang="0">
                  <a:pos x="145" y="112"/>
                </a:cxn>
                <a:cxn ang="0">
                  <a:pos x="156" y="88"/>
                </a:cxn>
                <a:cxn ang="0">
                  <a:pos x="161" y="82"/>
                </a:cxn>
                <a:cxn ang="0">
                  <a:pos x="164" y="78"/>
                </a:cxn>
                <a:cxn ang="0">
                  <a:pos x="166" y="69"/>
                </a:cxn>
                <a:cxn ang="0">
                  <a:pos x="169" y="65"/>
                </a:cxn>
                <a:cxn ang="0">
                  <a:pos x="171" y="55"/>
                </a:cxn>
                <a:cxn ang="0">
                  <a:pos x="179" y="41"/>
                </a:cxn>
                <a:cxn ang="0">
                  <a:pos x="186" y="38"/>
                </a:cxn>
                <a:cxn ang="0">
                  <a:pos x="189" y="29"/>
                </a:cxn>
                <a:cxn ang="0">
                  <a:pos x="188" y="27"/>
                </a:cxn>
                <a:cxn ang="0">
                  <a:pos x="181" y="20"/>
                </a:cxn>
                <a:cxn ang="0">
                  <a:pos x="182" y="11"/>
                </a:cxn>
                <a:cxn ang="0">
                  <a:pos x="176" y="4"/>
                </a:cxn>
                <a:cxn ang="0">
                  <a:pos x="172" y="1"/>
                </a:cxn>
                <a:cxn ang="0">
                  <a:pos x="168" y="2"/>
                </a:cxn>
                <a:cxn ang="0">
                  <a:pos x="159" y="11"/>
                </a:cxn>
                <a:cxn ang="0">
                  <a:pos x="151" y="11"/>
                </a:cxn>
                <a:cxn ang="0">
                  <a:pos x="142" y="7"/>
                </a:cxn>
                <a:cxn ang="0">
                  <a:pos x="125" y="8"/>
                </a:cxn>
                <a:cxn ang="0">
                  <a:pos x="114" y="15"/>
                </a:cxn>
                <a:cxn ang="0">
                  <a:pos x="105" y="17"/>
                </a:cxn>
                <a:cxn ang="0">
                  <a:pos x="91" y="11"/>
                </a:cxn>
                <a:cxn ang="0">
                  <a:pos x="85" y="8"/>
                </a:cxn>
                <a:cxn ang="0">
                  <a:pos x="72" y="12"/>
                </a:cxn>
                <a:cxn ang="0">
                  <a:pos x="67" y="11"/>
                </a:cxn>
                <a:cxn ang="0">
                  <a:pos x="60" y="2"/>
                </a:cxn>
                <a:cxn ang="0">
                  <a:pos x="50" y="0"/>
                </a:cxn>
                <a:cxn ang="0">
                  <a:pos x="45" y="1"/>
                </a:cxn>
                <a:cxn ang="0">
                  <a:pos x="41" y="4"/>
                </a:cxn>
                <a:cxn ang="0">
                  <a:pos x="26" y="4"/>
                </a:cxn>
                <a:cxn ang="0">
                  <a:pos x="23" y="10"/>
                </a:cxn>
                <a:cxn ang="0">
                  <a:pos x="18" y="21"/>
                </a:cxn>
                <a:cxn ang="0">
                  <a:pos x="16" y="28"/>
                </a:cxn>
                <a:cxn ang="0">
                  <a:pos x="13" y="31"/>
                </a:cxn>
                <a:cxn ang="0">
                  <a:pos x="16" y="52"/>
                </a:cxn>
                <a:cxn ang="0">
                  <a:pos x="13" y="64"/>
                </a:cxn>
                <a:cxn ang="0">
                  <a:pos x="7" y="74"/>
                </a:cxn>
                <a:cxn ang="0">
                  <a:pos x="0" y="85"/>
                </a:cxn>
                <a:cxn ang="0">
                  <a:pos x="1" y="103"/>
                </a:cxn>
                <a:cxn ang="0">
                  <a:pos x="3" y="111"/>
                </a:cxn>
                <a:cxn ang="0">
                  <a:pos x="6" y="116"/>
                </a:cxn>
                <a:cxn ang="0">
                  <a:pos x="16" y="121"/>
                </a:cxn>
                <a:cxn ang="0">
                  <a:pos x="36" y="126"/>
                </a:cxn>
                <a:cxn ang="0">
                  <a:pos x="45" y="139"/>
                </a:cxn>
                <a:cxn ang="0">
                  <a:pos x="48" y="148"/>
                </a:cxn>
                <a:cxn ang="0">
                  <a:pos x="54" y="153"/>
                </a:cxn>
                <a:cxn ang="0">
                  <a:pos x="67" y="150"/>
                </a:cxn>
                <a:cxn ang="0">
                  <a:pos x="81" y="149"/>
                </a:cxn>
                <a:cxn ang="0">
                  <a:pos x="91" y="148"/>
                </a:cxn>
                <a:cxn ang="0">
                  <a:pos x="94" y="148"/>
                </a:cxn>
                <a:cxn ang="0">
                  <a:pos x="98" y="131"/>
                </a:cxn>
                <a:cxn ang="0">
                  <a:pos x="117" y="112"/>
                </a:cxn>
              </a:cxnLst>
              <a:rect l="0" t="0" r="r" b="b"/>
              <a:pathLst>
                <a:path w="189" h="153">
                  <a:moveTo>
                    <a:pt x="117" y="112"/>
                  </a:moveTo>
                  <a:lnTo>
                    <a:pt x="117" y="112"/>
                  </a:lnTo>
                  <a:lnTo>
                    <a:pt x="121" y="112"/>
                  </a:lnTo>
                  <a:lnTo>
                    <a:pt x="124" y="112"/>
                  </a:lnTo>
                  <a:lnTo>
                    <a:pt x="127" y="111"/>
                  </a:lnTo>
                  <a:lnTo>
                    <a:pt x="127" y="111"/>
                  </a:lnTo>
                  <a:lnTo>
                    <a:pt x="129" y="111"/>
                  </a:lnTo>
                  <a:lnTo>
                    <a:pt x="132" y="112"/>
                  </a:lnTo>
                  <a:lnTo>
                    <a:pt x="137" y="115"/>
                  </a:lnTo>
                  <a:lnTo>
                    <a:pt x="138" y="119"/>
                  </a:lnTo>
                  <a:lnTo>
                    <a:pt x="138" y="119"/>
                  </a:lnTo>
                  <a:lnTo>
                    <a:pt x="139" y="121"/>
                  </a:lnTo>
                  <a:lnTo>
                    <a:pt x="141" y="119"/>
                  </a:lnTo>
                  <a:lnTo>
                    <a:pt x="145" y="112"/>
                  </a:lnTo>
                  <a:lnTo>
                    <a:pt x="145" y="112"/>
                  </a:lnTo>
                  <a:lnTo>
                    <a:pt x="151" y="99"/>
                  </a:lnTo>
                  <a:lnTo>
                    <a:pt x="155" y="92"/>
                  </a:lnTo>
                  <a:lnTo>
                    <a:pt x="156" y="88"/>
                  </a:lnTo>
                  <a:lnTo>
                    <a:pt x="156" y="88"/>
                  </a:lnTo>
                  <a:lnTo>
                    <a:pt x="158" y="85"/>
                  </a:lnTo>
                  <a:lnTo>
                    <a:pt x="161" y="82"/>
                  </a:lnTo>
                  <a:lnTo>
                    <a:pt x="162" y="79"/>
                  </a:lnTo>
                  <a:lnTo>
                    <a:pt x="164" y="78"/>
                  </a:lnTo>
                  <a:lnTo>
                    <a:pt x="164" y="78"/>
                  </a:lnTo>
                  <a:lnTo>
                    <a:pt x="164" y="74"/>
                  </a:lnTo>
                  <a:lnTo>
                    <a:pt x="165" y="71"/>
                  </a:lnTo>
                  <a:lnTo>
                    <a:pt x="166" y="69"/>
                  </a:lnTo>
                  <a:lnTo>
                    <a:pt x="166" y="69"/>
                  </a:lnTo>
                  <a:lnTo>
                    <a:pt x="168" y="68"/>
                  </a:lnTo>
                  <a:lnTo>
                    <a:pt x="169" y="65"/>
                  </a:lnTo>
                  <a:lnTo>
                    <a:pt x="169" y="59"/>
                  </a:lnTo>
                  <a:lnTo>
                    <a:pt x="169" y="59"/>
                  </a:lnTo>
                  <a:lnTo>
                    <a:pt x="171" y="55"/>
                  </a:lnTo>
                  <a:lnTo>
                    <a:pt x="174" y="49"/>
                  </a:lnTo>
                  <a:lnTo>
                    <a:pt x="179" y="41"/>
                  </a:lnTo>
                  <a:lnTo>
                    <a:pt x="179" y="41"/>
                  </a:lnTo>
                  <a:lnTo>
                    <a:pt x="181" y="41"/>
                  </a:lnTo>
                  <a:lnTo>
                    <a:pt x="183" y="39"/>
                  </a:lnTo>
                  <a:lnTo>
                    <a:pt x="186" y="38"/>
                  </a:lnTo>
                  <a:lnTo>
                    <a:pt x="189" y="37"/>
                  </a:lnTo>
                  <a:lnTo>
                    <a:pt x="189" y="37"/>
                  </a:lnTo>
                  <a:lnTo>
                    <a:pt x="189" y="29"/>
                  </a:lnTo>
                  <a:lnTo>
                    <a:pt x="189" y="28"/>
                  </a:lnTo>
                  <a:lnTo>
                    <a:pt x="188" y="27"/>
                  </a:lnTo>
                  <a:lnTo>
                    <a:pt x="188" y="27"/>
                  </a:lnTo>
                  <a:lnTo>
                    <a:pt x="183" y="24"/>
                  </a:lnTo>
                  <a:lnTo>
                    <a:pt x="182" y="21"/>
                  </a:lnTo>
                  <a:lnTo>
                    <a:pt x="181" y="20"/>
                  </a:lnTo>
                  <a:lnTo>
                    <a:pt x="181" y="20"/>
                  </a:lnTo>
                  <a:lnTo>
                    <a:pt x="182" y="11"/>
                  </a:lnTo>
                  <a:lnTo>
                    <a:pt x="182" y="11"/>
                  </a:lnTo>
                  <a:lnTo>
                    <a:pt x="179" y="10"/>
                  </a:lnTo>
                  <a:lnTo>
                    <a:pt x="178" y="8"/>
                  </a:lnTo>
                  <a:lnTo>
                    <a:pt x="176" y="4"/>
                  </a:lnTo>
                  <a:lnTo>
                    <a:pt x="176" y="4"/>
                  </a:lnTo>
                  <a:lnTo>
                    <a:pt x="174" y="1"/>
                  </a:lnTo>
                  <a:lnTo>
                    <a:pt x="172" y="1"/>
                  </a:lnTo>
                  <a:lnTo>
                    <a:pt x="171" y="1"/>
                  </a:lnTo>
                  <a:lnTo>
                    <a:pt x="171" y="1"/>
                  </a:lnTo>
                  <a:lnTo>
                    <a:pt x="168" y="2"/>
                  </a:lnTo>
                  <a:lnTo>
                    <a:pt x="165" y="5"/>
                  </a:lnTo>
                  <a:lnTo>
                    <a:pt x="162" y="10"/>
                  </a:lnTo>
                  <a:lnTo>
                    <a:pt x="159" y="11"/>
                  </a:lnTo>
                  <a:lnTo>
                    <a:pt x="159" y="11"/>
                  </a:lnTo>
                  <a:lnTo>
                    <a:pt x="155" y="11"/>
                  </a:lnTo>
                  <a:lnTo>
                    <a:pt x="151" y="11"/>
                  </a:lnTo>
                  <a:lnTo>
                    <a:pt x="145" y="8"/>
                  </a:lnTo>
                  <a:lnTo>
                    <a:pt x="145" y="8"/>
                  </a:lnTo>
                  <a:lnTo>
                    <a:pt x="142" y="7"/>
                  </a:lnTo>
                  <a:lnTo>
                    <a:pt x="135" y="7"/>
                  </a:lnTo>
                  <a:lnTo>
                    <a:pt x="125" y="8"/>
                  </a:lnTo>
                  <a:lnTo>
                    <a:pt x="125" y="8"/>
                  </a:lnTo>
                  <a:lnTo>
                    <a:pt x="122" y="8"/>
                  </a:lnTo>
                  <a:lnTo>
                    <a:pt x="118" y="11"/>
                  </a:lnTo>
                  <a:lnTo>
                    <a:pt x="114" y="15"/>
                  </a:lnTo>
                  <a:lnTo>
                    <a:pt x="114" y="15"/>
                  </a:lnTo>
                  <a:lnTo>
                    <a:pt x="109" y="17"/>
                  </a:lnTo>
                  <a:lnTo>
                    <a:pt x="105" y="17"/>
                  </a:lnTo>
                  <a:lnTo>
                    <a:pt x="98" y="15"/>
                  </a:lnTo>
                  <a:lnTo>
                    <a:pt x="98" y="15"/>
                  </a:lnTo>
                  <a:lnTo>
                    <a:pt x="91" y="11"/>
                  </a:lnTo>
                  <a:lnTo>
                    <a:pt x="88" y="10"/>
                  </a:lnTo>
                  <a:lnTo>
                    <a:pt x="85" y="8"/>
                  </a:lnTo>
                  <a:lnTo>
                    <a:pt x="85" y="8"/>
                  </a:lnTo>
                  <a:lnTo>
                    <a:pt x="80" y="10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0" y="12"/>
                  </a:lnTo>
                  <a:lnTo>
                    <a:pt x="68" y="12"/>
                  </a:lnTo>
                  <a:lnTo>
                    <a:pt x="67" y="11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60" y="2"/>
                  </a:lnTo>
                  <a:lnTo>
                    <a:pt x="57" y="2"/>
                  </a:lnTo>
                  <a:lnTo>
                    <a:pt x="53" y="1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7" y="0"/>
                  </a:lnTo>
                  <a:lnTo>
                    <a:pt x="45" y="1"/>
                  </a:lnTo>
                  <a:lnTo>
                    <a:pt x="43" y="2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33" y="2"/>
                  </a:lnTo>
                  <a:lnTo>
                    <a:pt x="28" y="2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7"/>
                  </a:lnTo>
                  <a:lnTo>
                    <a:pt x="23" y="10"/>
                  </a:lnTo>
                  <a:lnTo>
                    <a:pt x="23" y="17"/>
                  </a:lnTo>
                  <a:lnTo>
                    <a:pt x="23" y="17"/>
                  </a:lnTo>
                  <a:lnTo>
                    <a:pt x="18" y="21"/>
                  </a:lnTo>
                  <a:lnTo>
                    <a:pt x="16" y="24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4" y="29"/>
                  </a:lnTo>
                  <a:lnTo>
                    <a:pt x="13" y="31"/>
                  </a:lnTo>
                  <a:lnTo>
                    <a:pt x="13" y="31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52"/>
                  </a:lnTo>
                  <a:lnTo>
                    <a:pt x="16" y="59"/>
                  </a:lnTo>
                  <a:lnTo>
                    <a:pt x="13" y="64"/>
                  </a:lnTo>
                  <a:lnTo>
                    <a:pt x="13" y="64"/>
                  </a:lnTo>
                  <a:lnTo>
                    <a:pt x="8" y="71"/>
                  </a:lnTo>
                  <a:lnTo>
                    <a:pt x="7" y="74"/>
                  </a:lnTo>
                  <a:lnTo>
                    <a:pt x="7" y="74"/>
                  </a:lnTo>
                  <a:lnTo>
                    <a:pt x="4" y="76"/>
                  </a:lnTo>
                  <a:lnTo>
                    <a:pt x="1" y="81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95"/>
                  </a:lnTo>
                  <a:lnTo>
                    <a:pt x="1" y="103"/>
                  </a:lnTo>
                  <a:lnTo>
                    <a:pt x="1" y="103"/>
                  </a:lnTo>
                  <a:lnTo>
                    <a:pt x="1" y="108"/>
                  </a:lnTo>
                  <a:lnTo>
                    <a:pt x="3" y="111"/>
                  </a:lnTo>
                  <a:lnTo>
                    <a:pt x="6" y="116"/>
                  </a:lnTo>
                  <a:lnTo>
                    <a:pt x="6" y="116"/>
                  </a:lnTo>
                  <a:lnTo>
                    <a:pt x="6" y="116"/>
                  </a:lnTo>
                  <a:lnTo>
                    <a:pt x="6" y="116"/>
                  </a:lnTo>
                  <a:lnTo>
                    <a:pt x="10" y="119"/>
                  </a:lnTo>
                  <a:lnTo>
                    <a:pt x="16" y="121"/>
                  </a:lnTo>
                  <a:lnTo>
                    <a:pt x="30" y="123"/>
                  </a:lnTo>
                  <a:lnTo>
                    <a:pt x="30" y="123"/>
                  </a:lnTo>
                  <a:lnTo>
                    <a:pt x="36" y="126"/>
                  </a:lnTo>
                  <a:lnTo>
                    <a:pt x="40" y="131"/>
                  </a:lnTo>
                  <a:lnTo>
                    <a:pt x="44" y="135"/>
                  </a:lnTo>
                  <a:lnTo>
                    <a:pt x="45" y="139"/>
                  </a:lnTo>
                  <a:lnTo>
                    <a:pt x="45" y="139"/>
                  </a:lnTo>
                  <a:lnTo>
                    <a:pt x="45" y="143"/>
                  </a:lnTo>
                  <a:lnTo>
                    <a:pt x="48" y="148"/>
                  </a:lnTo>
                  <a:lnTo>
                    <a:pt x="51" y="150"/>
                  </a:lnTo>
                  <a:lnTo>
                    <a:pt x="54" y="153"/>
                  </a:lnTo>
                  <a:lnTo>
                    <a:pt x="54" y="153"/>
                  </a:lnTo>
                  <a:lnTo>
                    <a:pt x="57" y="153"/>
                  </a:lnTo>
                  <a:lnTo>
                    <a:pt x="61" y="152"/>
                  </a:lnTo>
                  <a:lnTo>
                    <a:pt x="67" y="150"/>
                  </a:lnTo>
                  <a:lnTo>
                    <a:pt x="70" y="149"/>
                  </a:lnTo>
                  <a:lnTo>
                    <a:pt x="70" y="149"/>
                  </a:lnTo>
                  <a:lnTo>
                    <a:pt x="81" y="149"/>
                  </a:lnTo>
                  <a:lnTo>
                    <a:pt x="87" y="149"/>
                  </a:lnTo>
                  <a:lnTo>
                    <a:pt x="91" y="148"/>
                  </a:lnTo>
                  <a:lnTo>
                    <a:pt x="91" y="148"/>
                  </a:lnTo>
                  <a:lnTo>
                    <a:pt x="92" y="146"/>
                  </a:lnTo>
                  <a:lnTo>
                    <a:pt x="94" y="148"/>
                  </a:lnTo>
                  <a:lnTo>
                    <a:pt x="94" y="148"/>
                  </a:lnTo>
                  <a:lnTo>
                    <a:pt x="98" y="135"/>
                  </a:lnTo>
                  <a:lnTo>
                    <a:pt x="98" y="131"/>
                  </a:lnTo>
                  <a:lnTo>
                    <a:pt x="98" y="131"/>
                  </a:lnTo>
                  <a:lnTo>
                    <a:pt x="107" y="122"/>
                  </a:lnTo>
                  <a:lnTo>
                    <a:pt x="117" y="112"/>
                  </a:lnTo>
                  <a:lnTo>
                    <a:pt x="117" y="112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37" name="Freeform 209">
              <a:extLst>
                <a:ext uri="{FF2B5EF4-FFF2-40B4-BE49-F238E27FC236}">
                  <a16:creationId xmlns="" xmlns:a16="http://schemas.microsoft.com/office/drawing/2014/main" id="{01A0A9B6-C5B3-C942-9424-8F0F8E935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525" y="3767138"/>
              <a:ext cx="74613" cy="157163"/>
            </a:xfrm>
            <a:custGeom>
              <a:avLst/>
              <a:gdLst/>
              <a:ahLst/>
              <a:cxnLst>
                <a:cxn ang="0">
                  <a:pos x="31" y="63"/>
                </a:cxn>
                <a:cxn ang="0">
                  <a:pos x="35" y="54"/>
                </a:cxn>
                <a:cxn ang="0">
                  <a:pos x="38" y="52"/>
                </a:cxn>
                <a:cxn ang="0">
                  <a:pos x="44" y="42"/>
                </a:cxn>
                <a:cxn ang="0">
                  <a:pos x="47" y="37"/>
                </a:cxn>
                <a:cxn ang="0">
                  <a:pos x="47" y="19"/>
                </a:cxn>
                <a:cxn ang="0">
                  <a:pos x="44" y="9"/>
                </a:cxn>
                <a:cxn ang="0">
                  <a:pos x="42" y="9"/>
                </a:cxn>
                <a:cxn ang="0">
                  <a:pos x="39" y="9"/>
                </a:cxn>
                <a:cxn ang="0">
                  <a:pos x="37" y="5"/>
                </a:cxn>
                <a:cxn ang="0">
                  <a:pos x="34" y="0"/>
                </a:cxn>
                <a:cxn ang="0">
                  <a:pos x="31" y="0"/>
                </a:cxn>
                <a:cxn ang="0">
                  <a:pos x="28" y="5"/>
                </a:cxn>
                <a:cxn ang="0">
                  <a:pos x="28" y="9"/>
                </a:cxn>
                <a:cxn ang="0">
                  <a:pos x="27" y="12"/>
                </a:cxn>
                <a:cxn ang="0">
                  <a:pos x="24" y="15"/>
                </a:cxn>
                <a:cxn ang="0">
                  <a:pos x="18" y="17"/>
                </a:cxn>
                <a:cxn ang="0">
                  <a:pos x="11" y="17"/>
                </a:cxn>
                <a:cxn ang="0">
                  <a:pos x="7" y="20"/>
                </a:cxn>
                <a:cxn ang="0">
                  <a:pos x="2" y="23"/>
                </a:cxn>
                <a:cxn ang="0">
                  <a:pos x="0" y="23"/>
                </a:cxn>
                <a:cxn ang="0">
                  <a:pos x="1" y="35"/>
                </a:cxn>
                <a:cxn ang="0">
                  <a:pos x="8" y="39"/>
                </a:cxn>
                <a:cxn ang="0">
                  <a:pos x="11" y="42"/>
                </a:cxn>
                <a:cxn ang="0">
                  <a:pos x="11" y="49"/>
                </a:cxn>
                <a:cxn ang="0">
                  <a:pos x="11" y="50"/>
                </a:cxn>
                <a:cxn ang="0">
                  <a:pos x="14" y="57"/>
                </a:cxn>
                <a:cxn ang="0">
                  <a:pos x="14" y="70"/>
                </a:cxn>
                <a:cxn ang="0">
                  <a:pos x="15" y="99"/>
                </a:cxn>
                <a:cxn ang="0">
                  <a:pos x="25" y="99"/>
                </a:cxn>
                <a:cxn ang="0">
                  <a:pos x="32" y="96"/>
                </a:cxn>
                <a:cxn ang="0">
                  <a:pos x="37" y="94"/>
                </a:cxn>
                <a:cxn ang="0">
                  <a:pos x="34" y="89"/>
                </a:cxn>
                <a:cxn ang="0">
                  <a:pos x="32" y="81"/>
                </a:cxn>
                <a:cxn ang="0">
                  <a:pos x="31" y="73"/>
                </a:cxn>
                <a:cxn ang="0">
                  <a:pos x="31" y="63"/>
                </a:cxn>
              </a:cxnLst>
              <a:rect l="0" t="0" r="r" b="b"/>
              <a:pathLst>
                <a:path w="47" h="99">
                  <a:moveTo>
                    <a:pt x="31" y="63"/>
                  </a:moveTo>
                  <a:lnTo>
                    <a:pt x="31" y="63"/>
                  </a:lnTo>
                  <a:lnTo>
                    <a:pt x="32" y="59"/>
                  </a:lnTo>
                  <a:lnTo>
                    <a:pt x="35" y="54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9" y="49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47" y="37"/>
                  </a:lnTo>
                  <a:lnTo>
                    <a:pt x="47" y="30"/>
                  </a:lnTo>
                  <a:lnTo>
                    <a:pt x="47" y="19"/>
                  </a:lnTo>
                  <a:lnTo>
                    <a:pt x="47" y="19"/>
                  </a:lnTo>
                  <a:lnTo>
                    <a:pt x="44" y="9"/>
                  </a:lnTo>
                  <a:lnTo>
                    <a:pt x="44" y="9"/>
                  </a:lnTo>
                  <a:lnTo>
                    <a:pt x="42" y="9"/>
                  </a:lnTo>
                  <a:lnTo>
                    <a:pt x="39" y="9"/>
                  </a:lnTo>
                  <a:lnTo>
                    <a:pt x="39" y="9"/>
                  </a:lnTo>
                  <a:lnTo>
                    <a:pt x="37" y="6"/>
                  </a:lnTo>
                  <a:lnTo>
                    <a:pt x="37" y="5"/>
                  </a:lnTo>
                  <a:lnTo>
                    <a:pt x="37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1" y="0"/>
                  </a:lnTo>
                  <a:lnTo>
                    <a:pt x="30" y="3"/>
                  </a:lnTo>
                  <a:lnTo>
                    <a:pt x="28" y="5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10"/>
                  </a:lnTo>
                  <a:lnTo>
                    <a:pt x="27" y="12"/>
                  </a:lnTo>
                  <a:lnTo>
                    <a:pt x="24" y="15"/>
                  </a:lnTo>
                  <a:lnTo>
                    <a:pt x="24" y="15"/>
                  </a:lnTo>
                  <a:lnTo>
                    <a:pt x="21" y="16"/>
                  </a:lnTo>
                  <a:lnTo>
                    <a:pt x="18" y="17"/>
                  </a:lnTo>
                  <a:lnTo>
                    <a:pt x="11" y="17"/>
                  </a:lnTo>
                  <a:lnTo>
                    <a:pt x="11" y="17"/>
                  </a:lnTo>
                  <a:lnTo>
                    <a:pt x="8" y="17"/>
                  </a:lnTo>
                  <a:lnTo>
                    <a:pt x="7" y="20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4" y="36"/>
                  </a:lnTo>
                  <a:lnTo>
                    <a:pt x="8" y="39"/>
                  </a:lnTo>
                  <a:lnTo>
                    <a:pt x="8" y="39"/>
                  </a:lnTo>
                  <a:lnTo>
                    <a:pt x="11" y="42"/>
                  </a:lnTo>
                  <a:lnTo>
                    <a:pt x="11" y="44"/>
                  </a:lnTo>
                  <a:lnTo>
                    <a:pt x="11" y="49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2" y="53"/>
                  </a:lnTo>
                  <a:lnTo>
                    <a:pt x="14" y="57"/>
                  </a:lnTo>
                  <a:lnTo>
                    <a:pt x="14" y="70"/>
                  </a:lnTo>
                  <a:lnTo>
                    <a:pt x="14" y="70"/>
                  </a:lnTo>
                  <a:lnTo>
                    <a:pt x="15" y="99"/>
                  </a:lnTo>
                  <a:lnTo>
                    <a:pt x="15" y="99"/>
                  </a:lnTo>
                  <a:lnTo>
                    <a:pt x="25" y="99"/>
                  </a:lnTo>
                  <a:lnTo>
                    <a:pt x="25" y="99"/>
                  </a:lnTo>
                  <a:lnTo>
                    <a:pt x="30" y="97"/>
                  </a:lnTo>
                  <a:lnTo>
                    <a:pt x="32" y="96"/>
                  </a:lnTo>
                  <a:lnTo>
                    <a:pt x="35" y="94"/>
                  </a:lnTo>
                  <a:lnTo>
                    <a:pt x="37" y="94"/>
                  </a:lnTo>
                  <a:lnTo>
                    <a:pt x="37" y="94"/>
                  </a:lnTo>
                  <a:lnTo>
                    <a:pt x="34" y="89"/>
                  </a:lnTo>
                  <a:lnTo>
                    <a:pt x="32" y="86"/>
                  </a:lnTo>
                  <a:lnTo>
                    <a:pt x="32" y="81"/>
                  </a:lnTo>
                  <a:lnTo>
                    <a:pt x="32" y="81"/>
                  </a:lnTo>
                  <a:lnTo>
                    <a:pt x="31" y="73"/>
                  </a:lnTo>
                  <a:lnTo>
                    <a:pt x="31" y="63"/>
                  </a:lnTo>
                  <a:lnTo>
                    <a:pt x="31" y="63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38" name="Freeform 210">
              <a:extLst>
                <a:ext uri="{FF2B5EF4-FFF2-40B4-BE49-F238E27FC236}">
                  <a16:creationId xmlns="" xmlns:a16="http://schemas.microsoft.com/office/drawing/2014/main" id="{5C1534BA-D8B1-4642-8FCD-A55FC45EA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713" y="3802063"/>
              <a:ext cx="47625" cy="130175"/>
            </a:xfrm>
            <a:custGeom>
              <a:avLst/>
              <a:gdLst/>
              <a:ahLst/>
              <a:cxnLst>
                <a:cxn ang="0">
                  <a:pos x="26" y="28"/>
                </a:cxn>
                <a:cxn ang="0">
                  <a:pos x="26" y="28"/>
                </a:cxn>
                <a:cxn ang="0">
                  <a:pos x="26" y="27"/>
                </a:cxn>
                <a:cxn ang="0">
                  <a:pos x="26" y="22"/>
                </a:cxn>
                <a:cxn ang="0">
                  <a:pos x="26" y="20"/>
                </a:cxn>
                <a:cxn ang="0">
                  <a:pos x="23" y="17"/>
                </a:cxn>
                <a:cxn ang="0">
                  <a:pos x="23" y="17"/>
                </a:cxn>
                <a:cxn ang="0">
                  <a:pos x="19" y="14"/>
                </a:cxn>
                <a:cxn ang="0">
                  <a:pos x="16" y="13"/>
                </a:cxn>
                <a:cxn ang="0">
                  <a:pos x="15" y="8"/>
                </a:cxn>
                <a:cxn ang="0">
                  <a:pos x="15" y="1"/>
                </a:cxn>
                <a:cxn ang="0">
                  <a:pos x="15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7"/>
                </a:cxn>
                <a:cxn ang="0">
                  <a:pos x="3" y="10"/>
                </a:cxn>
                <a:cxn ang="0">
                  <a:pos x="3" y="10"/>
                </a:cxn>
                <a:cxn ang="0">
                  <a:pos x="6" y="1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6" y="31"/>
                </a:cxn>
                <a:cxn ang="0">
                  <a:pos x="6" y="37"/>
                </a:cxn>
                <a:cxn ang="0">
                  <a:pos x="8" y="42"/>
                </a:cxn>
                <a:cxn ang="0">
                  <a:pos x="8" y="42"/>
                </a:cxn>
                <a:cxn ang="0">
                  <a:pos x="10" y="52"/>
                </a:cxn>
                <a:cxn ang="0">
                  <a:pos x="12" y="64"/>
                </a:cxn>
                <a:cxn ang="0">
                  <a:pos x="12" y="64"/>
                </a:cxn>
                <a:cxn ang="0">
                  <a:pos x="13" y="74"/>
                </a:cxn>
                <a:cxn ang="0">
                  <a:pos x="17" y="82"/>
                </a:cxn>
                <a:cxn ang="0">
                  <a:pos x="17" y="82"/>
                </a:cxn>
                <a:cxn ang="0">
                  <a:pos x="22" y="81"/>
                </a:cxn>
                <a:cxn ang="0">
                  <a:pos x="22" y="81"/>
                </a:cxn>
                <a:cxn ang="0">
                  <a:pos x="25" y="78"/>
                </a:cxn>
                <a:cxn ang="0">
                  <a:pos x="30" y="77"/>
                </a:cxn>
                <a:cxn ang="0">
                  <a:pos x="30" y="77"/>
                </a:cxn>
                <a:cxn ang="0">
                  <a:pos x="29" y="48"/>
                </a:cxn>
                <a:cxn ang="0">
                  <a:pos x="29" y="48"/>
                </a:cxn>
                <a:cxn ang="0">
                  <a:pos x="29" y="35"/>
                </a:cxn>
                <a:cxn ang="0">
                  <a:pos x="27" y="31"/>
                </a:cxn>
                <a:cxn ang="0">
                  <a:pos x="26" y="28"/>
                </a:cxn>
                <a:cxn ang="0">
                  <a:pos x="26" y="28"/>
                </a:cxn>
              </a:cxnLst>
              <a:rect l="0" t="0" r="r" b="b"/>
              <a:pathLst>
                <a:path w="30" h="82">
                  <a:moveTo>
                    <a:pt x="26" y="28"/>
                  </a:moveTo>
                  <a:lnTo>
                    <a:pt x="26" y="28"/>
                  </a:lnTo>
                  <a:lnTo>
                    <a:pt x="26" y="27"/>
                  </a:lnTo>
                  <a:lnTo>
                    <a:pt x="26" y="22"/>
                  </a:lnTo>
                  <a:lnTo>
                    <a:pt x="26" y="20"/>
                  </a:lnTo>
                  <a:lnTo>
                    <a:pt x="23" y="17"/>
                  </a:lnTo>
                  <a:lnTo>
                    <a:pt x="23" y="17"/>
                  </a:lnTo>
                  <a:lnTo>
                    <a:pt x="19" y="14"/>
                  </a:lnTo>
                  <a:lnTo>
                    <a:pt x="16" y="13"/>
                  </a:lnTo>
                  <a:lnTo>
                    <a:pt x="15" y="8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7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6" y="1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6" y="31"/>
                  </a:lnTo>
                  <a:lnTo>
                    <a:pt x="6" y="37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10" y="52"/>
                  </a:lnTo>
                  <a:lnTo>
                    <a:pt x="12" y="64"/>
                  </a:lnTo>
                  <a:lnTo>
                    <a:pt x="12" y="64"/>
                  </a:lnTo>
                  <a:lnTo>
                    <a:pt x="13" y="74"/>
                  </a:lnTo>
                  <a:lnTo>
                    <a:pt x="17" y="82"/>
                  </a:lnTo>
                  <a:lnTo>
                    <a:pt x="17" y="82"/>
                  </a:lnTo>
                  <a:lnTo>
                    <a:pt x="22" y="81"/>
                  </a:lnTo>
                  <a:lnTo>
                    <a:pt x="22" y="81"/>
                  </a:lnTo>
                  <a:lnTo>
                    <a:pt x="25" y="78"/>
                  </a:lnTo>
                  <a:lnTo>
                    <a:pt x="30" y="77"/>
                  </a:lnTo>
                  <a:lnTo>
                    <a:pt x="30" y="77"/>
                  </a:lnTo>
                  <a:lnTo>
                    <a:pt x="29" y="48"/>
                  </a:lnTo>
                  <a:lnTo>
                    <a:pt x="29" y="48"/>
                  </a:lnTo>
                  <a:lnTo>
                    <a:pt x="29" y="35"/>
                  </a:lnTo>
                  <a:lnTo>
                    <a:pt x="27" y="31"/>
                  </a:lnTo>
                  <a:lnTo>
                    <a:pt x="26" y="28"/>
                  </a:lnTo>
                  <a:lnTo>
                    <a:pt x="26" y="28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39" name="Freeform 211">
              <a:extLst>
                <a:ext uri="{FF2B5EF4-FFF2-40B4-BE49-F238E27FC236}">
                  <a16:creationId xmlns="" xmlns:a16="http://schemas.microsoft.com/office/drawing/2014/main" id="{969C7E00-CB9E-0043-99FE-9CCB90741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5963" y="3749675"/>
              <a:ext cx="188913" cy="293688"/>
            </a:xfrm>
            <a:custGeom>
              <a:avLst/>
              <a:gdLst/>
              <a:ahLst/>
              <a:cxnLst>
                <a:cxn ang="0">
                  <a:pos x="70" y="176"/>
                </a:cxn>
                <a:cxn ang="0">
                  <a:pos x="98" y="178"/>
                </a:cxn>
                <a:cxn ang="0">
                  <a:pos x="115" y="185"/>
                </a:cxn>
                <a:cxn ang="0">
                  <a:pos x="119" y="171"/>
                </a:cxn>
                <a:cxn ang="0">
                  <a:pos x="116" y="168"/>
                </a:cxn>
                <a:cxn ang="0">
                  <a:pos x="111" y="162"/>
                </a:cxn>
                <a:cxn ang="0">
                  <a:pos x="102" y="152"/>
                </a:cxn>
                <a:cxn ang="0">
                  <a:pos x="101" y="145"/>
                </a:cxn>
                <a:cxn ang="0">
                  <a:pos x="97" y="137"/>
                </a:cxn>
                <a:cxn ang="0">
                  <a:pos x="94" y="122"/>
                </a:cxn>
                <a:cxn ang="0">
                  <a:pos x="94" y="114"/>
                </a:cxn>
                <a:cxn ang="0">
                  <a:pos x="101" y="100"/>
                </a:cxn>
                <a:cxn ang="0">
                  <a:pos x="109" y="90"/>
                </a:cxn>
                <a:cxn ang="0">
                  <a:pos x="104" y="78"/>
                </a:cxn>
                <a:cxn ang="0">
                  <a:pos x="91" y="65"/>
                </a:cxn>
                <a:cxn ang="0">
                  <a:pos x="87" y="58"/>
                </a:cxn>
                <a:cxn ang="0">
                  <a:pos x="88" y="53"/>
                </a:cxn>
                <a:cxn ang="0">
                  <a:pos x="101" y="51"/>
                </a:cxn>
                <a:cxn ang="0">
                  <a:pos x="108" y="50"/>
                </a:cxn>
                <a:cxn ang="0">
                  <a:pos x="102" y="41"/>
                </a:cxn>
                <a:cxn ang="0">
                  <a:pos x="101" y="30"/>
                </a:cxn>
                <a:cxn ang="0">
                  <a:pos x="99" y="18"/>
                </a:cxn>
                <a:cxn ang="0">
                  <a:pos x="98" y="11"/>
                </a:cxn>
                <a:cxn ang="0">
                  <a:pos x="89" y="0"/>
                </a:cxn>
                <a:cxn ang="0">
                  <a:pos x="88" y="0"/>
                </a:cxn>
                <a:cxn ang="0">
                  <a:pos x="88" y="10"/>
                </a:cxn>
                <a:cxn ang="0">
                  <a:pos x="94" y="16"/>
                </a:cxn>
                <a:cxn ang="0">
                  <a:pos x="95" y="26"/>
                </a:cxn>
                <a:cxn ang="0">
                  <a:pos x="89" y="28"/>
                </a:cxn>
                <a:cxn ang="0">
                  <a:pos x="85" y="30"/>
                </a:cxn>
                <a:cxn ang="0">
                  <a:pos x="75" y="48"/>
                </a:cxn>
                <a:cxn ang="0">
                  <a:pos x="74" y="57"/>
                </a:cxn>
                <a:cxn ang="0">
                  <a:pos x="71" y="60"/>
                </a:cxn>
                <a:cxn ang="0">
                  <a:pos x="70" y="67"/>
                </a:cxn>
                <a:cxn ang="0">
                  <a:pos x="64" y="74"/>
                </a:cxn>
                <a:cxn ang="0">
                  <a:pos x="61" y="81"/>
                </a:cxn>
                <a:cxn ang="0">
                  <a:pos x="51" y="101"/>
                </a:cxn>
                <a:cxn ang="0">
                  <a:pos x="44" y="108"/>
                </a:cxn>
                <a:cxn ang="0">
                  <a:pos x="38" y="101"/>
                </a:cxn>
                <a:cxn ang="0">
                  <a:pos x="33" y="100"/>
                </a:cxn>
                <a:cxn ang="0">
                  <a:pos x="23" y="101"/>
                </a:cxn>
                <a:cxn ang="0">
                  <a:pos x="4" y="120"/>
                </a:cxn>
                <a:cxn ang="0">
                  <a:pos x="0" y="137"/>
                </a:cxn>
                <a:cxn ang="0">
                  <a:pos x="7" y="145"/>
                </a:cxn>
                <a:cxn ang="0">
                  <a:pos x="13" y="148"/>
                </a:cxn>
                <a:cxn ang="0">
                  <a:pos x="18" y="148"/>
                </a:cxn>
                <a:cxn ang="0">
                  <a:pos x="24" y="159"/>
                </a:cxn>
                <a:cxn ang="0">
                  <a:pos x="21" y="171"/>
                </a:cxn>
                <a:cxn ang="0">
                  <a:pos x="43" y="178"/>
                </a:cxn>
              </a:cxnLst>
              <a:rect l="0" t="0" r="r" b="b"/>
              <a:pathLst>
                <a:path w="119" h="185">
                  <a:moveTo>
                    <a:pt x="50" y="175"/>
                  </a:moveTo>
                  <a:lnTo>
                    <a:pt x="50" y="175"/>
                  </a:lnTo>
                  <a:lnTo>
                    <a:pt x="70" y="176"/>
                  </a:lnTo>
                  <a:lnTo>
                    <a:pt x="92" y="176"/>
                  </a:lnTo>
                  <a:lnTo>
                    <a:pt x="92" y="176"/>
                  </a:lnTo>
                  <a:lnTo>
                    <a:pt x="98" y="178"/>
                  </a:lnTo>
                  <a:lnTo>
                    <a:pt x="105" y="181"/>
                  </a:lnTo>
                  <a:lnTo>
                    <a:pt x="115" y="185"/>
                  </a:lnTo>
                  <a:lnTo>
                    <a:pt x="115" y="185"/>
                  </a:lnTo>
                  <a:lnTo>
                    <a:pt x="115" y="179"/>
                  </a:lnTo>
                  <a:lnTo>
                    <a:pt x="116" y="175"/>
                  </a:lnTo>
                  <a:lnTo>
                    <a:pt x="119" y="171"/>
                  </a:lnTo>
                  <a:lnTo>
                    <a:pt x="119" y="171"/>
                  </a:lnTo>
                  <a:lnTo>
                    <a:pt x="116" y="169"/>
                  </a:lnTo>
                  <a:lnTo>
                    <a:pt x="116" y="168"/>
                  </a:lnTo>
                  <a:lnTo>
                    <a:pt x="116" y="168"/>
                  </a:lnTo>
                  <a:lnTo>
                    <a:pt x="114" y="165"/>
                  </a:lnTo>
                  <a:lnTo>
                    <a:pt x="111" y="162"/>
                  </a:lnTo>
                  <a:lnTo>
                    <a:pt x="105" y="156"/>
                  </a:lnTo>
                  <a:lnTo>
                    <a:pt x="105" y="156"/>
                  </a:lnTo>
                  <a:lnTo>
                    <a:pt x="102" y="152"/>
                  </a:lnTo>
                  <a:lnTo>
                    <a:pt x="102" y="152"/>
                  </a:lnTo>
                  <a:lnTo>
                    <a:pt x="102" y="148"/>
                  </a:lnTo>
                  <a:lnTo>
                    <a:pt x="101" y="145"/>
                  </a:lnTo>
                  <a:lnTo>
                    <a:pt x="99" y="142"/>
                  </a:lnTo>
                  <a:lnTo>
                    <a:pt x="99" y="142"/>
                  </a:lnTo>
                  <a:lnTo>
                    <a:pt x="97" y="137"/>
                  </a:lnTo>
                  <a:lnTo>
                    <a:pt x="95" y="129"/>
                  </a:lnTo>
                  <a:lnTo>
                    <a:pt x="95" y="129"/>
                  </a:lnTo>
                  <a:lnTo>
                    <a:pt x="94" y="122"/>
                  </a:lnTo>
                  <a:lnTo>
                    <a:pt x="92" y="117"/>
                  </a:lnTo>
                  <a:lnTo>
                    <a:pt x="92" y="117"/>
                  </a:lnTo>
                  <a:lnTo>
                    <a:pt x="94" y="114"/>
                  </a:lnTo>
                  <a:lnTo>
                    <a:pt x="97" y="110"/>
                  </a:lnTo>
                  <a:lnTo>
                    <a:pt x="98" y="105"/>
                  </a:lnTo>
                  <a:lnTo>
                    <a:pt x="101" y="100"/>
                  </a:lnTo>
                  <a:lnTo>
                    <a:pt x="101" y="100"/>
                  </a:lnTo>
                  <a:lnTo>
                    <a:pt x="104" y="95"/>
                  </a:lnTo>
                  <a:lnTo>
                    <a:pt x="109" y="90"/>
                  </a:lnTo>
                  <a:lnTo>
                    <a:pt x="109" y="90"/>
                  </a:lnTo>
                  <a:lnTo>
                    <a:pt x="104" y="78"/>
                  </a:lnTo>
                  <a:lnTo>
                    <a:pt x="104" y="78"/>
                  </a:lnTo>
                  <a:lnTo>
                    <a:pt x="102" y="74"/>
                  </a:lnTo>
                  <a:lnTo>
                    <a:pt x="99" y="71"/>
                  </a:lnTo>
                  <a:lnTo>
                    <a:pt x="91" y="65"/>
                  </a:lnTo>
                  <a:lnTo>
                    <a:pt x="91" y="65"/>
                  </a:lnTo>
                  <a:lnTo>
                    <a:pt x="88" y="61"/>
                  </a:lnTo>
                  <a:lnTo>
                    <a:pt x="87" y="58"/>
                  </a:lnTo>
                  <a:lnTo>
                    <a:pt x="87" y="54"/>
                  </a:lnTo>
                  <a:lnTo>
                    <a:pt x="87" y="54"/>
                  </a:lnTo>
                  <a:lnTo>
                    <a:pt x="88" y="53"/>
                  </a:lnTo>
                  <a:lnTo>
                    <a:pt x="92" y="51"/>
                  </a:lnTo>
                  <a:lnTo>
                    <a:pt x="101" y="51"/>
                  </a:lnTo>
                  <a:lnTo>
                    <a:pt x="101" y="51"/>
                  </a:lnTo>
                  <a:lnTo>
                    <a:pt x="107" y="51"/>
                  </a:lnTo>
                  <a:lnTo>
                    <a:pt x="108" y="50"/>
                  </a:lnTo>
                  <a:lnTo>
                    <a:pt x="108" y="50"/>
                  </a:lnTo>
                  <a:lnTo>
                    <a:pt x="108" y="50"/>
                  </a:lnTo>
                  <a:lnTo>
                    <a:pt x="105" y="47"/>
                  </a:lnTo>
                  <a:lnTo>
                    <a:pt x="102" y="41"/>
                  </a:lnTo>
                  <a:lnTo>
                    <a:pt x="101" y="36"/>
                  </a:lnTo>
                  <a:lnTo>
                    <a:pt x="101" y="30"/>
                  </a:lnTo>
                  <a:lnTo>
                    <a:pt x="101" y="30"/>
                  </a:lnTo>
                  <a:lnTo>
                    <a:pt x="101" y="24"/>
                  </a:lnTo>
                  <a:lnTo>
                    <a:pt x="99" y="21"/>
                  </a:lnTo>
                  <a:lnTo>
                    <a:pt x="99" y="18"/>
                  </a:lnTo>
                  <a:lnTo>
                    <a:pt x="99" y="16"/>
                  </a:lnTo>
                  <a:lnTo>
                    <a:pt x="99" y="16"/>
                  </a:lnTo>
                  <a:lnTo>
                    <a:pt x="98" y="11"/>
                  </a:lnTo>
                  <a:lnTo>
                    <a:pt x="95" y="6"/>
                  </a:lnTo>
                  <a:lnTo>
                    <a:pt x="92" y="1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87" y="9"/>
                  </a:lnTo>
                  <a:lnTo>
                    <a:pt x="87" y="9"/>
                  </a:lnTo>
                  <a:lnTo>
                    <a:pt x="88" y="10"/>
                  </a:lnTo>
                  <a:lnTo>
                    <a:pt x="89" y="13"/>
                  </a:lnTo>
                  <a:lnTo>
                    <a:pt x="94" y="16"/>
                  </a:lnTo>
                  <a:lnTo>
                    <a:pt x="94" y="16"/>
                  </a:lnTo>
                  <a:lnTo>
                    <a:pt x="95" y="17"/>
                  </a:lnTo>
                  <a:lnTo>
                    <a:pt x="95" y="18"/>
                  </a:lnTo>
                  <a:lnTo>
                    <a:pt x="95" y="26"/>
                  </a:lnTo>
                  <a:lnTo>
                    <a:pt x="95" y="26"/>
                  </a:lnTo>
                  <a:lnTo>
                    <a:pt x="92" y="27"/>
                  </a:lnTo>
                  <a:lnTo>
                    <a:pt x="89" y="28"/>
                  </a:lnTo>
                  <a:lnTo>
                    <a:pt x="87" y="30"/>
                  </a:lnTo>
                  <a:lnTo>
                    <a:pt x="85" y="30"/>
                  </a:lnTo>
                  <a:lnTo>
                    <a:pt x="85" y="30"/>
                  </a:lnTo>
                  <a:lnTo>
                    <a:pt x="80" y="38"/>
                  </a:lnTo>
                  <a:lnTo>
                    <a:pt x="77" y="44"/>
                  </a:lnTo>
                  <a:lnTo>
                    <a:pt x="75" y="48"/>
                  </a:lnTo>
                  <a:lnTo>
                    <a:pt x="75" y="48"/>
                  </a:lnTo>
                  <a:lnTo>
                    <a:pt x="75" y="54"/>
                  </a:lnTo>
                  <a:lnTo>
                    <a:pt x="74" y="57"/>
                  </a:lnTo>
                  <a:lnTo>
                    <a:pt x="72" y="58"/>
                  </a:lnTo>
                  <a:lnTo>
                    <a:pt x="72" y="58"/>
                  </a:lnTo>
                  <a:lnTo>
                    <a:pt x="71" y="60"/>
                  </a:lnTo>
                  <a:lnTo>
                    <a:pt x="70" y="63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8" y="68"/>
                  </a:lnTo>
                  <a:lnTo>
                    <a:pt x="67" y="71"/>
                  </a:lnTo>
                  <a:lnTo>
                    <a:pt x="64" y="74"/>
                  </a:lnTo>
                  <a:lnTo>
                    <a:pt x="62" y="77"/>
                  </a:lnTo>
                  <a:lnTo>
                    <a:pt x="62" y="77"/>
                  </a:lnTo>
                  <a:lnTo>
                    <a:pt x="61" y="81"/>
                  </a:lnTo>
                  <a:lnTo>
                    <a:pt x="57" y="88"/>
                  </a:lnTo>
                  <a:lnTo>
                    <a:pt x="51" y="101"/>
                  </a:lnTo>
                  <a:lnTo>
                    <a:pt x="51" y="101"/>
                  </a:lnTo>
                  <a:lnTo>
                    <a:pt x="47" y="108"/>
                  </a:lnTo>
                  <a:lnTo>
                    <a:pt x="45" y="110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43" y="104"/>
                  </a:lnTo>
                  <a:lnTo>
                    <a:pt x="38" y="101"/>
                  </a:lnTo>
                  <a:lnTo>
                    <a:pt x="35" y="100"/>
                  </a:lnTo>
                  <a:lnTo>
                    <a:pt x="33" y="100"/>
                  </a:lnTo>
                  <a:lnTo>
                    <a:pt x="33" y="100"/>
                  </a:lnTo>
                  <a:lnTo>
                    <a:pt x="30" y="101"/>
                  </a:lnTo>
                  <a:lnTo>
                    <a:pt x="27" y="101"/>
                  </a:lnTo>
                  <a:lnTo>
                    <a:pt x="23" y="101"/>
                  </a:lnTo>
                  <a:lnTo>
                    <a:pt x="23" y="101"/>
                  </a:lnTo>
                  <a:lnTo>
                    <a:pt x="13" y="111"/>
                  </a:lnTo>
                  <a:lnTo>
                    <a:pt x="4" y="120"/>
                  </a:lnTo>
                  <a:lnTo>
                    <a:pt x="4" y="120"/>
                  </a:lnTo>
                  <a:lnTo>
                    <a:pt x="4" y="124"/>
                  </a:lnTo>
                  <a:lnTo>
                    <a:pt x="0" y="137"/>
                  </a:lnTo>
                  <a:lnTo>
                    <a:pt x="0" y="137"/>
                  </a:lnTo>
                  <a:lnTo>
                    <a:pt x="3" y="139"/>
                  </a:lnTo>
                  <a:lnTo>
                    <a:pt x="7" y="145"/>
                  </a:lnTo>
                  <a:lnTo>
                    <a:pt x="7" y="145"/>
                  </a:lnTo>
                  <a:lnTo>
                    <a:pt x="10" y="147"/>
                  </a:lnTo>
                  <a:lnTo>
                    <a:pt x="13" y="148"/>
                  </a:lnTo>
                  <a:lnTo>
                    <a:pt x="17" y="148"/>
                  </a:lnTo>
                  <a:lnTo>
                    <a:pt x="18" y="148"/>
                  </a:lnTo>
                  <a:lnTo>
                    <a:pt x="18" y="148"/>
                  </a:lnTo>
                  <a:lnTo>
                    <a:pt x="21" y="151"/>
                  </a:lnTo>
                  <a:lnTo>
                    <a:pt x="23" y="155"/>
                  </a:lnTo>
                  <a:lnTo>
                    <a:pt x="24" y="159"/>
                  </a:lnTo>
                  <a:lnTo>
                    <a:pt x="24" y="164"/>
                  </a:lnTo>
                  <a:lnTo>
                    <a:pt x="24" y="164"/>
                  </a:lnTo>
                  <a:lnTo>
                    <a:pt x="21" y="171"/>
                  </a:lnTo>
                  <a:lnTo>
                    <a:pt x="20" y="174"/>
                  </a:lnTo>
                  <a:lnTo>
                    <a:pt x="20" y="178"/>
                  </a:lnTo>
                  <a:lnTo>
                    <a:pt x="43" y="178"/>
                  </a:lnTo>
                  <a:lnTo>
                    <a:pt x="50" y="175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40" name="Freeform 212">
              <a:extLst>
                <a:ext uri="{FF2B5EF4-FFF2-40B4-BE49-F238E27FC236}">
                  <a16:creationId xmlns="" xmlns:a16="http://schemas.microsoft.com/office/drawing/2014/main" id="{8A489E11-8C6C-7E49-9CED-066F473C6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813" y="3813175"/>
              <a:ext cx="155575" cy="160338"/>
            </a:xfrm>
            <a:custGeom>
              <a:avLst/>
              <a:gdLst/>
              <a:ahLst/>
              <a:cxnLst>
                <a:cxn ang="0">
                  <a:pos x="92" y="84"/>
                </a:cxn>
                <a:cxn ang="0">
                  <a:pos x="85" y="67"/>
                </a:cxn>
                <a:cxn ang="0">
                  <a:pos x="89" y="60"/>
                </a:cxn>
                <a:cxn ang="0">
                  <a:pos x="92" y="51"/>
                </a:cxn>
                <a:cxn ang="0">
                  <a:pos x="92" y="48"/>
                </a:cxn>
                <a:cxn ang="0">
                  <a:pos x="97" y="43"/>
                </a:cxn>
                <a:cxn ang="0">
                  <a:pos x="98" y="40"/>
                </a:cxn>
                <a:cxn ang="0">
                  <a:pos x="95" y="23"/>
                </a:cxn>
                <a:cxn ang="0">
                  <a:pos x="92" y="15"/>
                </a:cxn>
                <a:cxn ang="0">
                  <a:pos x="89" y="14"/>
                </a:cxn>
                <a:cxn ang="0">
                  <a:pos x="81" y="11"/>
                </a:cxn>
                <a:cxn ang="0">
                  <a:pos x="71" y="15"/>
                </a:cxn>
                <a:cxn ang="0">
                  <a:pos x="68" y="17"/>
                </a:cxn>
                <a:cxn ang="0">
                  <a:pos x="62" y="15"/>
                </a:cxn>
                <a:cxn ang="0">
                  <a:pos x="57" y="10"/>
                </a:cxn>
                <a:cxn ang="0">
                  <a:pos x="54" y="7"/>
                </a:cxn>
                <a:cxn ang="0">
                  <a:pos x="47" y="4"/>
                </a:cxn>
                <a:cxn ang="0">
                  <a:pos x="44" y="6"/>
                </a:cxn>
                <a:cxn ang="0">
                  <a:pos x="38" y="7"/>
                </a:cxn>
                <a:cxn ang="0">
                  <a:pos x="38" y="3"/>
                </a:cxn>
                <a:cxn ang="0">
                  <a:pos x="37" y="1"/>
                </a:cxn>
                <a:cxn ang="0">
                  <a:pos x="31" y="1"/>
                </a:cxn>
                <a:cxn ang="0">
                  <a:pos x="30" y="4"/>
                </a:cxn>
                <a:cxn ang="0">
                  <a:pos x="25" y="8"/>
                </a:cxn>
                <a:cxn ang="0">
                  <a:pos x="21" y="8"/>
                </a:cxn>
                <a:cxn ang="0">
                  <a:pos x="17" y="4"/>
                </a:cxn>
                <a:cxn ang="0">
                  <a:pos x="13" y="6"/>
                </a:cxn>
                <a:cxn ang="0">
                  <a:pos x="11" y="7"/>
                </a:cxn>
                <a:cxn ang="0">
                  <a:pos x="7" y="7"/>
                </a:cxn>
                <a:cxn ang="0">
                  <a:pos x="6" y="15"/>
                </a:cxn>
                <a:cxn ang="0">
                  <a:pos x="7" y="20"/>
                </a:cxn>
                <a:cxn ang="0">
                  <a:pos x="10" y="21"/>
                </a:cxn>
                <a:cxn ang="0">
                  <a:pos x="10" y="27"/>
                </a:cxn>
                <a:cxn ang="0">
                  <a:pos x="11" y="30"/>
                </a:cxn>
                <a:cxn ang="0">
                  <a:pos x="14" y="35"/>
                </a:cxn>
                <a:cxn ang="0">
                  <a:pos x="13" y="37"/>
                </a:cxn>
                <a:cxn ang="0">
                  <a:pos x="10" y="38"/>
                </a:cxn>
                <a:cxn ang="0">
                  <a:pos x="6" y="38"/>
                </a:cxn>
                <a:cxn ang="0">
                  <a:pos x="6" y="41"/>
                </a:cxn>
                <a:cxn ang="0">
                  <a:pos x="7" y="45"/>
                </a:cxn>
                <a:cxn ang="0">
                  <a:pos x="7" y="48"/>
                </a:cxn>
                <a:cxn ang="0">
                  <a:pos x="3" y="54"/>
                </a:cxn>
                <a:cxn ang="0">
                  <a:pos x="3" y="57"/>
                </a:cxn>
                <a:cxn ang="0">
                  <a:pos x="1" y="67"/>
                </a:cxn>
                <a:cxn ang="0">
                  <a:pos x="1" y="68"/>
                </a:cxn>
                <a:cxn ang="0">
                  <a:pos x="1" y="71"/>
                </a:cxn>
                <a:cxn ang="0">
                  <a:pos x="6" y="74"/>
                </a:cxn>
                <a:cxn ang="0">
                  <a:pos x="17" y="82"/>
                </a:cxn>
                <a:cxn ang="0">
                  <a:pos x="18" y="85"/>
                </a:cxn>
                <a:cxn ang="0">
                  <a:pos x="14" y="101"/>
                </a:cxn>
                <a:cxn ang="0">
                  <a:pos x="23" y="99"/>
                </a:cxn>
                <a:cxn ang="0">
                  <a:pos x="47" y="94"/>
                </a:cxn>
                <a:cxn ang="0">
                  <a:pos x="61" y="89"/>
                </a:cxn>
                <a:cxn ang="0">
                  <a:pos x="78" y="89"/>
                </a:cxn>
                <a:cxn ang="0">
                  <a:pos x="92" y="92"/>
                </a:cxn>
                <a:cxn ang="0">
                  <a:pos x="92" y="84"/>
                </a:cxn>
              </a:cxnLst>
              <a:rect l="0" t="0" r="r" b="b"/>
              <a:pathLst>
                <a:path w="98" h="101">
                  <a:moveTo>
                    <a:pt x="92" y="84"/>
                  </a:moveTo>
                  <a:lnTo>
                    <a:pt x="92" y="84"/>
                  </a:lnTo>
                  <a:lnTo>
                    <a:pt x="88" y="75"/>
                  </a:lnTo>
                  <a:lnTo>
                    <a:pt x="85" y="67"/>
                  </a:lnTo>
                  <a:lnTo>
                    <a:pt x="85" y="67"/>
                  </a:lnTo>
                  <a:lnTo>
                    <a:pt x="89" y="60"/>
                  </a:lnTo>
                  <a:lnTo>
                    <a:pt x="91" y="54"/>
                  </a:lnTo>
                  <a:lnTo>
                    <a:pt x="92" y="51"/>
                  </a:lnTo>
                  <a:lnTo>
                    <a:pt x="92" y="51"/>
                  </a:lnTo>
                  <a:lnTo>
                    <a:pt x="92" y="48"/>
                  </a:lnTo>
                  <a:lnTo>
                    <a:pt x="95" y="45"/>
                  </a:lnTo>
                  <a:lnTo>
                    <a:pt x="97" y="43"/>
                  </a:lnTo>
                  <a:lnTo>
                    <a:pt x="98" y="40"/>
                  </a:lnTo>
                  <a:lnTo>
                    <a:pt x="98" y="40"/>
                  </a:lnTo>
                  <a:lnTo>
                    <a:pt x="97" y="30"/>
                  </a:lnTo>
                  <a:lnTo>
                    <a:pt x="95" y="23"/>
                  </a:lnTo>
                  <a:lnTo>
                    <a:pt x="92" y="15"/>
                  </a:lnTo>
                  <a:lnTo>
                    <a:pt x="92" y="15"/>
                  </a:lnTo>
                  <a:lnTo>
                    <a:pt x="89" y="14"/>
                  </a:lnTo>
                  <a:lnTo>
                    <a:pt x="89" y="14"/>
                  </a:lnTo>
                  <a:lnTo>
                    <a:pt x="85" y="13"/>
                  </a:lnTo>
                  <a:lnTo>
                    <a:pt x="81" y="11"/>
                  </a:lnTo>
                  <a:lnTo>
                    <a:pt x="75" y="13"/>
                  </a:lnTo>
                  <a:lnTo>
                    <a:pt x="71" y="15"/>
                  </a:lnTo>
                  <a:lnTo>
                    <a:pt x="71" y="15"/>
                  </a:lnTo>
                  <a:lnTo>
                    <a:pt x="68" y="17"/>
                  </a:lnTo>
                  <a:lnTo>
                    <a:pt x="67" y="17"/>
                  </a:lnTo>
                  <a:lnTo>
                    <a:pt x="62" y="15"/>
                  </a:lnTo>
                  <a:lnTo>
                    <a:pt x="58" y="11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54" y="7"/>
                  </a:lnTo>
                  <a:lnTo>
                    <a:pt x="51" y="6"/>
                  </a:lnTo>
                  <a:lnTo>
                    <a:pt x="47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1" y="7"/>
                  </a:lnTo>
                  <a:lnTo>
                    <a:pt x="38" y="7"/>
                  </a:lnTo>
                  <a:lnTo>
                    <a:pt x="38" y="6"/>
                  </a:lnTo>
                  <a:lnTo>
                    <a:pt x="38" y="3"/>
                  </a:lnTo>
                  <a:lnTo>
                    <a:pt x="38" y="3"/>
                  </a:lnTo>
                  <a:lnTo>
                    <a:pt x="37" y="1"/>
                  </a:lnTo>
                  <a:lnTo>
                    <a:pt x="34" y="0"/>
                  </a:lnTo>
                  <a:lnTo>
                    <a:pt x="31" y="1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28" y="7"/>
                  </a:lnTo>
                  <a:lnTo>
                    <a:pt x="25" y="8"/>
                  </a:lnTo>
                  <a:lnTo>
                    <a:pt x="23" y="10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17" y="4"/>
                  </a:lnTo>
                  <a:lnTo>
                    <a:pt x="14" y="4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1" y="7"/>
                  </a:lnTo>
                  <a:lnTo>
                    <a:pt x="10" y="8"/>
                  </a:lnTo>
                  <a:lnTo>
                    <a:pt x="7" y="7"/>
                  </a:lnTo>
                  <a:lnTo>
                    <a:pt x="7" y="7"/>
                  </a:lnTo>
                  <a:lnTo>
                    <a:pt x="6" y="15"/>
                  </a:lnTo>
                  <a:lnTo>
                    <a:pt x="6" y="18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10" y="21"/>
                  </a:lnTo>
                  <a:lnTo>
                    <a:pt x="10" y="24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1" y="30"/>
                  </a:lnTo>
                  <a:lnTo>
                    <a:pt x="13" y="33"/>
                  </a:lnTo>
                  <a:lnTo>
                    <a:pt x="14" y="35"/>
                  </a:lnTo>
                  <a:lnTo>
                    <a:pt x="13" y="37"/>
                  </a:lnTo>
                  <a:lnTo>
                    <a:pt x="13" y="37"/>
                  </a:lnTo>
                  <a:lnTo>
                    <a:pt x="11" y="38"/>
                  </a:lnTo>
                  <a:lnTo>
                    <a:pt x="10" y="38"/>
                  </a:lnTo>
                  <a:lnTo>
                    <a:pt x="7" y="37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6" y="41"/>
                  </a:lnTo>
                  <a:lnTo>
                    <a:pt x="7" y="44"/>
                  </a:lnTo>
                  <a:lnTo>
                    <a:pt x="7" y="45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4" y="51"/>
                  </a:lnTo>
                  <a:lnTo>
                    <a:pt x="3" y="54"/>
                  </a:lnTo>
                  <a:lnTo>
                    <a:pt x="3" y="57"/>
                  </a:lnTo>
                  <a:lnTo>
                    <a:pt x="3" y="57"/>
                  </a:lnTo>
                  <a:lnTo>
                    <a:pt x="3" y="64"/>
                  </a:lnTo>
                  <a:lnTo>
                    <a:pt x="1" y="67"/>
                  </a:lnTo>
                  <a:lnTo>
                    <a:pt x="1" y="68"/>
                  </a:lnTo>
                  <a:lnTo>
                    <a:pt x="1" y="68"/>
                  </a:lnTo>
                  <a:lnTo>
                    <a:pt x="0" y="70"/>
                  </a:lnTo>
                  <a:lnTo>
                    <a:pt x="1" y="71"/>
                  </a:lnTo>
                  <a:lnTo>
                    <a:pt x="6" y="74"/>
                  </a:lnTo>
                  <a:lnTo>
                    <a:pt x="6" y="74"/>
                  </a:lnTo>
                  <a:lnTo>
                    <a:pt x="14" y="78"/>
                  </a:lnTo>
                  <a:lnTo>
                    <a:pt x="17" y="82"/>
                  </a:lnTo>
                  <a:lnTo>
                    <a:pt x="18" y="85"/>
                  </a:lnTo>
                  <a:lnTo>
                    <a:pt x="18" y="85"/>
                  </a:lnTo>
                  <a:lnTo>
                    <a:pt x="17" y="91"/>
                  </a:lnTo>
                  <a:lnTo>
                    <a:pt x="14" y="101"/>
                  </a:lnTo>
                  <a:lnTo>
                    <a:pt x="14" y="101"/>
                  </a:lnTo>
                  <a:lnTo>
                    <a:pt x="23" y="99"/>
                  </a:lnTo>
                  <a:lnTo>
                    <a:pt x="34" y="97"/>
                  </a:lnTo>
                  <a:lnTo>
                    <a:pt x="47" y="94"/>
                  </a:lnTo>
                  <a:lnTo>
                    <a:pt x="61" y="89"/>
                  </a:lnTo>
                  <a:lnTo>
                    <a:pt x="61" y="89"/>
                  </a:lnTo>
                  <a:lnTo>
                    <a:pt x="70" y="89"/>
                  </a:lnTo>
                  <a:lnTo>
                    <a:pt x="78" y="89"/>
                  </a:lnTo>
                  <a:lnTo>
                    <a:pt x="92" y="92"/>
                  </a:lnTo>
                  <a:lnTo>
                    <a:pt x="92" y="92"/>
                  </a:lnTo>
                  <a:lnTo>
                    <a:pt x="92" y="88"/>
                  </a:lnTo>
                  <a:lnTo>
                    <a:pt x="92" y="84"/>
                  </a:lnTo>
                  <a:lnTo>
                    <a:pt x="92" y="8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41" name="Freeform 213">
              <a:extLst>
                <a:ext uri="{FF2B5EF4-FFF2-40B4-BE49-F238E27FC236}">
                  <a16:creationId xmlns="" xmlns:a16="http://schemas.microsoft.com/office/drawing/2014/main" id="{AD0C92A2-4B90-8848-AB3D-D83B2AC256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2750" y="3802063"/>
              <a:ext cx="107950" cy="165100"/>
            </a:xfrm>
            <a:custGeom>
              <a:avLst/>
              <a:gdLst/>
              <a:ahLst/>
              <a:cxnLst>
                <a:cxn ang="0">
                  <a:pos x="59" y="42"/>
                </a:cxn>
                <a:cxn ang="0">
                  <a:pos x="59" y="42"/>
                </a:cxn>
                <a:cxn ang="0">
                  <a:pos x="57" y="37"/>
                </a:cxn>
                <a:cxn ang="0">
                  <a:pos x="57" y="31"/>
                </a:cxn>
                <a:cxn ang="0">
                  <a:pos x="59" y="20"/>
                </a:cxn>
                <a:cxn ang="0">
                  <a:pos x="59" y="20"/>
                </a:cxn>
                <a:cxn ang="0">
                  <a:pos x="57" y="14"/>
                </a:cxn>
                <a:cxn ang="0">
                  <a:pos x="54" y="10"/>
                </a:cxn>
                <a:cxn ang="0">
                  <a:pos x="54" y="10"/>
                </a:cxn>
                <a:cxn ang="0">
                  <a:pos x="53" y="7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50" y="1"/>
                </a:cxn>
                <a:cxn ang="0">
                  <a:pos x="49" y="3"/>
                </a:cxn>
                <a:cxn ang="0">
                  <a:pos x="47" y="4"/>
                </a:cxn>
                <a:cxn ang="0">
                  <a:pos x="47" y="4"/>
                </a:cxn>
                <a:cxn ang="0">
                  <a:pos x="47" y="4"/>
                </a:cxn>
                <a:cxn ang="0">
                  <a:pos x="40" y="3"/>
                </a:cxn>
                <a:cxn ang="0">
                  <a:pos x="27" y="1"/>
                </a:cxn>
                <a:cxn ang="0">
                  <a:pos x="13" y="1"/>
                </a:cxn>
                <a:cxn ang="0">
                  <a:pos x="9" y="3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6" y="7"/>
                </a:cxn>
                <a:cxn ang="0">
                  <a:pos x="7" y="11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9" y="21"/>
                </a:cxn>
                <a:cxn ang="0">
                  <a:pos x="7" y="22"/>
                </a:cxn>
                <a:cxn ang="0">
                  <a:pos x="7" y="22"/>
                </a:cxn>
                <a:cxn ang="0">
                  <a:pos x="10" y="30"/>
                </a:cxn>
                <a:cxn ang="0">
                  <a:pos x="12" y="37"/>
                </a:cxn>
                <a:cxn ang="0">
                  <a:pos x="13" y="47"/>
                </a:cxn>
                <a:cxn ang="0">
                  <a:pos x="13" y="47"/>
                </a:cxn>
                <a:cxn ang="0">
                  <a:pos x="12" y="50"/>
                </a:cxn>
                <a:cxn ang="0">
                  <a:pos x="10" y="52"/>
                </a:cxn>
                <a:cxn ang="0">
                  <a:pos x="7" y="55"/>
                </a:cxn>
                <a:cxn ang="0">
                  <a:pos x="7" y="58"/>
                </a:cxn>
                <a:cxn ang="0">
                  <a:pos x="7" y="58"/>
                </a:cxn>
                <a:cxn ang="0">
                  <a:pos x="6" y="61"/>
                </a:cxn>
                <a:cxn ang="0">
                  <a:pos x="4" y="67"/>
                </a:cxn>
                <a:cxn ang="0">
                  <a:pos x="0" y="74"/>
                </a:cxn>
                <a:cxn ang="0">
                  <a:pos x="0" y="74"/>
                </a:cxn>
                <a:cxn ang="0">
                  <a:pos x="3" y="82"/>
                </a:cxn>
                <a:cxn ang="0">
                  <a:pos x="7" y="91"/>
                </a:cxn>
                <a:cxn ang="0">
                  <a:pos x="7" y="91"/>
                </a:cxn>
                <a:cxn ang="0">
                  <a:pos x="7" y="95"/>
                </a:cxn>
                <a:cxn ang="0">
                  <a:pos x="7" y="99"/>
                </a:cxn>
                <a:cxn ang="0">
                  <a:pos x="7" y="99"/>
                </a:cxn>
                <a:cxn ang="0">
                  <a:pos x="19" y="104"/>
                </a:cxn>
                <a:cxn ang="0">
                  <a:pos x="19" y="104"/>
                </a:cxn>
                <a:cxn ang="0">
                  <a:pos x="24" y="102"/>
                </a:cxn>
                <a:cxn ang="0">
                  <a:pos x="33" y="99"/>
                </a:cxn>
                <a:cxn ang="0">
                  <a:pos x="50" y="91"/>
                </a:cxn>
                <a:cxn ang="0">
                  <a:pos x="50" y="91"/>
                </a:cxn>
                <a:cxn ang="0">
                  <a:pos x="68" y="82"/>
                </a:cxn>
                <a:cxn ang="0">
                  <a:pos x="68" y="82"/>
                </a:cxn>
                <a:cxn ang="0">
                  <a:pos x="64" y="74"/>
                </a:cxn>
                <a:cxn ang="0">
                  <a:pos x="63" y="64"/>
                </a:cxn>
                <a:cxn ang="0">
                  <a:pos x="63" y="64"/>
                </a:cxn>
                <a:cxn ang="0">
                  <a:pos x="61" y="52"/>
                </a:cxn>
                <a:cxn ang="0">
                  <a:pos x="59" y="42"/>
                </a:cxn>
                <a:cxn ang="0">
                  <a:pos x="59" y="42"/>
                </a:cxn>
              </a:cxnLst>
              <a:rect l="0" t="0" r="r" b="b"/>
              <a:pathLst>
                <a:path w="68" h="104">
                  <a:moveTo>
                    <a:pt x="59" y="42"/>
                  </a:moveTo>
                  <a:lnTo>
                    <a:pt x="59" y="42"/>
                  </a:lnTo>
                  <a:lnTo>
                    <a:pt x="57" y="37"/>
                  </a:lnTo>
                  <a:lnTo>
                    <a:pt x="57" y="31"/>
                  </a:lnTo>
                  <a:lnTo>
                    <a:pt x="59" y="20"/>
                  </a:lnTo>
                  <a:lnTo>
                    <a:pt x="59" y="20"/>
                  </a:lnTo>
                  <a:lnTo>
                    <a:pt x="57" y="14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53" y="7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0" y="1"/>
                  </a:lnTo>
                  <a:lnTo>
                    <a:pt x="49" y="3"/>
                  </a:lnTo>
                  <a:lnTo>
                    <a:pt x="47" y="4"/>
                  </a:lnTo>
                  <a:lnTo>
                    <a:pt x="47" y="4"/>
                  </a:lnTo>
                  <a:lnTo>
                    <a:pt x="47" y="4"/>
                  </a:lnTo>
                  <a:lnTo>
                    <a:pt x="40" y="3"/>
                  </a:lnTo>
                  <a:lnTo>
                    <a:pt x="27" y="1"/>
                  </a:lnTo>
                  <a:lnTo>
                    <a:pt x="13" y="1"/>
                  </a:lnTo>
                  <a:lnTo>
                    <a:pt x="9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6" y="7"/>
                  </a:lnTo>
                  <a:lnTo>
                    <a:pt x="7" y="11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9" y="21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10" y="30"/>
                  </a:lnTo>
                  <a:lnTo>
                    <a:pt x="12" y="37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2" y="50"/>
                  </a:lnTo>
                  <a:lnTo>
                    <a:pt x="10" y="52"/>
                  </a:lnTo>
                  <a:lnTo>
                    <a:pt x="7" y="55"/>
                  </a:lnTo>
                  <a:lnTo>
                    <a:pt x="7" y="58"/>
                  </a:lnTo>
                  <a:lnTo>
                    <a:pt x="7" y="58"/>
                  </a:lnTo>
                  <a:lnTo>
                    <a:pt x="6" y="61"/>
                  </a:lnTo>
                  <a:lnTo>
                    <a:pt x="4" y="67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" y="82"/>
                  </a:lnTo>
                  <a:lnTo>
                    <a:pt x="7" y="91"/>
                  </a:lnTo>
                  <a:lnTo>
                    <a:pt x="7" y="91"/>
                  </a:lnTo>
                  <a:lnTo>
                    <a:pt x="7" y="95"/>
                  </a:lnTo>
                  <a:lnTo>
                    <a:pt x="7" y="99"/>
                  </a:lnTo>
                  <a:lnTo>
                    <a:pt x="7" y="99"/>
                  </a:lnTo>
                  <a:lnTo>
                    <a:pt x="19" y="104"/>
                  </a:lnTo>
                  <a:lnTo>
                    <a:pt x="19" y="104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50" y="91"/>
                  </a:lnTo>
                  <a:lnTo>
                    <a:pt x="50" y="91"/>
                  </a:lnTo>
                  <a:lnTo>
                    <a:pt x="68" y="82"/>
                  </a:lnTo>
                  <a:lnTo>
                    <a:pt x="68" y="82"/>
                  </a:lnTo>
                  <a:lnTo>
                    <a:pt x="64" y="74"/>
                  </a:lnTo>
                  <a:lnTo>
                    <a:pt x="63" y="64"/>
                  </a:lnTo>
                  <a:lnTo>
                    <a:pt x="63" y="64"/>
                  </a:lnTo>
                  <a:lnTo>
                    <a:pt x="61" y="52"/>
                  </a:lnTo>
                  <a:lnTo>
                    <a:pt x="59" y="42"/>
                  </a:lnTo>
                  <a:lnTo>
                    <a:pt x="59" y="42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42" name="Freeform 214">
              <a:extLst>
                <a:ext uri="{FF2B5EF4-FFF2-40B4-BE49-F238E27FC236}">
                  <a16:creationId xmlns="" xmlns:a16="http://schemas.microsoft.com/office/drawing/2014/main" id="{B7E0D4E5-5D39-3A43-BA6E-EADBB988DA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1125" y="3760788"/>
              <a:ext cx="188913" cy="142875"/>
            </a:xfrm>
            <a:custGeom>
              <a:avLst/>
              <a:gdLst/>
              <a:ahLst/>
              <a:cxnLst>
                <a:cxn ang="0">
                  <a:pos x="41" y="47"/>
                </a:cxn>
                <a:cxn ang="0">
                  <a:pos x="47" y="47"/>
                </a:cxn>
                <a:cxn ang="0">
                  <a:pos x="59" y="44"/>
                </a:cxn>
                <a:cxn ang="0">
                  <a:pos x="66" y="51"/>
                </a:cxn>
                <a:cxn ang="0">
                  <a:pos x="72" y="60"/>
                </a:cxn>
                <a:cxn ang="0">
                  <a:pos x="74" y="70"/>
                </a:cxn>
                <a:cxn ang="0">
                  <a:pos x="86" y="70"/>
                </a:cxn>
                <a:cxn ang="0">
                  <a:pos x="89" y="74"/>
                </a:cxn>
                <a:cxn ang="0">
                  <a:pos x="91" y="83"/>
                </a:cxn>
                <a:cxn ang="0">
                  <a:pos x="96" y="90"/>
                </a:cxn>
                <a:cxn ang="0">
                  <a:pos x="102" y="84"/>
                </a:cxn>
                <a:cxn ang="0">
                  <a:pos x="105" y="84"/>
                </a:cxn>
                <a:cxn ang="0">
                  <a:pos x="108" y="85"/>
                </a:cxn>
                <a:cxn ang="0">
                  <a:pos x="112" y="81"/>
                </a:cxn>
                <a:cxn ang="0">
                  <a:pos x="111" y="74"/>
                </a:cxn>
                <a:cxn ang="0">
                  <a:pos x="112" y="70"/>
                </a:cxn>
                <a:cxn ang="0">
                  <a:pos x="118" y="70"/>
                </a:cxn>
                <a:cxn ang="0">
                  <a:pos x="118" y="66"/>
                </a:cxn>
                <a:cxn ang="0">
                  <a:pos x="115" y="60"/>
                </a:cxn>
                <a:cxn ang="0">
                  <a:pos x="112" y="53"/>
                </a:cxn>
                <a:cxn ang="0">
                  <a:pos x="111" y="48"/>
                </a:cxn>
                <a:cxn ang="0">
                  <a:pos x="111" y="39"/>
                </a:cxn>
                <a:cxn ang="0">
                  <a:pos x="109" y="33"/>
                </a:cxn>
                <a:cxn ang="0">
                  <a:pos x="106" y="29"/>
                </a:cxn>
                <a:cxn ang="0">
                  <a:pos x="105" y="24"/>
                </a:cxn>
                <a:cxn ang="0">
                  <a:pos x="108" y="23"/>
                </a:cxn>
                <a:cxn ang="0">
                  <a:pos x="102" y="19"/>
                </a:cxn>
                <a:cxn ang="0">
                  <a:pos x="99" y="9"/>
                </a:cxn>
                <a:cxn ang="0">
                  <a:pos x="95" y="4"/>
                </a:cxn>
                <a:cxn ang="0">
                  <a:pos x="86" y="10"/>
                </a:cxn>
                <a:cxn ang="0">
                  <a:pos x="78" y="10"/>
                </a:cxn>
                <a:cxn ang="0">
                  <a:pos x="72" y="11"/>
                </a:cxn>
                <a:cxn ang="0">
                  <a:pos x="68" y="11"/>
                </a:cxn>
                <a:cxn ang="0">
                  <a:pos x="64" y="13"/>
                </a:cxn>
                <a:cxn ang="0">
                  <a:pos x="59" y="9"/>
                </a:cxn>
                <a:cxn ang="0">
                  <a:pos x="59" y="6"/>
                </a:cxn>
                <a:cxn ang="0">
                  <a:pos x="49" y="7"/>
                </a:cxn>
                <a:cxn ang="0">
                  <a:pos x="34" y="4"/>
                </a:cxn>
                <a:cxn ang="0">
                  <a:pos x="28" y="2"/>
                </a:cxn>
                <a:cxn ang="0">
                  <a:pos x="22" y="3"/>
                </a:cxn>
                <a:cxn ang="0">
                  <a:pos x="18" y="7"/>
                </a:cxn>
                <a:cxn ang="0">
                  <a:pos x="20" y="14"/>
                </a:cxn>
                <a:cxn ang="0">
                  <a:pos x="15" y="17"/>
                </a:cxn>
                <a:cxn ang="0">
                  <a:pos x="11" y="17"/>
                </a:cxn>
                <a:cxn ang="0">
                  <a:pos x="1" y="26"/>
                </a:cxn>
                <a:cxn ang="0">
                  <a:pos x="2" y="30"/>
                </a:cxn>
                <a:cxn ang="0">
                  <a:pos x="11" y="41"/>
                </a:cxn>
                <a:cxn ang="0">
                  <a:pos x="25" y="54"/>
                </a:cxn>
                <a:cxn ang="0">
                  <a:pos x="35" y="54"/>
                </a:cxn>
                <a:cxn ang="0">
                  <a:pos x="39" y="48"/>
                </a:cxn>
              </a:cxnLst>
              <a:rect l="0" t="0" r="r" b="b"/>
              <a:pathLst>
                <a:path w="119" h="90">
                  <a:moveTo>
                    <a:pt x="39" y="48"/>
                  </a:moveTo>
                  <a:lnTo>
                    <a:pt x="39" y="48"/>
                  </a:lnTo>
                  <a:lnTo>
                    <a:pt x="41" y="47"/>
                  </a:lnTo>
                  <a:lnTo>
                    <a:pt x="42" y="46"/>
                  </a:lnTo>
                  <a:lnTo>
                    <a:pt x="47" y="47"/>
                  </a:lnTo>
                  <a:lnTo>
                    <a:pt x="47" y="47"/>
                  </a:lnTo>
                  <a:lnTo>
                    <a:pt x="49" y="47"/>
                  </a:lnTo>
                  <a:lnTo>
                    <a:pt x="54" y="46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62" y="47"/>
                  </a:lnTo>
                  <a:lnTo>
                    <a:pt x="66" y="51"/>
                  </a:lnTo>
                  <a:lnTo>
                    <a:pt x="71" y="57"/>
                  </a:lnTo>
                  <a:lnTo>
                    <a:pt x="72" y="60"/>
                  </a:lnTo>
                  <a:lnTo>
                    <a:pt x="72" y="60"/>
                  </a:lnTo>
                  <a:lnTo>
                    <a:pt x="72" y="66"/>
                  </a:lnTo>
                  <a:lnTo>
                    <a:pt x="74" y="70"/>
                  </a:lnTo>
                  <a:lnTo>
                    <a:pt x="74" y="70"/>
                  </a:lnTo>
                  <a:lnTo>
                    <a:pt x="75" y="71"/>
                  </a:lnTo>
                  <a:lnTo>
                    <a:pt x="75" y="71"/>
                  </a:lnTo>
                  <a:lnTo>
                    <a:pt x="86" y="70"/>
                  </a:lnTo>
                  <a:lnTo>
                    <a:pt x="86" y="70"/>
                  </a:lnTo>
                  <a:lnTo>
                    <a:pt x="88" y="71"/>
                  </a:lnTo>
                  <a:lnTo>
                    <a:pt x="89" y="74"/>
                  </a:lnTo>
                  <a:lnTo>
                    <a:pt x="91" y="78"/>
                  </a:lnTo>
                  <a:lnTo>
                    <a:pt x="91" y="83"/>
                  </a:lnTo>
                  <a:lnTo>
                    <a:pt x="91" y="83"/>
                  </a:lnTo>
                  <a:lnTo>
                    <a:pt x="91" y="87"/>
                  </a:lnTo>
                  <a:lnTo>
                    <a:pt x="93" y="88"/>
                  </a:lnTo>
                  <a:lnTo>
                    <a:pt x="96" y="90"/>
                  </a:lnTo>
                  <a:lnTo>
                    <a:pt x="98" y="88"/>
                  </a:lnTo>
                  <a:lnTo>
                    <a:pt x="98" y="88"/>
                  </a:lnTo>
                  <a:lnTo>
                    <a:pt x="102" y="84"/>
                  </a:lnTo>
                  <a:lnTo>
                    <a:pt x="103" y="83"/>
                  </a:lnTo>
                  <a:lnTo>
                    <a:pt x="105" y="84"/>
                  </a:lnTo>
                  <a:lnTo>
                    <a:pt x="105" y="84"/>
                  </a:lnTo>
                  <a:lnTo>
                    <a:pt x="106" y="85"/>
                  </a:lnTo>
                  <a:lnTo>
                    <a:pt x="108" y="85"/>
                  </a:lnTo>
                  <a:lnTo>
                    <a:pt x="108" y="85"/>
                  </a:lnTo>
                  <a:lnTo>
                    <a:pt x="109" y="84"/>
                  </a:lnTo>
                  <a:lnTo>
                    <a:pt x="112" y="81"/>
                  </a:lnTo>
                  <a:lnTo>
                    <a:pt x="112" y="81"/>
                  </a:lnTo>
                  <a:lnTo>
                    <a:pt x="112" y="78"/>
                  </a:lnTo>
                  <a:lnTo>
                    <a:pt x="112" y="77"/>
                  </a:lnTo>
                  <a:lnTo>
                    <a:pt x="111" y="74"/>
                  </a:lnTo>
                  <a:lnTo>
                    <a:pt x="111" y="71"/>
                  </a:lnTo>
                  <a:lnTo>
                    <a:pt x="111" y="71"/>
                  </a:lnTo>
                  <a:lnTo>
                    <a:pt x="112" y="70"/>
                  </a:lnTo>
                  <a:lnTo>
                    <a:pt x="115" y="71"/>
                  </a:lnTo>
                  <a:lnTo>
                    <a:pt x="116" y="71"/>
                  </a:lnTo>
                  <a:lnTo>
                    <a:pt x="118" y="70"/>
                  </a:lnTo>
                  <a:lnTo>
                    <a:pt x="118" y="70"/>
                  </a:lnTo>
                  <a:lnTo>
                    <a:pt x="119" y="68"/>
                  </a:lnTo>
                  <a:lnTo>
                    <a:pt x="118" y="66"/>
                  </a:lnTo>
                  <a:lnTo>
                    <a:pt x="116" y="63"/>
                  </a:lnTo>
                  <a:lnTo>
                    <a:pt x="115" y="60"/>
                  </a:lnTo>
                  <a:lnTo>
                    <a:pt x="115" y="60"/>
                  </a:lnTo>
                  <a:lnTo>
                    <a:pt x="115" y="57"/>
                  </a:lnTo>
                  <a:lnTo>
                    <a:pt x="115" y="54"/>
                  </a:lnTo>
                  <a:lnTo>
                    <a:pt x="112" y="53"/>
                  </a:lnTo>
                  <a:lnTo>
                    <a:pt x="112" y="53"/>
                  </a:lnTo>
                  <a:lnTo>
                    <a:pt x="111" y="51"/>
                  </a:lnTo>
                  <a:lnTo>
                    <a:pt x="111" y="48"/>
                  </a:lnTo>
                  <a:lnTo>
                    <a:pt x="112" y="40"/>
                  </a:lnTo>
                  <a:lnTo>
                    <a:pt x="112" y="40"/>
                  </a:lnTo>
                  <a:lnTo>
                    <a:pt x="111" y="39"/>
                  </a:lnTo>
                  <a:lnTo>
                    <a:pt x="111" y="39"/>
                  </a:lnTo>
                  <a:lnTo>
                    <a:pt x="109" y="36"/>
                  </a:lnTo>
                  <a:lnTo>
                    <a:pt x="109" y="33"/>
                  </a:lnTo>
                  <a:lnTo>
                    <a:pt x="108" y="30"/>
                  </a:lnTo>
                  <a:lnTo>
                    <a:pt x="106" y="29"/>
                  </a:lnTo>
                  <a:lnTo>
                    <a:pt x="106" y="29"/>
                  </a:lnTo>
                  <a:lnTo>
                    <a:pt x="105" y="29"/>
                  </a:lnTo>
                  <a:lnTo>
                    <a:pt x="105" y="26"/>
                  </a:lnTo>
                  <a:lnTo>
                    <a:pt x="105" y="24"/>
                  </a:lnTo>
                  <a:lnTo>
                    <a:pt x="106" y="23"/>
                  </a:lnTo>
                  <a:lnTo>
                    <a:pt x="106" y="23"/>
                  </a:lnTo>
                  <a:lnTo>
                    <a:pt x="108" y="23"/>
                  </a:lnTo>
                  <a:lnTo>
                    <a:pt x="106" y="21"/>
                  </a:lnTo>
                  <a:lnTo>
                    <a:pt x="105" y="20"/>
                  </a:lnTo>
                  <a:lnTo>
                    <a:pt x="102" y="19"/>
                  </a:lnTo>
                  <a:lnTo>
                    <a:pt x="101" y="16"/>
                  </a:lnTo>
                  <a:lnTo>
                    <a:pt x="101" y="16"/>
                  </a:lnTo>
                  <a:lnTo>
                    <a:pt x="99" y="9"/>
                  </a:lnTo>
                  <a:lnTo>
                    <a:pt x="96" y="6"/>
                  </a:lnTo>
                  <a:lnTo>
                    <a:pt x="95" y="4"/>
                  </a:lnTo>
                  <a:lnTo>
                    <a:pt x="95" y="4"/>
                  </a:lnTo>
                  <a:lnTo>
                    <a:pt x="92" y="4"/>
                  </a:lnTo>
                  <a:lnTo>
                    <a:pt x="89" y="7"/>
                  </a:lnTo>
                  <a:lnTo>
                    <a:pt x="86" y="10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78" y="10"/>
                  </a:lnTo>
                  <a:lnTo>
                    <a:pt x="75" y="9"/>
                  </a:lnTo>
                  <a:lnTo>
                    <a:pt x="74" y="10"/>
                  </a:lnTo>
                  <a:lnTo>
                    <a:pt x="72" y="11"/>
                  </a:lnTo>
                  <a:lnTo>
                    <a:pt x="72" y="11"/>
                  </a:lnTo>
                  <a:lnTo>
                    <a:pt x="71" y="13"/>
                  </a:lnTo>
                  <a:lnTo>
                    <a:pt x="68" y="11"/>
                  </a:lnTo>
                  <a:lnTo>
                    <a:pt x="65" y="11"/>
                  </a:lnTo>
                  <a:lnTo>
                    <a:pt x="64" y="13"/>
                  </a:lnTo>
                  <a:lnTo>
                    <a:pt x="64" y="13"/>
                  </a:lnTo>
                  <a:lnTo>
                    <a:pt x="61" y="13"/>
                  </a:lnTo>
                  <a:lnTo>
                    <a:pt x="59" y="11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59" y="6"/>
                  </a:lnTo>
                  <a:lnTo>
                    <a:pt x="59" y="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49" y="7"/>
                  </a:lnTo>
                  <a:lnTo>
                    <a:pt x="42" y="7"/>
                  </a:lnTo>
                  <a:lnTo>
                    <a:pt x="37" y="6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1" y="3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3"/>
                  </a:lnTo>
                  <a:lnTo>
                    <a:pt x="21" y="6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17" y="9"/>
                  </a:lnTo>
                  <a:lnTo>
                    <a:pt x="18" y="11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18" y="17"/>
                  </a:lnTo>
                  <a:lnTo>
                    <a:pt x="15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1" y="17"/>
                  </a:lnTo>
                  <a:lnTo>
                    <a:pt x="8" y="20"/>
                  </a:lnTo>
                  <a:lnTo>
                    <a:pt x="1" y="26"/>
                  </a:lnTo>
                  <a:lnTo>
                    <a:pt x="1" y="26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30"/>
                  </a:lnTo>
                  <a:lnTo>
                    <a:pt x="4" y="34"/>
                  </a:lnTo>
                  <a:lnTo>
                    <a:pt x="7" y="37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20" y="48"/>
                  </a:lnTo>
                  <a:lnTo>
                    <a:pt x="25" y="54"/>
                  </a:lnTo>
                  <a:lnTo>
                    <a:pt x="28" y="61"/>
                  </a:lnTo>
                  <a:lnTo>
                    <a:pt x="28" y="61"/>
                  </a:lnTo>
                  <a:lnTo>
                    <a:pt x="35" y="54"/>
                  </a:lnTo>
                  <a:lnTo>
                    <a:pt x="38" y="51"/>
                  </a:lnTo>
                  <a:lnTo>
                    <a:pt x="39" y="48"/>
                  </a:lnTo>
                  <a:lnTo>
                    <a:pt x="39" y="48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43" name="Freeform 215">
              <a:extLst>
                <a:ext uri="{FF2B5EF4-FFF2-40B4-BE49-F238E27FC236}">
                  <a16:creationId xmlns="" xmlns:a16="http://schemas.microsoft.com/office/drawing/2014/main" id="{9995BFD9-7AA3-6845-91C8-413F20C3F7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0025" y="3871913"/>
              <a:ext cx="106363" cy="101600"/>
            </a:xfrm>
            <a:custGeom>
              <a:avLst/>
              <a:gdLst/>
              <a:ahLst/>
              <a:cxnLst>
                <a:cxn ang="0">
                  <a:pos x="55" y="37"/>
                </a:cxn>
                <a:cxn ang="0">
                  <a:pos x="55" y="37"/>
                </a:cxn>
                <a:cxn ang="0">
                  <a:pos x="50" y="34"/>
                </a:cxn>
                <a:cxn ang="0">
                  <a:pos x="49" y="33"/>
                </a:cxn>
                <a:cxn ang="0">
                  <a:pos x="50" y="31"/>
                </a:cxn>
                <a:cxn ang="0">
                  <a:pos x="50" y="31"/>
                </a:cxn>
                <a:cxn ang="0">
                  <a:pos x="50" y="30"/>
                </a:cxn>
                <a:cxn ang="0">
                  <a:pos x="52" y="27"/>
                </a:cxn>
                <a:cxn ang="0">
                  <a:pos x="52" y="20"/>
                </a:cxn>
                <a:cxn ang="0">
                  <a:pos x="52" y="20"/>
                </a:cxn>
                <a:cxn ang="0">
                  <a:pos x="52" y="15"/>
                </a:cxn>
                <a:cxn ang="0">
                  <a:pos x="52" y="15"/>
                </a:cxn>
                <a:cxn ang="0">
                  <a:pos x="50" y="15"/>
                </a:cxn>
                <a:cxn ang="0">
                  <a:pos x="49" y="14"/>
                </a:cxn>
                <a:cxn ang="0">
                  <a:pos x="49" y="14"/>
                </a:cxn>
                <a:cxn ang="0">
                  <a:pos x="47" y="13"/>
                </a:cxn>
                <a:cxn ang="0">
                  <a:pos x="46" y="14"/>
                </a:cxn>
                <a:cxn ang="0">
                  <a:pos x="42" y="18"/>
                </a:cxn>
                <a:cxn ang="0">
                  <a:pos x="42" y="18"/>
                </a:cxn>
                <a:cxn ang="0">
                  <a:pos x="40" y="20"/>
                </a:cxn>
                <a:cxn ang="0">
                  <a:pos x="37" y="18"/>
                </a:cxn>
                <a:cxn ang="0">
                  <a:pos x="35" y="17"/>
                </a:cxn>
                <a:cxn ang="0">
                  <a:pos x="35" y="13"/>
                </a:cxn>
                <a:cxn ang="0">
                  <a:pos x="35" y="13"/>
                </a:cxn>
                <a:cxn ang="0">
                  <a:pos x="35" y="8"/>
                </a:cxn>
                <a:cxn ang="0">
                  <a:pos x="33" y="4"/>
                </a:cxn>
                <a:cxn ang="0">
                  <a:pos x="32" y="1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19" y="1"/>
                </a:cxn>
                <a:cxn ang="0">
                  <a:pos x="19" y="1"/>
                </a:cxn>
                <a:cxn ang="0">
                  <a:pos x="19" y="6"/>
                </a:cxn>
                <a:cxn ang="0">
                  <a:pos x="18" y="10"/>
                </a:cxn>
                <a:cxn ang="0">
                  <a:pos x="18" y="10"/>
                </a:cxn>
                <a:cxn ang="0">
                  <a:pos x="15" y="13"/>
                </a:cxn>
                <a:cxn ang="0">
                  <a:pos x="12" y="15"/>
                </a:cxn>
                <a:cxn ang="0">
                  <a:pos x="5" y="20"/>
                </a:cxn>
                <a:cxn ang="0">
                  <a:pos x="5" y="20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42" y="54"/>
                </a:cxn>
                <a:cxn ang="0">
                  <a:pos x="52" y="60"/>
                </a:cxn>
                <a:cxn ang="0">
                  <a:pos x="59" y="62"/>
                </a:cxn>
                <a:cxn ang="0">
                  <a:pos x="59" y="62"/>
                </a:cxn>
                <a:cxn ang="0">
                  <a:pos x="63" y="64"/>
                </a:cxn>
                <a:cxn ang="0">
                  <a:pos x="63" y="64"/>
                </a:cxn>
                <a:cxn ang="0">
                  <a:pos x="66" y="54"/>
                </a:cxn>
                <a:cxn ang="0">
                  <a:pos x="67" y="48"/>
                </a:cxn>
                <a:cxn ang="0">
                  <a:pos x="67" y="48"/>
                </a:cxn>
                <a:cxn ang="0">
                  <a:pos x="66" y="45"/>
                </a:cxn>
                <a:cxn ang="0">
                  <a:pos x="63" y="41"/>
                </a:cxn>
                <a:cxn ang="0">
                  <a:pos x="55" y="37"/>
                </a:cxn>
                <a:cxn ang="0">
                  <a:pos x="55" y="37"/>
                </a:cxn>
              </a:cxnLst>
              <a:rect l="0" t="0" r="r" b="b"/>
              <a:pathLst>
                <a:path w="67" h="64">
                  <a:moveTo>
                    <a:pt x="55" y="37"/>
                  </a:moveTo>
                  <a:lnTo>
                    <a:pt x="55" y="37"/>
                  </a:lnTo>
                  <a:lnTo>
                    <a:pt x="50" y="34"/>
                  </a:lnTo>
                  <a:lnTo>
                    <a:pt x="49" y="33"/>
                  </a:lnTo>
                  <a:lnTo>
                    <a:pt x="50" y="31"/>
                  </a:lnTo>
                  <a:lnTo>
                    <a:pt x="50" y="31"/>
                  </a:lnTo>
                  <a:lnTo>
                    <a:pt x="50" y="30"/>
                  </a:lnTo>
                  <a:lnTo>
                    <a:pt x="52" y="27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2" y="15"/>
                  </a:lnTo>
                  <a:lnTo>
                    <a:pt x="52" y="15"/>
                  </a:lnTo>
                  <a:lnTo>
                    <a:pt x="50" y="15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7" y="13"/>
                  </a:lnTo>
                  <a:lnTo>
                    <a:pt x="46" y="14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0" y="20"/>
                  </a:lnTo>
                  <a:lnTo>
                    <a:pt x="37" y="18"/>
                  </a:lnTo>
                  <a:lnTo>
                    <a:pt x="35" y="17"/>
                  </a:lnTo>
                  <a:lnTo>
                    <a:pt x="35" y="13"/>
                  </a:lnTo>
                  <a:lnTo>
                    <a:pt x="35" y="13"/>
                  </a:lnTo>
                  <a:lnTo>
                    <a:pt x="35" y="8"/>
                  </a:lnTo>
                  <a:lnTo>
                    <a:pt x="33" y="4"/>
                  </a:lnTo>
                  <a:lnTo>
                    <a:pt x="32" y="1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6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5" y="13"/>
                  </a:lnTo>
                  <a:lnTo>
                    <a:pt x="12" y="15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42" y="54"/>
                  </a:lnTo>
                  <a:lnTo>
                    <a:pt x="52" y="60"/>
                  </a:lnTo>
                  <a:lnTo>
                    <a:pt x="59" y="62"/>
                  </a:lnTo>
                  <a:lnTo>
                    <a:pt x="59" y="62"/>
                  </a:lnTo>
                  <a:lnTo>
                    <a:pt x="63" y="64"/>
                  </a:lnTo>
                  <a:lnTo>
                    <a:pt x="63" y="64"/>
                  </a:lnTo>
                  <a:lnTo>
                    <a:pt x="66" y="54"/>
                  </a:lnTo>
                  <a:lnTo>
                    <a:pt x="67" y="48"/>
                  </a:lnTo>
                  <a:lnTo>
                    <a:pt x="67" y="48"/>
                  </a:lnTo>
                  <a:lnTo>
                    <a:pt x="66" y="45"/>
                  </a:lnTo>
                  <a:lnTo>
                    <a:pt x="63" y="41"/>
                  </a:lnTo>
                  <a:lnTo>
                    <a:pt x="55" y="37"/>
                  </a:lnTo>
                  <a:lnTo>
                    <a:pt x="55" y="37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44" name="Freeform 216">
              <a:extLst>
                <a:ext uri="{FF2B5EF4-FFF2-40B4-BE49-F238E27FC236}">
                  <a16:creationId xmlns="" xmlns:a16="http://schemas.microsoft.com/office/drawing/2014/main" id="{E3366F61-44A4-BF4A-8F3A-9AD2C1D00B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575" y="3830638"/>
              <a:ext cx="74613" cy="80963"/>
            </a:xfrm>
            <a:custGeom>
              <a:avLst/>
              <a:gdLst/>
              <a:ahLst/>
              <a:cxnLst>
                <a:cxn ang="0">
                  <a:pos x="46" y="36"/>
                </a:cxn>
                <a:cxn ang="0">
                  <a:pos x="46" y="36"/>
                </a:cxn>
                <a:cxn ang="0">
                  <a:pos x="47" y="30"/>
                </a:cxn>
                <a:cxn ang="0">
                  <a:pos x="47" y="29"/>
                </a:cxn>
                <a:cxn ang="0">
                  <a:pos x="46" y="26"/>
                </a:cxn>
                <a:cxn ang="0">
                  <a:pos x="46" y="26"/>
                </a:cxn>
                <a:cxn ang="0">
                  <a:pos x="44" y="22"/>
                </a:cxn>
                <a:cxn ang="0">
                  <a:pos x="44" y="16"/>
                </a:cxn>
                <a:cxn ang="0">
                  <a:pos x="44" y="16"/>
                </a:cxn>
                <a:cxn ang="0">
                  <a:pos x="43" y="13"/>
                </a:cxn>
                <a:cxn ang="0">
                  <a:pos x="38" y="7"/>
                </a:cxn>
                <a:cxn ang="0">
                  <a:pos x="34" y="3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26" y="2"/>
                </a:cxn>
                <a:cxn ang="0">
                  <a:pos x="21" y="3"/>
                </a:cxn>
                <a:cxn ang="0">
                  <a:pos x="19" y="3"/>
                </a:cxn>
                <a:cxn ang="0">
                  <a:pos x="19" y="3"/>
                </a:cxn>
                <a:cxn ang="0">
                  <a:pos x="14" y="2"/>
                </a:cxn>
                <a:cxn ang="0">
                  <a:pos x="13" y="3"/>
                </a:cxn>
                <a:cxn ang="0">
                  <a:pos x="11" y="4"/>
                </a:cxn>
                <a:cxn ang="0">
                  <a:pos x="11" y="4"/>
                </a:cxn>
                <a:cxn ang="0">
                  <a:pos x="10" y="7"/>
                </a:cxn>
                <a:cxn ang="0">
                  <a:pos x="7" y="10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3" y="23"/>
                </a:cxn>
                <a:cxn ang="0">
                  <a:pos x="3" y="23"/>
                </a:cxn>
                <a:cxn ang="0">
                  <a:pos x="6" y="30"/>
                </a:cxn>
                <a:cxn ang="0">
                  <a:pos x="9" y="36"/>
                </a:cxn>
                <a:cxn ang="0">
                  <a:pos x="11" y="40"/>
                </a:cxn>
                <a:cxn ang="0">
                  <a:pos x="16" y="43"/>
                </a:cxn>
                <a:cxn ang="0">
                  <a:pos x="16" y="43"/>
                </a:cxn>
                <a:cxn ang="0">
                  <a:pos x="28" y="51"/>
                </a:cxn>
                <a:cxn ang="0">
                  <a:pos x="28" y="51"/>
                </a:cxn>
                <a:cxn ang="0">
                  <a:pos x="33" y="46"/>
                </a:cxn>
                <a:cxn ang="0">
                  <a:pos x="33" y="46"/>
                </a:cxn>
                <a:cxn ang="0">
                  <a:pos x="40" y="41"/>
                </a:cxn>
                <a:cxn ang="0">
                  <a:pos x="43" y="39"/>
                </a:cxn>
                <a:cxn ang="0">
                  <a:pos x="46" y="36"/>
                </a:cxn>
                <a:cxn ang="0">
                  <a:pos x="46" y="36"/>
                </a:cxn>
              </a:cxnLst>
              <a:rect l="0" t="0" r="r" b="b"/>
              <a:pathLst>
                <a:path w="47" h="51">
                  <a:moveTo>
                    <a:pt x="46" y="36"/>
                  </a:moveTo>
                  <a:lnTo>
                    <a:pt x="46" y="36"/>
                  </a:lnTo>
                  <a:lnTo>
                    <a:pt x="47" y="30"/>
                  </a:lnTo>
                  <a:lnTo>
                    <a:pt x="47" y="29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4" y="22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3" y="13"/>
                  </a:lnTo>
                  <a:lnTo>
                    <a:pt x="38" y="7"/>
                  </a:lnTo>
                  <a:lnTo>
                    <a:pt x="34" y="3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6" y="2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9" y="3"/>
                  </a:lnTo>
                  <a:lnTo>
                    <a:pt x="14" y="2"/>
                  </a:lnTo>
                  <a:lnTo>
                    <a:pt x="13" y="3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0" y="7"/>
                  </a:lnTo>
                  <a:lnTo>
                    <a:pt x="7" y="1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6" y="30"/>
                  </a:lnTo>
                  <a:lnTo>
                    <a:pt x="9" y="36"/>
                  </a:lnTo>
                  <a:lnTo>
                    <a:pt x="11" y="40"/>
                  </a:lnTo>
                  <a:lnTo>
                    <a:pt x="16" y="43"/>
                  </a:lnTo>
                  <a:lnTo>
                    <a:pt x="16" y="43"/>
                  </a:lnTo>
                  <a:lnTo>
                    <a:pt x="28" y="51"/>
                  </a:lnTo>
                  <a:lnTo>
                    <a:pt x="28" y="51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40" y="41"/>
                  </a:lnTo>
                  <a:lnTo>
                    <a:pt x="43" y="39"/>
                  </a:lnTo>
                  <a:lnTo>
                    <a:pt x="46" y="36"/>
                  </a:lnTo>
                  <a:lnTo>
                    <a:pt x="46" y="36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45" name="Freeform 217">
              <a:extLst>
                <a:ext uri="{FF2B5EF4-FFF2-40B4-BE49-F238E27FC236}">
                  <a16:creationId xmlns="" xmlns:a16="http://schemas.microsoft.com/office/drawing/2014/main" id="{0D3C78CB-275C-BE45-85B1-753C15548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0325" y="3359150"/>
              <a:ext cx="214313" cy="173038"/>
            </a:xfrm>
            <a:custGeom>
              <a:avLst/>
              <a:gdLst/>
              <a:ahLst/>
              <a:cxnLst>
                <a:cxn ang="0">
                  <a:pos x="63" y="84"/>
                </a:cxn>
                <a:cxn ang="0">
                  <a:pos x="63" y="84"/>
                </a:cxn>
                <a:cxn ang="0">
                  <a:pos x="64" y="82"/>
                </a:cxn>
                <a:cxn ang="0">
                  <a:pos x="66" y="81"/>
                </a:cxn>
                <a:cxn ang="0">
                  <a:pos x="71" y="78"/>
                </a:cxn>
                <a:cxn ang="0">
                  <a:pos x="77" y="75"/>
                </a:cxn>
                <a:cxn ang="0">
                  <a:pos x="80" y="74"/>
                </a:cxn>
                <a:cxn ang="0">
                  <a:pos x="80" y="72"/>
                </a:cxn>
                <a:cxn ang="0">
                  <a:pos x="80" y="72"/>
                </a:cxn>
                <a:cxn ang="0">
                  <a:pos x="80" y="30"/>
                </a:cxn>
                <a:cxn ang="0">
                  <a:pos x="80" y="30"/>
                </a:cxn>
                <a:cxn ang="0">
                  <a:pos x="107" y="30"/>
                </a:cxn>
                <a:cxn ang="0">
                  <a:pos x="134" y="30"/>
                </a:cxn>
                <a:cxn ang="0">
                  <a:pos x="134" y="30"/>
                </a:cxn>
                <a:cxn ang="0">
                  <a:pos x="135" y="21"/>
                </a:cxn>
                <a:cxn ang="0">
                  <a:pos x="134" y="7"/>
                </a:cxn>
                <a:cxn ang="0">
                  <a:pos x="134" y="7"/>
                </a:cxn>
                <a:cxn ang="0">
                  <a:pos x="133" y="3"/>
                </a:cxn>
                <a:cxn ang="0">
                  <a:pos x="130" y="1"/>
                </a:cxn>
                <a:cxn ang="0">
                  <a:pos x="123" y="0"/>
                </a:cxn>
                <a:cxn ang="0">
                  <a:pos x="123" y="0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59" y="7"/>
                </a:cxn>
                <a:cxn ang="0">
                  <a:pos x="54" y="16"/>
                </a:cxn>
                <a:cxn ang="0">
                  <a:pos x="54" y="16"/>
                </a:cxn>
                <a:cxn ang="0">
                  <a:pos x="50" y="21"/>
                </a:cxn>
                <a:cxn ang="0">
                  <a:pos x="43" y="28"/>
                </a:cxn>
                <a:cxn ang="0">
                  <a:pos x="36" y="37"/>
                </a:cxn>
                <a:cxn ang="0">
                  <a:pos x="34" y="40"/>
                </a:cxn>
                <a:cxn ang="0">
                  <a:pos x="33" y="44"/>
                </a:cxn>
                <a:cxn ang="0">
                  <a:pos x="33" y="44"/>
                </a:cxn>
                <a:cxn ang="0">
                  <a:pos x="33" y="48"/>
                </a:cxn>
                <a:cxn ang="0">
                  <a:pos x="30" y="54"/>
                </a:cxn>
                <a:cxn ang="0">
                  <a:pos x="23" y="65"/>
                </a:cxn>
                <a:cxn ang="0">
                  <a:pos x="15" y="78"/>
                </a:cxn>
                <a:cxn ang="0">
                  <a:pos x="5" y="94"/>
                </a:cxn>
                <a:cxn ang="0">
                  <a:pos x="5" y="94"/>
                </a:cxn>
                <a:cxn ang="0">
                  <a:pos x="2" y="102"/>
                </a:cxn>
                <a:cxn ang="0">
                  <a:pos x="0" y="109"/>
                </a:cxn>
                <a:cxn ang="0">
                  <a:pos x="63" y="109"/>
                </a:cxn>
                <a:cxn ang="0">
                  <a:pos x="63" y="109"/>
                </a:cxn>
                <a:cxn ang="0">
                  <a:pos x="63" y="84"/>
                </a:cxn>
                <a:cxn ang="0">
                  <a:pos x="63" y="84"/>
                </a:cxn>
              </a:cxnLst>
              <a:rect l="0" t="0" r="r" b="b"/>
              <a:pathLst>
                <a:path w="135" h="109">
                  <a:moveTo>
                    <a:pt x="63" y="84"/>
                  </a:moveTo>
                  <a:lnTo>
                    <a:pt x="63" y="84"/>
                  </a:lnTo>
                  <a:lnTo>
                    <a:pt x="64" y="82"/>
                  </a:lnTo>
                  <a:lnTo>
                    <a:pt x="66" y="81"/>
                  </a:lnTo>
                  <a:lnTo>
                    <a:pt x="71" y="78"/>
                  </a:lnTo>
                  <a:lnTo>
                    <a:pt x="77" y="75"/>
                  </a:lnTo>
                  <a:lnTo>
                    <a:pt x="80" y="74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80" y="30"/>
                  </a:lnTo>
                  <a:lnTo>
                    <a:pt x="80" y="30"/>
                  </a:lnTo>
                  <a:lnTo>
                    <a:pt x="107" y="30"/>
                  </a:lnTo>
                  <a:lnTo>
                    <a:pt x="134" y="30"/>
                  </a:lnTo>
                  <a:lnTo>
                    <a:pt x="134" y="30"/>
                  </a:lnTo>
                  <a:lnTo>
                    <a:pt x="135" y="21"/>
                  </a:lnTo>
                  <a:lnTo>
                    <a:pt x="134" y="7"/>
                  </a:lnTo>
                  <a:lnTo>
                    <a:pt x="134" y="7"/>
                  </a:lnTo>
                  <a:lnTo>
                    <a:pt x="133" y="3"/>
                  </a:lnTo>
                  <a:lnTo>
                    <a:pt x="130" y="1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9" y="7"/>
                  </a:lnTo>
                  <a:lnTo>
                    <a:pt x="54" y="16"/>
                  </a:lnTo>
                  <a:lnTo>
                    <a:pt x="54" y="16"/>
                  </a:lnTo>
                  <a:lnTo>
                    <a:pt x="50" y="21"/>
                  </a:lnTo>
                  <a:lnTo>
                    <a:pt x="43" y="28"/>
                  </a:lnTo>
                  <a:lnTo>
                    <a:pt x="36" y="37"/>
                  </a:lnTo>
                  <a:lnTo>
                    <a:pt x="34" y="40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3" y="48"/>
                  </a:lnTo>
                  <a:lnTo>
                    <a:pt x="30" y="54"/>
                  </a:lnTo>
                  <a:lnTo>
                    <a:pt x="23" y="65"/>
                  </a:lnTo>
                  <a:lnTo>
                    <a:pt x="15" y="78"/>
                  </a:lnTo>
                  <a:lnTo>
                    <a:pt x="5" y="94"/>
                  </a:lnTo>
                  <a:lnTo>
                    <a:pt x="5" y="94"/>
                  </a:lnTo>
                  <a:lnTo>
                    <a:pt x="2" y="102"/>
                  </a:lnTo>
                  <a:lnTo>
                    <a:pt x="0" y="109"/>
                  </a:lnTo>
                  <a:lnTo>
                    <a:pt x="63" y="109"/>
                  </a:lnTo>
                  <a:lnTo>
                    <a:pt x="63" y="109"/>
                  </a:lnTo>
                  <a:lnTo>
                    <a:pt x="63" y="84"/>
                  </a:lnTo>
                  <a:lnTo>
                    <a:pt x="63" y="8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46" name="Freeform 218">
              <a:extLst>
                <a:ext uri="{FF2B5EF4-FFF2-40B4-BE49-F238E27FC236}">
                  <a16:creationId xmlns="" xmlns:a16="http://schemas.microsoft.com/office/drawing/2014/main" id="{A66BBCCE-29A1-884A-BEA2-B61A804F3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0325" y="3370263"/>
              <a:ext cx="307975" cy="338138"/>
            </a:xfrm>
            <a:custGeom>
              <a:avLst/>
              <a:gdLst/>
              <a:ahLst/>
              <a:cxnLst>
                <a:cxn ang="0">
                  <a:pos x="15" y="184"/>
                </a:cxn>
                <a:cxn ang="0">
                  <a:pos x="29" y="184"/>
                </a:cxn>
                <a:cxn ang="0">
                  <a:pos x="34" y="182"/>
                </a:cxn>
                <a:cxn ang="0">
                  <a:pos x="42" y="182"/>
                </a:cxn>
                <a:cxn ang="0">
                  <a:pos x="49" y="188"/>
                </a:cxn>
                <a:cxn ang="0">
                  <a:pos x="57" y="191"/>
                </a:cxn>
                <a:cxn ang="0">
                  <a:pos x="60" y="198"/>
                </a:cxn>
                <a:cxn ang="0">
                  <a:pos x="67" y="205"/>
                </a:cxn>
                <a:cxn ang="0">
                  <a:pos x="73" y="209"/>
                </a:cxn>
                <a:cxn ang="0">
                  <a:pos x="76" y="213"/>
                </a:cxn>
                <a:cxn ang="0">
                  <a:pos x="83" y="211"/>
                </a:cxn>
                <a:cxn ang="0">
                  <a:pos x="84" y="208"/>
                </a:cxn>
                <a:cxn ang="0">
                  <a:pos x="86" y="202"/>
                </a:cxn>
                <a:cxn ang="0">
                  <a:pos x="93" y="203"/>
                </a:cxn>
                <a:cxn ang="0">
                  <a:pos x="97" y="206"/>
                </a:cxn>
                <a:cxn ang="0">
                  <a:pos x="101" y="202"/>
                </a:cxn>
                <a:cxn ang="0">
                  <a:pos x="104" y="202"/>
                </a:cxn>
                <a:cxn ang="0">
                  <a:pos x="113" y="203"/>
                </a:cxn>
                <a:cxn ang="0">
                  <a:pos x="120" y="202"/>
                </a:cxn>
                <a:cxn ang="0">
                  <a:pos x="123" y="201"/>
                </a:cxn>
                <a:cxn ang="0">
                  <a:pos x="174" y="201"/>
                </a:cxn>
                <a:cxn ang="0">
                  <a:pos x="185" y="199"/>
                </a:cxn>
                <a:cxn ang="0">
                  <a:pos x="188" y="192"/>
                </a:cxn>
                <a:cxn ang="0">
                  <a:pos x="182" y="181"/>
                </a:cxn>
                <a:cxn ang="0">
                  <a:pos x="194" y="40"/>
                </a:cxn>
                <a:cxn ang="0">
                  <a:pos x="138" y="3"/>
                </a:cxn>
                <a:cxn ang="0">
                  <a:pos x="134" y="0"/>
                </a:cxn>
                <a:cxn ang="0">
                  <a:pos x="135" y="14"/>
                </a:cxn>
                <a:cxn ang="0">
                  <a:pos x="134" y="23"/>
                </a:cxn>
                <a:cxn ang="0">
                  <a:pos x="80" y="23"/>
                </a:cxn>
                <a:cxn ang="0">
                  <a:pos x="80" y="65"/>
                </a:cxn>
                <a:cxn ang="0">
                  <a:pos x="80" y="67"/>
                </a:cxn>
                <a:cxn ang="0">
                  <a:pos x="71" y="71"/>
                </a:cxn>
                <a:cxn ang="0">
                  <a:pos x="64" y="75"/>
                </a:cxn>
                <a:cxn ang="0">
                  <a:pos x="63" y="77"/>
                </a:cxn>
                <a:cxn ang="0">
                  <a:pos x="0" y="102"/>
                </a:cxn>
                <a:cxn ang="0">
                  <a:pos x="0" y="110"/>
                </a:cxn>
                <a:cxn ang="0">
                  <a:pos x="9" y="121"/>
                </a:cxn>
                <a:cxn ang="0">
                  <a:pos x="10" y="122"/>
                </a:cxn>
                <a:cxn ang="0">
                  <a:pos x="10" y="132"/>
                </a:cxn>
                <a:cxn ang="0">
                  <a:pos x="10" y="142"/>
                </a:cxn>
                <a:cxn ang="0">
                  <a:pos x="13" y="147"/>
                </a:cxn>
                <a:cxn ang="0">
                  <a:pos x="16" y="155"/>
                </a:cxn>
                <a:cxn ang="0">
                  <a:pos x="12" y="172"/>
                </a:cxn>
                <a:cxn ang="0">
                  <a:pos x="7" y="178"/>
                </a:cxn>
                <a:cxn ang="0">
                  <a:pos x="5" y="192"/>
                </a:cxn>
                <a:cxn ang="0">
                  <a:pos x="6" y="192"/>
                </a:cxn>
                <a:cxn ang="0">
                  <a:pos x="9" y="189"/>
                </a:cxn>
                <a:cxn ang="0">
                  <a:pos x="12" y="185"/>
                </a:cxn>
                <a:cxn ang="0">
                  <a:pos x="15" y="184"/>
                </a:cxn>
              </a:cxnLst>
              <a:rect l="0" t="0" r="r" b="b"/>
              <a:pathLst>
                <a:path w="194" h="213">
                  <a:moveTo>
                    <a:pt x="15" y="184"/>
                  </a:moveTo>
                  <a:lnTo>
                    <a:pt x="15" y="184"/>
                  </a:lnTo>
                  <a:lnTo>
                    <a:pt x="24" y="184"/>
                  </a:lnTo>
                  <a:lnTo>
                    <a:pt x="29" y="184"/>
                  </a:lnTo>
                  <a:lnTo>
                    <a:pt x="29" y="184"/>
                  </a:lnTo>
                  <a:lnTo>
                    <a:pt x="34" y="182"/>
                  </a:lnTo>
                  <a:lnTo>
                    <a:pt x="39" y="182"/>
                  </a:lnTo>
                  <a:lnTo>
                    <a:pt x="42" y="182"/>
                  </a:lnTo>
                  <a:lnTo>
                    <a:pt x="42" y="182"/>
                  </a:lnTo>
                  <a:lnTo>
                    <a:pt x="49" y="188"/>
                  </a:lnTo>
                  <a:lnTo>
                    <a:pt x="52" y="191"/>
                  </a:lnTo>
                  <a:lnTo>
                    <a:pt x="57" y="191"/>
                  </a:lnTo>
                  <a:lnTo>
                    <a:pt x="57" y="191"/>
                  </a:lnTo>
                  <a:lnTo>
                    <a:pt x="60" y="198"/>
                  </a:lnTo>
                  <a:lnTo>
                    <a:pt x="63" y="202"/>
                  </a:lnTo>
                  <a:lnTo>
                    <a:pt x="67" y="205"/>
                  </a:lnTo>
                  <a:lnTo>
                    <a:pt x="67" y="205"/>
                  </a:lnTo>
                  <a:lnTo>
                    <a:pt x="73" y="209"/>
                  </a:lnTo>
                  <a:lnTo>
                    <a:pt x="76" y="213"/>
                  </a:lnTo>
                  <a:lnTo>
                    <a:pt x="76" y="213"/>
                  </a:lnTo>
                  <a:lnTo>
                    <a:pt x="81" y="212"/>
                  </a:lnTo>
                  <a:lnTo>
                    <a:pt x="83" y="211"/>
                  </a:lnTo>
                  <a:lnTo>
                    <a:pt x="84" y="208"/>
                  </a:lnTo>
                  <a:lnTo>
                    <a:pt x="84" y="208"/>
                  </a:lnTo>
                  <a:lnTo>
                    <a:pt x="84" y="205"/>
                  </a:lnTo>
                  <a:lnTo>
                    <a:pt x="86" y="202"/>
                  </a:lnTo>
                  <a:lnTo>
                    <a:pt x="88" y="201"/>
                  </a:lnTo>
                  <a:lnTo>
                    <a:pt x="93" y="203"/>
                  </a:lnTo>
                  <a:lnTo>
                    <a:pt x="93" y="203"/>
                  </a:lnTo>
                  <a:lnTo>
                    <a:pt x="97" y="206"/>
                  </a:lnTo>
                  <a:lnTo>
                    <a:pt x="100" y="206"/>
                  </a:lnTo>
                  <a:lnTo>
                    <a:pt x="101" y="202"/>
                  </a:lnTo>
                  <a:lnTo>
                    <a:pt x="101" y="202"/>
                  </a:lnTo>
                  <a:lnTo>
                    <a:pt x="104" y="202"/>
                  </a:lnTo>
                  <a:lnTo>
                    <a:pt x="106" y="202"/>
                  </a:lnTo>
                  <a:lnTo>
                    <a:pt x="113" y="203"/>
                  </a:lnTo>
                  <a:lnTo>
                    <a:pt x="113" y="203"/>
                  </a:lnTo>
                  <a:lnTo>
                    <a:pt x="120" y="202"/>
                  </a:lnTo>
                  <a:lnTo>
                    <a:pt x="123" y="201"/>
                  </a:lnTo>
                  <a:lnTo>
                    <a:pt x="123" y="201"/>
                  </a:lnTo>
                  <a:lnTo>
                    <a:pt x="153" y="201"/>
                  </a:lnTo>
                  <a:lnTo>
                    <a:pt x="174" y="201"/>
                  </a:lnTo>
                  <a:lnTo>
                    <a:pt x="185" y="199"/>
                  </a:lnTo>
                  <a:lnTo>
                    <a:pt x="185" y="199"/>
                  </a:lnTo>
                  <a:lnTo>
                    <a:pt x="187" y="196"/>
                  </a:lnTo>
                  <a:lnTo>
                    <a:pt x="188" y="192"/>
                  </a:lnTo>
                  <a:lnTo>
                    <a:pt x="188" y="186"/>
                  </a:lnTo>
                  <a:lnTo>
                    <a:pt x="182" y="181"/>
                  </a:lnTo>
                  <a:lnTo>
                    <a:pt x="167" y="40"/>
                  </a:lnTo>
                  <a:lnTo>
                    <a:pt x="194" y="40"/>
                  </a:lnTo>
                  <a:lnTo>
                    <a:pt x="194" y="40"/>
                  </a:lnTo>
                  <a:lnTo>
                    <a:pt x="138" y="3"/>
                  </a:lnTo>
                  <a:lnTo>
                    <a:pt x="138" y="3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35" y="14"/>
                  </a:lnTo>
                  <a:lnTo>
                    <a:pt x="134" y="23"/>
                  </a:lnTo>
                  <a:lnTo>
                    <a:pt x="134" y="23"/>
                  </a:lnTo>
                  <a:lnTo>
                    <a:pt x="107" y="23"/>
                  </a:lnTo>
                  <a:lnTo>
                    <a:pt x="80" y="23"/>
                  </a:lnTo>
                  <a:lnTo>
                    <a:pt x="80" y="23"/>
                  </a:lnTo>
                  <a:lnTo>
                    <a:pt x="80" y="65"/>
                  </a:lnTo>
                  <a:lnTo>
                    <a:pt x="80" y="65"/>
                  </a:lnTo>
                  <a:lnTo>
                    <a:pt x="80" y="67"/>
                  </a:lnTo>
                  <a:lnTo>
                    <a:pt x="77" y="68"/>
                  </a:lnTo>
                  <a:lnTo>
                    <a:pt x="71" y="71"/>
                  </a:lnTo>
                  <a:lnTo>
                    <a:pt x="66" y="74"/>
                  </a:lnTo>
                  <a:lnTo>
                    <a:pt x="64" y="75"/>
                  </a:lnTo>
                  <a:lnTo>
                    <a:pt x="63" y="77"/>
                  </a:lnTo>
                  <a:lnTo>
                    <a:pt x="63" y="77"/>
                  </a:lnTo>
                  <a:lnTo>
                    <a:pt x="63" y="102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0" y="110"/>
                  </a:lnTo>
                  <a:lnTo>
                    <a:pt x="3" y="114"/>
                  </a:lnTo>
                  <a:lnTo>
                    <a:pt x="9" y="121"/>
                  </a:lnTo>
                  <a:lnTo>
                    <a:pt x="9" y="121"/>
                  </a:lnTo>
                  <a:lnTo>
                    <a:pt x="10" y="122"/>
                  </a:lnTo>
                  <a:lnTo>
                    <a:pt x="10" y="125"/>
                  </a:lnTo>
                  <a:lnTo>
                    <a:pt x="10" y="132"/>
                  </a:lnTo>
                  <a:lnTo>
                    <a:pt x="10" y="139"/>
                  </a:lnTo>
                  <a:lnTo>
                    <a:pt x="10" y="142"/>
                  </a:lnTo>
                  <a:lnTo>
                    <a:pt x="13" y="147"/>
                  </a:lnTo>
                  <a:lnTo>
                    <a:pt x="13" y="147"/>
                  </a:lnTo>
                  <a:lnTo>
                    <a:pt x="15" y="151"/>
                  </a:lnTo>
                  <a:lnTo>
                    <a:pt x="16" y="155"/>
                  </a:lnTo>
                  <a:lnTo>
                    <a:pt x="15" y="164"/>
                  </a:lnTo>
                  <a:lnTo>
                    <a:pt x="12" y="172"/>
                  </a:lnTo>
                  <a:lnTo>
                    <a:pt x="7" y="178"/>
                  </a:lnTo>
                  <a:lnTo>
                    <a:pt x="7" y="178"/>
                  </a:lnTo>
                  <a:lnTo>
                    <a:pt x="6" y="184"/>
                  </a:lnTo>
                  <a:lnTo>
                    <a:pt x="5" y="192"/>
                  </a:lnTo>
                  <a:lnTo>
                    <a:pt x="5" y="192"/>
                  </a:lnTo>
                  <a:lnTo>
                    <a:pt x="6" y="192"/>
                  </a:lnTo>
                  <a:lnTo>
                    <a:pt x="6" y="192"/>
                  </a:lnTo>
                  <a:lnTo>
                    <a:pt x="9" y="189"/>
                  </a:lnTo>
                  <a:lnTo>
                    <a:pt x="10" y="186"/>
                  </a:lnTo>
                  <a:lnTo>
                    <a:pt x="12" y="185"/>
                  </a:lnTo>
                  <a:lnTo>
                    <a:pt x="15" y="184"/>
                  </a:lnTo>
                  <a:lnTo>
                    <a:pt x="15" y="18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47" name="Freeform 219">
              <a:extLst>
                <a:ext uri="{FF2B5EF4-FFF2-40B4-BE49-F238E27FC236}">
                  <a16:creationId xmlns="" xmlns:a16="http://schemas.microsoft.com/office/drawing/2014/main" id="{697428C6-A4AA-CD45-9FB0-B29D03198E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0975" y="3433763"/>
              <a:ext cx="423863" cy="395288"/>
            </a:xfrm>
            <a:custGeom>
              <a:avLst/>
              <a:gdLst/>
              <a:ahLst/>
              <a:cxnLst>
                <a:cxn ang="0">
                  <a:pos x="250" y="91"/>
                </a:cxn>
                <a:cxn ang="0">
                  <a:pos x="239" y="84"/>
                </a:cxn>
                <a:cxn ang="0">
                  <a:pos x="224" y="75"/>
                </a:cxn>
                <a:cxn ang="0">
                  <a:pos x="118" y="0"/>
                </a:cxn>
                <a:cxn ang="0">
                  <a:pos x="112" y="146"/>
                </a:cxn>
                <a:cxn ang="0">
                  <a:pos x="109" y="159"/>
                </a:cxn>
                <a:cxn ang="0">
                  <a:pos x="47" y="161"/>
                </a:cxn>
                <a:cxn ang="0">
                  <a:pos x="30" y="162"/>
                </a:cxn>
                <a:cxn ang="0">
                  <a:pos x="24" y="166"/>
                </a:cxn>
                <a:cxn ang="0">
                  <a:pos x="12" y="161"/>
                </a:cxn>
                <a:cxn ang="0">
                  <a:pos x="8" y="168"/>
                </a:cxn>
                <a:cxn ang="0">
                  <a:pos x="0" y="173"/>
                </a:cxn>
                <a:cxn ang="0">
                  <a:pos x="4" y="185"/>
                </a:cxn>
                <a:cxn ang="0">
                  <a:pos x="11" y="196"/>
                </a:cxn>
                <a:cxn ang="0">
                  <a:pos x="15" y="215"/>
                </a:cxn>
                <a:cxn ang="0">
                  <a:pos x="20" y="219"/>
                </a:cxn>
                <a:cxn ang="0">
                  <a:pos x="28" y="217"/>
                </a:cxn>
                <a:cxn ang="0">
                  <a:pos x="34" y="216"/>
                </a:cxn>
                <a:cxn ang="0">
                  <a:pos x="45" y="213"/>
                </a:cxn>
                <a:cxn ang="0">
                  <a:pos x="52" y="212"/>
                </a:cxn>
                <a:cxn ang="0">
                  <a:pos x="58" y="225"/>
                </a:cxn>
                <a:cxn ang="0">
                  <a:pos x="62" y="229"/>
                </a:cxn>
                <a:cxn ang="0">
                  <a:pos x="61" y="235"/>
                </a:cxn>
                <a:cxn ang="0">
                  <a:pos x="65" y="239"/>
                </a:cxn>
                <a:cxn ang="0">
                  <a:pos x="68" y="246"/>
                </a:cxn>
                <a:cxn ang="0">
                  <a:pos x="74" y="245"/>
                </a:cxn>
                <a:cxn ang="0">
                  <a:pos x="82" y="247"/>
                </a:cxn>
                <a:cxn ang="0">
                  <a:pos x="91" y="243"/>
                </a:cxn>
                <a:cxn ang="0">
                  <a:pos x="98" y="240"/>
                </a:cxn>
                <a:cxn ang="0">
                  <a:pos x="99" y="246"/>
                </a:cxn>
                <a:cxn ang="0">
                  <a:pos x="106" y="243"/>
                </a:cxn>
                <a:cxn ang="0">
                  <a:pos x="113" y="230"/>
                </a:cxn>
                <a:cxn ang="0">
                  <a:pos x="113" y="220"/>
                </a:cxn>
                <a:cxn ang="0">
                  <a:pos x="126" y="215"/>
                </a:cxn>
                <a:cxn ang="0">
                  <a:pos x="131" y="205"/>
                </a:cxn>
                <a:cxn ang="0">
                  <a:pos x="136" y="193"/>
                </a:cxn>
                <a:cxn ang="0">
                  <a:pos x="146" y="193"/>
                </a:cxn>
                <a:cxn ang="0">
                  <a:pos x="152" y="188"/>
                </a:cxn>
                <a:cxn ang="0">
                  <a:pos x="156" y="182"/>
                </a:cxn>
                <a:cxn ang="0">
                  <a:pos x="166" y="181"/>
                </a:cxn>
                <a:cxn ang="0">
                  <a:pos x="172" y="176"/>
                </a:cxn>
                <a:cxn ang="0">
                  <a:pos x="187" y="168"/>
                </a:cxn>
                <a:cxn ang="0">
                  <a:pos x="196" y="169"/>
                </a:cxn>
                <a:cxn ang="0">
                  <a:pos x="217" y="166"/>
                </a:cxn>
                <a:cxn ang="0">
                  <a:pos x="232" y="165"/>
                </a:cxn>
                <a:cxn ang="0">
                  <a:pos x="254" y="161"/>
                </a:cxn>
                <a:cxn ang="0">
                  <a:pos x="263" y="149"/>
                </a:cxn>
                <a:cxn ang="0">
                  <a:pos x="267" y="125"/>
                </a:cxn>
                <a:cxn ang="0">
                  <a:pos x="253" y="104"/>
                </a:cxn>
              </a:cxnLst>
              <a:rect l="0" t="0" r="r" b="b"/>
              <a:pathLst>
                <a:path w="267" h="249">
                  <a:moveTo>
                    <a:pt x="253" y="104"/>
                  </a:moveTo>
                  <a:lnTo>
                    <a:pt x="253" y="104"/>
                  </a:lnTo>
                  <a:lnTo>
                    <a:pt x="253" y="97"/>
                  </a:lnTo>
                  <a:lnTo>
                    <a:pt x="250" y="91"/>
                  </a:lnTo>
                  <a:lnTo>
                    <a:pt x="249" y="88"/>
                  </a:lnTo>
                  <a:lnTo>
                    <a:pt x="246" y="87"/>
                  </a:lnTo>
                  <a:lnTo>
                    <a:pt x="246" y="87"/>
                  </a:lnTo>
                  <a:lnTo>
                    <a:pt x="239" y="84"/>
                  </a:lnTo>
                  <a:lnTo>
                    <a:pt x="233" y="82"/>
                  </a:lnTo>
                  <a:lnTo>
                    <a:pt x="227" y="81"/>
                  </a:lnTo>
                  <a:lnTo>
                    <a:pt x="227" y="81"/>
                  </a:lnTo>
                  <a:lnTo>
                    <a:pt x="224" y="75"/>
                  </a:lnTo>
                  <a:lnTo>
                    <a:pt x="217" y="67"/>
                  </a:lnTo>
                  <a:lnTo>
                    <a:pt x="217" y="67"/>
                  </a:lnTo>
                  <a:lnTo>
                    <a:pt x="183" y="43"/>
                  </a:lnTo>
                  <a:lnTo>
                    <a:pt x="118" y="0"/>
                  </a:lnTo>
                  <a:lnTo>
                    <a:pt x="91" y="0"/>
                  </a:lnTo>
                  <a:lnTo>
                    <a:pt x="106" y="141"/>
                  </a:lnTo>
                  <a:lnTo>
                    <a:pt x="112" y="146"/>
                  </a:lnTo>
                  <a:lnTo>
                    <a:pt x="112" y="146"/>
                  </a:lnTo>
                  <a:lnTo>
                    <a:pt x="112" y="152"/>
                  </a:lnTo>
                  <a:lnTo>
                    <a:pt x="111" y="156"/>
                  </a:lnTo>
                  <a:lnTo>
                    <a:pt x="109" y="159"/>
                  </a:lnTo>
                  <a:lnTo>
                    <a:pt x="109" y="159"/>
                  </a:lnTo>
                  <a:lnTo>
                    <a:pt x="98" y="161"/>
                  </a:lnTo>
                  <a:lnTo>
                    <a:pt x="77" y="161"/>
                  </a:lnTo>
                  <a:lnTo>
                    <a:pt x="47" y="161"/>
                  </a:lnTo>
                  <a:lnTo>
                    <a:pt x="47" y="161"/>
                  </a:lnTo>
                  <a:lnTo>
                    <a:pt x="44" y="162"/>
                  </a:lnTo>
                  <a:lnTo>
                    <a:pt x="37" y="163"/>
                  </a:lnTo>
                  <a:lnTo>
                    <a:pt x="37" y="163"/>
                  </a:lnTo>
                  <a:lnTo>
                    <a:pt x="30" y="162"/>
                  </a:lnTo>
                  <a:lnTo>
                    <a:pt x="28" y="162"/>
                  </a:lnTo>
                  <a:lnTo>
                    <a:pt x="25" y="162"/>
                  </a:lnTo>
                  <a:lnTo>
                    <a:pt x="25" y="162"/>
                  </a:lnTo>
                  <a:lnTo>
                    <a:pt x="24" y="166"/>
                  </a:lnTo>
                  <a:lnTo>
                    <a:pt x="21" y="166"/>
                  </a:lnTo>
                  <a:lnTo>
                    <a:pt x="17" y="163"/>
                  </a:lnTo>
                  <a:lnTo>
                    <a:pt x="17" y="163"/>
                  </a:lnTo>
                  <a:lnTo>
                    <a:pt x="12" y="161"/>
                  </a:lnTo>
                  <a:lnTo>
                    <a:pt x="10" y="162"/>
                  </a:lnTo>
                  <a:lnTo>
                    <a:pt x="8" y="165"/>
                  </a:lnTo>
                  <a:lnTo>
                    <a:pt x="8" y="168"/>
                  </a:lnTo>
                  <a:lnTo>
                    <a:pt x="8" y="168"/>
                  </a:lnTo>
                  <a:lnTo>
                    <a:pt x="7" y="171"/>
                  </a:lnTo>
                  <a:lnTo>
                    <a:pt x="5" y="172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76"/>
                  </a:lnTo>
                  <a:lnTo>
                    <a:pt x="4" y="181"/>
                  </a:lnTo>
                  <a:lnTo>
                    <a:pt x="4" y="181"/>
                  </a:lnTo>
                  <a:lnTo>
                    <a:pt x="4" y="185"/>
                  </a:lnTo>
                  <a:lnTo>
                    <a:pt x="4" y="188"/>
                  </a:lnTo>
                  <a:lnTo>
                    <a:pt x="7" y="190"/>
                  </a:lnTo>
                  <a:lnTo>
                    <a:pt x="7" y="190"/>
                  </a:lnTo>
                  <a:lnTo>
                    <a:pt x="11" y="196"/>
                  </a:lnTo>
                  <a:lnTo>
                    <a:pt x="15" y="202"/>
                  </a:lnTo>
                  <a:lnTo>
                    <a:pt x="15" y="202"/>
                  </a:lnTo>
                  <a:lnTo>
                    <a:pt x="15" y="215"/>
                  </a:lnTo>
                  <a:lnTo>
                    <a:pt x="15" y="215"/>
                  </a:lnTo>
                  <a:lnTo>
                    <a:pt x="15" y="217"/>
                  </a:lnTo>
                  <a:lnTo>
                    <a:pt x="17" y="219"/>
                  </a:lnTo>
                  <a:lnTo>
                    <a:pt x="20" y="219"/>
                  </a:lnTo>
                  <a:lnTo>
                    <a:pt x="20" y="219"/>
                  </a:lnTo>
                  <a:lnTo>
                    <a:pt x="21" y="217"/>
                  </a:lnTo>
                  <a:lnTo>
                    <a:pt x="24" y="217"/>
                  </a:lnTo>
                  <a:lnTo>
                    <a:pt x="27" y="219"/>
                  </a:lnTo>
                  <a:lnTo>
                    <a:pt x="28" y="217"/>
                  </a:lnTo>
                  <a:lnTo>
                    <a:pt x="28" y="217"/>
                  </a:lnTo>
                  <a:lnTo>
                    <a:pt x="30" y="216"/>
                  </a:lnTo>
                  <a:lnTo>
                    <a:pt x="31" y="215"/>
                  </a:lnTo>
                  <a:lnTo>
                    <a:pt x="34" y="216"/>
                  </a:lnTo>
                  <a:lnTo>
                    <a:pt x="40" y="217"/>
                  </a:lnTo>
                  <a:lnTo>
                    <a:pt x="40" y="217"/>
                  </a:lnTo>
                  <a:lnTo>
                    <a:pt x="42" y="216"/>
                  </a:lnTo>
                  <a:lnTo>
                    <a:pt x="45" y="213"/>
                  </a:lnTo>
                  <a:lnTo>
                    <a:pt x="48" y="210"/>
                  </a:lnTo>
                  <a:lnTo>
                    <a:pt x="51" y="210"/>
                  </a:lnTo>
                  <a:lnTo>
                    <a:pt x="51" y="210"/>
                  </a:lnTo>
                  <a:lnTo>
                    <a:pt x="52" y="212"/>
                  </a:lnTo>
                  <a:lnTo>
                    <a:pt x="55" y="215"/>
                  </a:lnTo>
                  <a:lnTo>
                    <a:pt x="57" y="222"/>
                  </a:lnTo>
                  <a:lnTo>
                    <a:pt x="57" y="222"/>
                  </a:lnTo>
                  <a:lnTo>
                    <a:pt x="58" y="225"/>
                  </a:lnTo>
                  <a:lnTo>
                    <a:pt x="61" y="226"/>
                  </a:lnTo>
                  <a:lnTo>
                    <a:pt x="62" y="227"/>
                  </a:lnTo>
                  <a:lnTo>
                    <a:pt x="64" y="229"/>
                  </a:lnTo>
                  <a:lnTo>
                    <a:pt x="62" y="229"/>
                  </a:lnTo>
                  <a:lnTo>
                    <a:pt x="62" y="229"/>
                  </a:lnTo>
                  <a:lnTo>
                    <a:pt x="61" y="230"/>
                  </a:lnTo>
                  <a:lnTo>
                    <a:pt x="61" y="232"/>
                  </a:lnTo>
                  <a:lnTo>
                    <a:pt x="61" y="235"/>
                  </a:lnTo>
                  <a:lnTo>
                    <a:pt x="62" y="235"/>
                  </a:lnTo>
                  <a:lnTo>
                    <a:pt x="62" y="235"/>
                  </a:lnTo>
                  <a:lnTo>
                    <a:pt x="64" y="236"/>
                  </a:lnTo>
                  <a:lnTo>
                    <a:pt x="65" y="239"/>
                  </a:lnTo>
                  <a:lnTo>
                    <a:pt x="65" y="242"/>
                  </a:lnTo>
                  <a:lnTo>
                    <a:pt x="67" y="245"/>
                  </a:lnTo>
                  <a:lnTo>
                    <a:pt x="67" y="245"/>
                  </a:lnTo>
                  <a:lnTo>
                    <a:pt x="68" y="246"/>
                  </a:lnTo>
                  <a:lnTo>
                    <a:pt x="71" y="247"/>
                  </a:lnTo>
                  <a:lnTo>
                    <a:pt x="72" y="247"/>
                  </a:lnTo>
                  <a:lnTo>
                    <a:pt x="74" y="245"/>
                  </a:lnTo>
                  <a:lnTo>
                    <a:pt x="74" y="245"/>
                  </a:lnTo>
                  <a:lnTo>
                    <a:pt x="75" y="243"/>
                  </a:lnTo>
                  <a:lnTo>
                    <a:pt x="78" y="243"/>
                  </a:lnTo>
                  <a:lnTo>
                    <a:pt x="82" y="247"/>
                  </a:lnTo>
                  <a:lnTo>
                    <a:pt x="82" y="247"/>
                  </a:lnTo>
                  <a:lnTo>
                    <a:pt x="84" y="249"/>
                  </a:lnTo>
                  <a:lnTo>
                    <a:pt x="86" y="247"/>
                  </a:lnTo>
                  <a:lnTo>
                    <a:pt x="89" y="246"/>
                  </a:lnTo>
                  <a:lnTo>
                    <a:pt x="91" y="243"/>
                  </a:lnTo>
                  <a:lnTo>
                    <a:pt x="91" y="243"/>
                  </a:lnTo>
                  <a:lnTo>
                    <a:pt x="92" y="240"/>
                  </a:lnTo>
                  <a:lnTo>
                    <a:pt x="95" y="239"/>
                  </a:lnTo>
                  <a:lnTo>
                    <a:pt x="98" y="240"/>
                  </a:lnTo>
                  <a:lnTo>
                    <a:pt x="99" y="242"/>
                  </a:lnTo>
                  <a:lnTo>
                    <a:pt x="99" y="242"/>
                  </a:lnTo>
                  <a:lnTo>
                    <a:pt x="99" y="245"/>
                  </a:lnTo>
                  <a:lnTo>
                    <a:pt x="99" y="246"/>
                  </a:lnTo>
                  <a:lnTo>
                    <a:pt x="102" y="246"/>
                  </a:lnTo>
                  <a:lnTo>
                    <a:pt x="105" y="245"/>
                  </a:lnTo>
                  <a:lnTo>
                    <a:pt x="105" y="245"/>
                  </a:lnTo>
                  <a:lnTo>
                    <a:pt x="106" y="243"/>
                  </a:lnTo>
                  <a:lnTo>
                    <a:pt x="109" y="243"/>
                  </a:lnTo>
                  <a:lnTo>
                    <a:pt x="109" y="243"/>
                  </a:lnTo>
                  <a:lnTo>
                    <a:pt x="113" y="230"/>
                  </a:lnTo>
                  <a:lnTo>
                    <a:pt x="113" y="230"/>
                  </a:lnTo>
                  <a:lnTo>
                    <a:pt x="113" y="227"/>
                  </a:lnTo>
                  <a:lnTo>
                    <a:pt x="113" y="225"/>
                  </a:lnTo>
                  <a:lnTo>
                    <a:pt x="112" y="222"/>
                  </a:lnTo>
                  <a:lnTo>
                    <a:pt x="113" y="220"/>
                  </a:lnTo>
                  <a:lnTo>
                    <a:pt x="113" y="220"/>
                  </a:lnTo>
                  <a:lnTo>
                    <a:pt x="119" y="219"/>
                  </a:lnTo>
                  <a:lnTo>
                    <a:pt x="123" y="217"/>
                  </a:lnTo>
                  <a:lnTo>
                    <a:pt x="126" y="215"/>
                  </a:lnTo>
                  <a:lnTo>
                    <a:pt x="126" y="215"/>
                  </a:lnTo>
                  <a:lnTo>
                    <a:pt x="129" y="208"/>
                  </a:lnTo>
                  <a:lnTo>
                    <a:pt x="131" y="205"/>
                  </a:lnTo>
                  <a:lnTo>
                    <a:pt x="131" y="205"/>
                  </a:lnTo>
                  <a:lnTo>
                    <a:pt x="132" y="198"/>
                  </a:lnTo>
                  <a:lnTo>
                    <a:pt x="133" y="193"/>
                  </a:lnTo>
                  <a:lnTo>
                    <a:pt x="135" y="192"/>
                  </a:lnTo>
                  <a:lnTo>
                    <a:pt x="136" y="193"/>
                  </a:lnTo>
                  <a:lnTo>
                    <a:pt x="136" y="193"/>
                  </a:lnTo>
                  <a:lnTo>
                    <a:pt x="142" y="196"/>
                  </a:lnTo>
                  <a:lnTo>
                    <a:pt x="145" y="196"/>
                  </a:lnTo>
                  <a:lnTo>
                    <a:pt x="146" y="193"/>
                  </a:lnTo>
                  <a:lnTo>
                    <a:pt x="146" y="193"/>
                  </a:lnTo>
                  <a:lnTo>
                    <a:pt x="148" y="190"/>
                  </a:lnTo>
                  <a:lnTo>
                    <a:pt x="149" y="189"/>
                  </a:lnTo>
                  <a:lnTo>
                    <a:pt x="152" y="188"/>
                  </a:lnTo>
                  <a:lnTo>
                    <a:pt x="153" y="186"/>
                  </a:lnTo>
                  <a:lnTo>
                    <a:pt x="153" y="186"/>
                  </a:lnTo>
                  <a:lnTo>
                    <a:pt x="155" y="183"/>
                  </a:lnTo>
                  <a:lnTo>
                    <a:pt x="156" y="182"/>
                  </a:lnTo>
                  <a:lnTo>
                    <a:pt x="160" y="182"/>
                  </a:lnTo>
                  <a:lnTo>
                    <a:pt x="160" y="182"/>
                  </a:lnTo>
                  <a:lnTo>
                    <a:pt x="165" y="182"/>
                  </a:lnTo>
                  <a:lnTo>
                    <a:pt x="166" y="181"/>
                  </a:lnTo>
                  <a:lnTo>
                    <a:pt x="168" y="179"/>
                  </a:lnTo>
                  <a:lnTo>
                    <a:pt x="168" y="179"/>
                  </a:lnTo>
                  <a:lnTo>
                    <a:pt x="168" y="178"/>
                  </a:lnTo>
                  <a:lnTo>
                    <a:pt x="172" y="176"/>
                  </a:lnTo>
                  <a:lnTo>
                    <a:pt x="176" y="175"/>
                  </a:lnTo>
                  <a:lnTo>
                    <a:pt x="180" y="173"/>
                  </a:lnTo>
                  <a:lnTo>
                    <a:pt x="180" y="173"/>
                  </a:lnTo>
                  <a:lnTo>
                    <a:pt x="187" y="168"/>
                  </a:lnTo>
                  <a:lnTo>
                    <a:pt x="190" y="166"/>
                  </a:lnTo>
                  <a:lnTo>
                    <a:pt x="193" y="168"/>
                  </a:lnTo>
                  <a:lnTo>
                    <a:pt x="193" y="168"/>
                  </a:lnTo>
                  <a:lnTo>
                    <a:pt x="196" y="169"/>
                  </a:lnTo>
                  <a:lnTo>
                    <a:pt x="203" y="169"/>
                  </a:lnTo>
                  <a:lnTo>
                    <a:pt x="213" y="169"/>
                  </a:lnTo>
                  <a:lnTo>
                    <a:pt x="213" y="169"/>
                  </a:lnTo>
                  <a:lnTo>
                    <a:pt x="217" y="166"/>
                  </a:lnTo>
                  <a:lnTo>
                    <a:pt x="222" y="165"/>
                  </a:lnTo>
                  <a:lnTo>
                    <a:pt x="226" y="165"/>
                  </a:lnTo>
                  <a:lnTo>
                    <a:pt x="226" y="165"/>
                  </a:lnTo>
                  <a:lnTo>
                    <a:pt x="232" y="165"/>
                  </a:lnTo>
                  <a:lnTo>
                    <a:pt x="239" y="163"/>
                  </a:lnTo>
                  <a:lnTo>
                    <a:pt x="251" y="162"/>
                  </a:lnTo>
                  <a:lnTo>
                    <a:pt x="251" y="162"/>
                  </a:lnTo>
                  <a:lnTo>
                    <a:pt x="254" y="161"/>
                  </a:lnTo>
                  <a:lnTo>
                    <a:pt x="257" y="159"/>
                  </a:lnTo>
                  <a:lnTo>
                    <a:pt x="261" y="155"/>
                  </a:lnTo>
                  <a:lnTo>
                    <a:pt x="261" y="155"/>
                  </a:lnTo>
                  <a:lnTo>
                    <a:pt x="263" y="149"/>
                  </a:lnTo>
                  <a:lnTo>
                    <a:pt x="266" y="144"/>
                  </a:lnTo>
                  <a:lnTo>
                    <a:pt x="266" y="144"/>
                  </a:lnTo>
                  <a:lnTo>
                    <a:pt x="267" y="138"/>
                  </a:lnTo>
                  <a:lnTo>
                    <a:pt x="267" y="125"/>
                  </a:lnTo>
                  <a:lnTo>
                    <a:pt x="267" y="101"/>
                  </a:lnTo>
                  <a:lnTo>
                    <a:pt x="267" y="101"/>
                  </a:lnTo>
                  <a:lnTo>
                    <a:pt x="253" y="104"/>
                  </a:lnTo>
                  <a:lnTo>
                    <a:pt x="253" y="10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48" name="Freeform 220">
              <a:extLst>
                <a:ext uri="{FF2B5EF4-FFF2-40B4-BE49-F238E27FC236}">
                  <a16:creationId xmlns="" xmlns:a16="http://schemas.microsoft.com/office/drawing/2014/main" id="{699C5D3F-24D6-2442-A6A3-9EAFEF5BC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4013" y="3697288"/>
              <a:ext cx="207963" cy="142875"/>
            </a:xfrm>
            <a:custGeom>
              <a:avLst/>
              <a:gdLst/>
              <a:ahLst/>
              <a:cxnLst>
                <a:cxn ang="0">
                  <a:pos x="127" y="50"/>
                </a:cxn>
                <a:cxn ang="0">
                  <a:pos x="124" y="49"/>
                </a:cxn>
                <a:cxn ang="0">
                  <a:pos x="124" y="40"/>
                </a:cxn>
                <a:cxn ang="0">
                  <a:pos x="118" y="42"/>
                </a:cxn>
                <a:cxn ang="0">
                  <a:pos x="114" y="40"/>
                </a:cxn>
                <a:cxn ang="0">
                  <a:pos x="110" y="36"/>
                </a:cxn>
                <a:cxn ang="0">
                  <a:pos x="107" y="34"/>
                </a:cxn>
                <a:cxn ang="0">
                  <a:pos x="105" y="27"/>
                </a:cxn>
                <a:cxn ang="0">
                  <a:pos x="98" y="22"/>
                </a:cxn>
                <a:cxn ang="0">
                  <a:pos x="94" y="12"/>
                </a:cxn>
                <a:cxn ang="0">
                  <a:pos x="94" y="3"/>
                </a:cxn>
                <a:cxn ang="0">
                  <a:pos x="84" y="2"/>
                </a:cxn>
                <a:cxn ang="0">
                  <a:pos x="78" y="2"/>
                </a:cxn>
                <a:cxn ang="0">
                  <a:pos x="67" y="9"/>
                </a:cxn>
                <a:cxn ang="0">
                  <a:pos x="59" y="13"/>
                </a:cxn>
                <a:cxn ang="0">
                  <a:pos x="56" y="16"/>
                </a:cxn>
                <a:cxn ang="0">
                  <a:pos x="47" y="16"/>
                </a:cxn>
                <a:cxn ang="0">
                  <a:pos x="44" y="20"/>
                </a:cxn>
                <a:cxn ang="0">
                  <a:pos x="39" y="24"/>
                </a:cxn>
                <a:cxn ang="0">
                  <a:pos x="36" y="30"/>
                </a:cxn>
                <a:cxn ang="0">
                  <a:pos x="27" y="27"/>
                </a:cxn>
                <a:cxn ang="0">
                  <a:pos x="23" y="32"/>
                </a:cxn>
                <a:cxn ang="0">
                  <a:pos x="20" y="42"/>
                </a:cxn>
                <a:cxn ang="0">
                  <a:pos x="14" y="51"/>
                </a:cxn>
                <a:cxn ang="0">
                  <a:pos x="4" y="54"/>
                </a:cxn>
                <a:cxn ang="0">
                  <a:pos x="4" y="61"/>
                </a:cxn>
                <a:cxn ang="0">
                  <a:pos x="0" y="77"/>
                </a:cxn>
                <a:cxn ang="0">
                  <a:pos x="9" y="83"/>
                </a:cxn>
                <a:cxn ang="0">
                  <a:pos x="14" y="88"/>
                </a:cxn>
                <a:cxn ang="0">
                  <a:pos x="23" y="88"/>
                </a:cxn>
                <a:cxn ang="0">
                  <a:pos x="33" y="84"/>
                </a:cxn>
                <a:cxn ang="0">
                  <a:pos x="41" y="87"/>
                </a:cxn>
                <a:cxn ang="0">
                  <a:pos x="46" y="87"/>
                </a:cxn>
                <a:cxn ang="0">
                  <a:pos x="44" y="77"/>
                </a:cxn>
                <a:cxn ang="0">
                  <a:pos x="44" y="69"/>
                </a:cxn>
                <a:cxn ang="0">
                  <a:pos x="64" y="67"/>
                </a:cxn>
                <a:cxn ang="0">
                  <a:pos x="84" y="70"/>
                </a:cxn>
                <a:cxn ang="0">
                  <a:pos x="87" y="66"/>
                </a:cxn>
                <a:cxn ang="0">
                  <a:pos x="98" y="67"/>
                </a:cxn>
                <a:cxn ang="0">
                  <a:pos x="110" y="64"/>
                </a:cxn>
                <a:cxn ang="0">
                  <a:pos x="114" y="61"/>
                </a:cxn>
                <a:cxn ang="0">
                  <a:pos x="127" y="59"/>
                </a:cxn>
                <a:cxn ang="0">
                  <a:pos x="131" y="54"/>
                </a:cxn>
                <a:cxn ang="0">
                  <a:pos x="131" y="51"/>
                </a:cxn>
              </a:cxnLst>
              <a:rect l="0" t="0" r="r" b="b"/>
              <a:pathLst>
                <a:path w="131" h="90">
                  <a:moveTo>
                    <a:pt x="131" y="51"/>
                  </a:moveTo>
                  <a:lnTo>
                    <a:pt x="131" y="51"/>
                  </a:lnTo>
                  <a:lnTo>
                    <a:pt x="127" y="50"/>
                  </a:lnTo>
                  <a:lnTo>
                    <a:pt x="125" y="49"/>
                  </a:lnTo>
                  <a:lnTo>
                    <a:pt x="125" y="49"/>
                  </a:lnTo>
                  <a:lnTo>
                    <a:pt x="124" y="49"/>
                  </a:lnTo>
                  <a:lnTo>
                    <a:pt x="124" y="46"/>
                  </a:lnTo>
                  <a:lnTo>
                    <a:pt x="124" y="40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1" y="42"/>
                  </a:lnTo>
                  <a:lnTo>
                    <a:pt x="118" y="42"/>
                  </a:lnTo>
                  <a:lnTo>
                    <a:pt x="115" y="42"/>
                  </a:lnTo>
                  <a:lnTo>
                    <a:pt x="115" y="42"/>
                  </a:lnTo>
                  <a:lnTo>
                    <a:pt x="114" y="40"/>
                  </a:lnTo>
                  <a:lnTo>
                    <a:pt x="113" y="39"/>
                  </a:lnTo>
                  <a:lnTo>
                    <a:pt x="111" y="36"/>
                  </a:lnTo>
                  <a:lnTo>
                    <a:pt x="110" y="36"/>
                  </a:lnTo>
                  <a:lnTo>
                    <a:pt x="110" y="36"/>
                  </a:lnTo>
                  <a:lnTo>
                    <a:pt x="108" y="36"/>
                  </a:lnTo>
                  <a:lnTo>
                    <a:pt x="107" y="34"/>
                  </a:lnTo>
                  <a:lnTo>
                    <a:pt x="107" y="30"/>
                  </a:lnTo>
                  <a:lnTo>
                    <a:pt x="107" y="30"/>
                  </a:lnTo>
                  <a:lnTo>
                    <a:pt x="105" y="27"/>
                  </a:lnTo>
                  <a:lnTo>
                    <a:pt x="104" y="24"/>
                  </a:lnTo>
                  <a:lnTo>
                    <a:pt x="98" y="22"/>
                  </a:lnTo>
                  <a:lnTo>
                    <a:pt x="98" y="22"/>
                  </a:lnTo>
                  <a:lnTo>
                    <a:pt x="97" y="19"/>
                  </a:lnTo>
                  <a:lnTo>
                    <a:pt x="96" y="16"/>
                  </a:lnTo>
                  <a:lnTo>
                    <a:pt x="94" y="12"/>
                  </a:lnTo>
                  <a:lnTo>
                    <a:pt x="94" y="12"/>
                  </a:lnTo>
                  <a:lnTo>
                    <a:pt x="93" y="9"/>
                  </a:lnTo>
                  <a:lnTo>
                    <a:pt x="94" y="3"/>
                  </a:lnTo>
                  <a:lnTo>
                    <a:pt x="94" y="3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4" y="2"/>
                  </a:lnTo>
                  <a:lnTo>
                    <a:pt x="81" y="0"/>
                  </a:lnTo>
                  <a:lnTo>
                    <a:pt x="78" y="2"/>
                  </a:lnTo>
                  <a:lnTo>
                    <a:pt x="71" y="7"/>
                  </a:lnTo>
                  <a:lnTo>
                    <a:pt x="71" y="7"/>
                  </a:lnTo>
                  <a:lnTo>
                    <a:pt x="67" y="9"/>
                  </a:lnTo>
                  <a:lnTo>
                    <a:pt x="63" y="10"/>
                  </a:lnTo>
                  <a:lnTo>
                    <a:pt x="59" y="12"/>
                  </a:lnTo>
                  <a:lnTo>
                    <a:pt x="59" y="13"/>
                  </a:lnTo>
                  <a:lnTo>
                    <a:pt x="59" y="13"/>
                  </a:lnTo>
                  <a:lnTo>
                    <a:pt x="57" y="15"/>
                  </a:lnTo>
                  <a:lnTo>
                    <a:pt x="56" y="16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47" y="16"/>
                  </a:lnTo>
                  <a:lnTo>
                    <a:pt x="46" y="17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3" y="22"/>
                  </a:lnTo>
                  <a:lnTo>
                    <a:pt x="40" y="23"/>
                  </a:lnTo>
                  <a:lnTo>
                    <a:pt x="39" y="24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6" y="30"/>
                  </a:lnTo>
                  <a:lnTo>
                    <a:pt x="33" y="30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6" y="26"/>
                  </a:lnTo>
                  <a:lnTo>
                    <a:pt x="24" y="27"/>
                  </a:lnTo>
                  <a:lnTo>
                    <a:pt x="23" y="32"/>
                  </a:lnTo>
                  <a:lnTo>
                    <a:pt x="22" y="39"/>
                  </a:lnTo>
                  <a:lnTo>
                    <a:pt x="22" y="39"/>
                  </a:lnTo>
                  <a:lnTo>
                    <a:pt x="20" y="42"/>
                  </a:lnTo>
                  <a:lnTo>
                    <a:pt x="17" y="49"/>
                  </a:lnTo>
                  <a:lnTo>
                    <a:pt x="17" y="49"/>
                  </a:lnTo>
                  <a:lnTo>
                    <a:pt x="14" y="51"/>
                  </a:lnTo>
                  <a:lnTo>
                    <a:pt x="10" y="53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3" y="56"/>
                  </a:lnTo>
                  <a:lnTo>
                    <a:pt x="4" y="59"/>
                  </a:lnTo>
                  <a:lnTo>
                    <a:pt x="4" y="61"/>
                  </a:lnTo>
                  <a:lnTo>
                    <a:pt x="4" y="64"/>
                  </a:lnTo>
                  <a:lnTo>
                    <a:pt x="4" y="64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4" y="79"/>
                  </a:lnTo>
                  <a:lnTo>
                    <a:pt x="9" y="83"/>
                  </a:lnTo>
                  <a:lnTo>
                    <a:pt x="9" y="83"/>
                  </a:lnTo>
                  <a:lnTo>
                    <a:pt x="10" y="84"/>
                  </a:lnTo>
                  <a:lnTo>
                    <a:pt x="14" y="88"/>
                  </a:lnTo>
                  <a:lnTo>
                    <a:pt x="19" y="90"/>
                  </a:lnTo>
                  <a:lnTo>
                    <a:pt x="20" y="90"/>
                  </a:lnTo>
                  <a:lnTo>
                    <a:pt x="23" y="88"/>
                  </a:lnTo>
                  <a:lnTo>
                    <a:pt x="23" y="88"/>
                  </a:lnTo>
                  <a:lnTo>
                    <a:pt x="27" y="86"/>
                  </a:lnTo>
                  <a:lnTo>
                    <a:pt x="33" y="84"/>
                  </a:lnTo>
                  <a:lnTo>
                    <a:pt x="37" y="86"/>
                  </a:lnTo>
                  <a:lnTo>
                    <a:pt x="41" y="87"/>
                  </a:lnTo>
                  <a:lnTo>
                    <a:pt x="41" y="87"/>
                  </a:lnTo>
                  <a:lnTo>
                    <a:pt x="43" y="88"/>
                  </a:lnTo>
                  <a:lnTo>
                    <a:pt x="44" y="88"/>
                  </a:lnTo>
                  <a:lnTo>
                    <a:pt x="46" y="87"/>
                  </a:lnTo>
                  <a:lnTo>
                    <a:pt x="47" y="86"/>
                  </a:lnTo>
                  <a:lnTo>
                    <a:pt x="47" y="86"/>
                  </a:lnTo>
                  <a:lnTo>
                    <a:pt x="44" y="77"/>
                  </a:lnTo>
                  <a:lnTo>
                    <a:pt x="43" y="73"/>
                  </a:lnTo>
                  <a:lnTo>
                    <a:pt x="44" y="69"/>
                  </a:lnTo>
                  <a:lnTo>
                    <a:pt x="44" y="69"/>
                  </a:lnTo>
                  <a:lnTo>
                    <a:pt x="46" y="69"/>
                  </a:lnTo>
                  <a:lnTo>
                    <a:pt x="50" y="67"/>
                  </a:lnTo>
                  <a:lnTo>
                    <a:pt x="64" y="67"/>
                  </a:lnTo>
                  <a:lnTo>
                    <a:pt x="77" y="69"/>
                  </a:lnTo>
                  <a:lnTo>
                    <a:pt x="84" y="70"/>
                  </a:lnTo>
                  <a:lnTo>
                    <a:pt x="84" y="70"/>
                  </a:lnTo>
                  <a:lnTo>
                    <a:pt x="84" y="70"/>
                  </a:lnTo>
                  <a:lnTo>
                    <a:pt x="86" y="69"/>
                  </a:lnTo>
                  <a:lnTo>
                    <a:pt x="87" y="66"/>
                  </a:lnTo>
                  <a:lnTo>
                    <a:pt x="90" y="66"/>
                  </a:lnTo>
                  <a:lnTo>
                    <a:pt x="90" y="66"/>
                  </a:lnTo>
                  <a:lnTo>
                    <a:pt x="98" y="67"/>
                  </a:lnTo>
                  <a:lnTo>
                    <a:pt x="105" y="67"/>
                  </a:lnTo>
                  <a:lnTo>
                    <a:pt x="105" y="67"/>
                  </a:lnTo>
                  <a:lnTo>
                    <a:pt x="110" y="64"/>
                  </a:lnTo>
                  <a:lnTo>
                    <a:pt x="111" y="61"/>
                  </a:lnTo>
                  <a:lnTo>
                    <a:pt x="114" y="61"/>
                  </a:lnTo>
                  <a:lnTo>
                    <a:pt x="114" y="61"/>
                  </a:lnTo>
                  <a:lnTo>
                    <a:pt x="121" y="61"/>
                  </a:lnTo>
                  <a:lnTo>
                    <a:pt x="124" y="60"/>
                  </a:lnTo>
                  <a:lnTo>
                    <a:pt x="127" y="59"/>
                  </a:lnTo>
                  <a:lnTo>
                    <a:pt x="127" y="59"/>
                  </a:lnTo>
                  <a:lnTo>
                    <a:pt x="130" y="56"/>
                  </a:lnTo>
                  <a:lnTo>
                    <a:pt x="131" y="54"/>
                  </a:lnTo>
                  <a:lnTo>
                    <a:pt x="131" y="53"/>
                  </a:lnTo>
                  <a:lnTo>
                    <a:pt x="131" y="53"/>
                  </a:lnTo>
                  <a:lnTo>
                    <a:pt x="131" y="51"/>
                  </a:lnTo>
                  <a:lnTo>
                    <a:pt x="131" y="51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49" name="Freeform 221">
              <a:extLst>
                <a:ext uri="{FF2B5EF4-FFF2-40B4-BE49-F238E27FC236}">
                  <a16:creationId xmlns="" xmlns:a16="http://schemas.microsoft.com/office/drawing/2014/main" id="{ACE2533F-C077-294E-A513-90ECF0970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1650" y="3473450"/>
              <a:ext cx="392113" cy="307975"/>
            </a:xfrm>
            <a:custGeom>
              <a:avLst/>
              <a:gdLst/>
              <a:ahLst/>
              <a:cxnLst>
                <a:cxn ang="0">
                  <a:pos x="237" y="8"/>
                </a:cxn>
                <a:cxn ang="0">
                  <a:pos x="222" y="12"/>
                </a:cxn>
                <a:cxn ang="0">
                  <a:pos x="207" y="2"/>
                </a:cxn>
                <a:cxn ang="0">
                  <a:pos x="121" y="43"/>
                </a:cxn>
                <a:cxn ang="0">
                  <a:pos x="82" y="70"/>
                </a:cxn>
                <a:cxn ang="0">
                  <a:pos x="65" y="76"/>
                </a:cxn>
                <a:cxn ang="0">
                  <a:pos x="65" y="113"/>
                </a:cxn>
                <a:cxn ang="0">
                  <a:pos x="61" y="124"/>
                </a:cxn>
                <a:cxn ang="0">
                  <a:pos x="55" y="134"/>
                </a:cxn>
                <a:cxn ang="0">
                  <a:pos x="49" y="137"/>
                </a:cxn>
                <a:cxn ang="0">
                  <a:pos x="24" y="140"/>
                </a:cxn>
                <a:cxn ang="0">
                  <a:pos x="15" y="141"/>
                </a:cxn>
                <a:cxn ang="0">
                  <a:pos x="1" y="144"/>
                </a:cxn>
                <a:cxn ang="0">
                  <a:pos x="1" y="153"/>
                </a:cxn>
                <a:cxn ang="0">
                  <a:pos x="4" y="160"/>
                </a:cxn>
                <a:cxn ang="0">
                  <a:pos x="11" y="165"/>
                </a:cxn>
                <a:cxn ang="0">
                  <a:pos x="14" y="171"/>
                </a:cxn>
                <a:cxn ang="0">
                  <a:pos x="17" y="177"/>
                </a:cxn>
                <a:cxn ang="0">
                  <a:pos x="20" y="180"/>
                </a:cxn>
                <a:cxn ang="0">
                  <a:pos x="22" y="183"/>
                </a:cxn>
                <a:cxn ang="0">
                  <a:pos x="30" y="181"/>
                </a:cxn>
                <a:cxn ang="0">
                  <a:pos x="31" y="187"/>
                </a:cxn>
                <a:cxn ang="0">
                  <a:pos x="32" y="190"/>
                </a:cxn>
                <a:cxn ang="0">
                  <a:pos x="38" y="192"/>
                </a:cxn>
                <a:cxn ang="0">
                  <a:pos x="41" y="185"/>
                </a:cxn>
                <a:cxn ang="0">
                  <a:pos x="47" y="187"/>
                </a:cxn>
                <a:cxn ang="0">
                  <a:pos x="49" y="194"/>
                </a:cxn>
                <a:cxn ang="0">
                  <a:pos x="54" y="194"/>
                </a:cxn>
                <a:cxn ang="0">
                  <a:pos x="57" y="191"/>
                </a:cxn>
                <a:cxn ang="0">
                  <a:pos x="64" y="180"/>
                </a:cxn>
                <a:cxn ang="0">
                  <a:pos x="65" y="170"/>
                </a:cxn>
                <a:cxn ang="0">
                  <a:pos x="69" y="165"/>
                </a:cxn>
                <a:cxn ang="0">
                  <a:pos x="82" y="167"/>
                </a:cxn>
                <a:cxn ang="0">
                  <a:pos x="88" y="163"/>
                </a:cxn>
                <a:cxn ang="0">
                  <a:pos x="94" y="164"/>
                </a:cxn>
                <a:cxn ang="0">
                  <a:pos x="104" y="167"/>
                </a:cxn>
                <a:cxn ang="0">
                  <a:pos x="109" y="175"/>
                </a:cxn>
                <a:cxn ang="0">
                  <a:pos x="113" y="175"/>
                </a:cxn>
                <a:cxn ang="0">
                  <a:pos x="126" y="171"/>
                </a:cxn>
                <a:cxn ang="0">
                  <a:pos x="139" y="178"/>
                </a:cxn>
                <a:cxn ang="0">
                  <a:pos x="150" y="180"/>
                </a:cxn>
                <a:cxn ang="0">
                  <a:pos x="159" y="174"/>
                </a:cxn>
                <a:cxn ang="0">
                  <a:pos x="166" y="171"/>
                </a:cxn>
                <a:cxn ang="0">
                  <a:pos x="186" y="171"/>
                </a:cxn>
                <a:cxn ang="0">
                  <a:pos x="196" y="174"/>
                </a:cxn>
                <a:cxn ang="0">
                  <a:pos x="203" y="173"/>
                </a:cxn>
                <a:cxn ang="0">
                  <a:pos x="212" y="164"/>
                </a:cxn>
                <a:cxn ang="0">
                  <a:pos x="213" y="164"/>
                </a:cxn>
                <a:cxn ang="0">
                  <a:pos x="213" y="154"/>
                </a:cxn>
                <a:cxn ang="0">
                  <a:pos x="217" y="146"/>
                </a:cxn>
                <a:cxn ang="0">
                  <a:pos x="222" y="137"/>
                </a:cxn>
                <a:cxn ang="0">
                  <a:pos x="243" y="113"/>
                </a:cxn>
                <a:cxn ang="0">
                  <a:pos x="244" y="73"/>
                </a:cxn>
                <a:cxn ang="0">
                  <a:pos x="247" y="56"/>
                </a:cxn>
                <a:cxn ang="0">
                  <a:pos x="246" y="49"/>
                </a:cxn>
                <a:cxn ang="0">
                  <a:pos x="244" y="43"/>
                </a:cxn>
                <a:cxn ang="0">
                  <a:pos x="239" y="32"/>
                </a:cxn>
              </a:cxnLst>
              <a:rect l="0" t="0" r="r" b="b"/>
              <a:pathLst>
                <a:path w="247" h="194">
                  <a:moveTo>
                    <a:pt x="237" y="29"/>
                  </a:moveTo>
                  <a:lnTo>
                    <a:pt x="237" y="29"/>
                  </a:lnTo>
                  <a:lnTo>
                    <a:pt x="237" y="8"/>
                  </a:lnTo>
                  <a:lnTo>
                    <a:pt x="224" y="15"/>
                  </a:lnTo>
                  <a:lnTo>
                    <a:pt x="224" y="15"/>
                  </a:lnTo>
                  <a:lnTo>
                    <a:pt x="222" y="12"/>
                  </a:lnTo>
                  <a:lnTo>
                    <a:pt x="213" y="5"/>
                  </a:lnTo>
                  <a:lnTo>
                    <a:pt x="213" y="5"/>
                  </a:lnTo>
                  <a:lnTo>
                    <a:pt x="207" y="2"/>
                  </a:lnTo>
                  <a:lnTo>
                    <a:pt x="199" y="0"/>
                  </a:lnTo>
                  <a:lnTo>
                    <a:pt x="190" y="0"/>
                  </a:lnTo>
                  <a:lnTo>
                    <a:pt x="121" y="43"/>
                  </a:lnTo>
                  <a:lnTo>
                    <a:pt x="92" y="67"/>
                  </a:lnTo>
                  <a:lnTo>
                    <a:pt x="92" y="67"/>
                  </a:lnTo>
                  <a:lnTo>
                    <a:pt x="82" y="70"/>
                  </a:lnTo>
                  <a:lnTo>
                    <a:pt x="67" y="74"/>
                  </a:lnTo>
                  <a:lnTo>
                    <a:pt x="67" y="74"/>
                  </a:lnTo>
                  <a:lnTo>
                    <a:pt x="65" y="76"/>
                  </a:lnTo>
                  <a:lnTo>
                    <a:pt x="65" y="76"/>
                  </a:lnTo>
                  <a:lnTo>
                    <a:pt x="65" y="100"/>
                  </a:lnTo>
                  <a:lnTo>
                    <a:pt x="65" y="113"/>
                  </a:lnTo>
                  <a:lnTo>
                    <a:pt x="64" y="119"/>
                  </a:lnTo>
                  <a:lnTo>
                    <a:pt x="64" y="119"/>
                  </a:lnTo>
                  <a:lnTo>
                    <a:pt x="61" y="124"/>
                  </a:lnTo>
                  <a:lnTo>
                    <a:pt x="59" y="130"/>
                  </a:lnTo>
                  <a:lnTo>
                    <a:pt x="59" y="130"/>
                  </a:lnTo>
                  <a:lnTo>
                    <a:pt x="55" y="134"/>
                  </a:lnTo>
                  <a:lnTo>
                    <a:pt x="52" y="136"/>
                  </a:lnTo>
                  <a:lnTo>
                    <a:pt x="49" y="137"/>
                  </a:lnTo>
                  <a:lnTo>
                    <a:pt x="49" y="137"/>
                  </a:lnTo>
                  <a:lnTo>
                    <a:pt x="37" y="138"/>
                  </a:lnTo>
                  <a:lnTo>
                    <a:pt x="30" y="140"/>
                  </a:lnTo>
                  <a:lnTo>
                    <a:pt x="24" y="140"/>
                  </a:lnTo>
                  <a:lnTo>
                    <a:pt x="24" y="140"/>
                  </a:lnTo>
                  <a:lnTo>
                    <a:pt x="20" y="140"/>
                  </a:lnTo>
                  <a:lnTo>
                    <a:pt x="15" y="141"/>
                  </a:lnTo>
                  <a:lnTo>
                    <a:pt x="11" y="144"/>
                  </a:lnTo>
                  <a:lnTo>
                    <a:pt x="11" y="144"/>
                  </a:lnTo>
                  <a:lnTo>
                    <a:pt x="1" y="144"/>
                  </a:lnTo>
                  <a:lnTo>
                    <a:pt x="1" y="144"/>
                  </a:lnTo>
                  <a:lnTo>
                    <a:pt x="0" y="150"/>
                  </a:lnTo>
                  <a:lnTo>
                    <a:pt x="1" y="153"/>
                  </a:lnTo>
                  <a:lnTo>
                    <a:pt x="1" y="153"/>
                  </a:lnTo>
                  <a:lnTo>
                    <a:pt x="3" y="157"/>
                  </a:lnTo>
                  <a:lnTo>
                    <a:pt x="4" y="160"/>
                  </a:lnTo>
                  <a:lnTo>
                    <a:pt x="5" y="163"/>
                  </a:lnTo>
                  <a:lnTo>
                    <a:pt x="5" y="163"/>
                  </a:lnTo>
                  <a:lnTo>
                    <a:pt x="11" y="165"/>
                  </a:lnTo>
                  <a:lnTo>
                    <a:pt x="12" y="168"/>
                  </a:lnTo>
                  <a:lnTo>
                    <a:pt x="14" y="171"/>
                  </a:lnTo>
                  <a:lnTo>
                    <a:pt x="14" y="171"/>
                  </a:lnTo>
                  <a:lnTo>
                    <a:pt x="14" y="175"/>
                  </a:lnTo>
                  <a:lnTo>
                    <a:pt x="15" y="177"/>
                  </a:lnTo>
                  <a:lnTo>
                    <a:pt x="17" y="177"/>
                  </a:lnTo>
                  <a:lnTo>
                    <a:pt x="17" y="177"/>
                  </a:lnTo>
                  <a:lnTo>
                    <a:pt x="18" y="177"/>
                  </a:lnTo>
                  <a:lnTo>
                    <a:pt x="20" y="180"/>
                  </a:lnTo>
                  <a:lnTo>
                    <a:pt x="21" y="181"/>
                  </a:lnTo>
                  <a:lnTo>
                    <a:pt x="22" y="183"/>
                  </a:lnTo>
                  <a:lnTo>
                    <a:pt x="22" y="183"/>
                  </a:lnTo>
                  <a:lnTo>
                    <a:pt x="25" y="183"/>
                  </a:lnTo>
                  <a:lnTo>
                    <a:pt x="28" y="183"/>
                  </a:lnTo>
                  <a:lnTo>
                    <a:pt x="30" y="181"/>
                  </a:lnTo>
                  <a:lnTo>
                    <a:pt x="31" y="181"/>
                  </a:lnTo>
                  <a:lnTo>
                    <a:pt x="31" y="181"/>
                  </a:lnTo>
                  <a:lnTo>
                    <a:pt x="31" y="187"/>
                  </a:lnTo>
                  <a:lnTo>
                    <a:pt x="31" y="190"/>
                  </a:lnTo>
                  <a:lnTo>
                    <a:pt x="32" y="190"/>
                  </a:lnTo>
                  <a:lnTo>
                    <a:pt x="32" y="190"/>
                  </a:lnTo>
                  <a:lnTo>
                    <a:pt x="34" y="191"/>
                  </a:lnTo>
                  <a:lnTo>
                    <a:pt x="38" y="192"/>
                  </a:lnTo>
                  <a:lnTo>
                    <a:pt x="38" y="192"/>
                  </a:lnTo>
                  <a:lnTo>
                    <a:pt x="38" y="190"/>
                  </a:lnTo>
                  <a:lnTo>
                    <a:pt x="40" y="187"/>
                  </a:lnTo>
                  <a:lnTo>
                    <a:pt x="41" y="185"/>
                  </a:lnTo>
                  <a:lnTo>
                    <a:pt x="44" y="185"/>
                  </a:lnTo>
                  <a:lnTo>
                    <a:pt x="44" y="185"/>
                  </a:lnTo>
                  <a:lnTo>
                    <a:pt x="47" y="187"/>
                  </a:lnTo>
                  <a:lnTo>
                    <a:pt x="47" y="190"/>
                  </a:lnTo>
                  <a:lnTo>
                    <a:pt x="47" y="191"/>
                  </a:lnTo>
                  <a:lnTo>
                    <a:pt x="49" y="194"/>
                  </a:lnTo>
                  <a:lnTo>
                    <a:pt x="49" y="194"/>
                  </a:lnTo>
                  <a:lnTo>
                    <a:pt x="52" y="194"/>
                  </a:lnTo>
                  <a:lnTo>
                    <a:pt x="54" y="194"/>
                  </a:lnTo>
                  <a:lnTo>
                    <a:pt x="55" y="192"/>
                  </a:lnTo>
                  <a:lnTo>
                    <a:pt x="57" y="191"/>
                  </a:lnTo>
                  <a:lnTo>
                    <a:pt x="57" y="191"/>
                  </a:lnTo>
                  <a:lnTo>
                    <a:pt x="57" y="187"/>
                  </a:lnTo>
                  <a:lnTo>
                    <a:pt x="59" y="184"/>
                  </a:lnTo>
                  <a:lnTo>
                    <a:pt x="64" y="180"/>
                  </a:lnTo>
                  <a:lnTo>
                    <a:pt x="64" y="180"/>
                  </a:lnTo>
                  <a:lnTo>
                    <a:pt x="64" y="173"/>
                  </a:lnTo>
                  <a:lnTo>
                    <a:pt x="65" y="170"/>
                  </a:lnTo>
                  <a:lnTo>
                    <a:pt x="67" y="167"/>
                  </a:lnTo>
                  <a:lnTo>
                    <a:pt x="67" y="167"/>
                  </a:lnTo>
                  <a:lnTo>
                    <a:pt x="69" y="165"/>
                  </a:lnTo>
                  <a:lnTo>
                    <a:pt x="74" y="165"/>
                  </a:lnTo>
                  <a:lnTo>
                    <a:pt x="82" y="167"/>
                  </a:lnTo>
                  <a:lnTo>
                    <a:pt x="82" y="167"/>
                  </a:lnTo>
                  <a:lnTo>
                    <a:pt x="84" y="165"/>
                  </a:lnTo>
                  <a:lnTo>
                    <a:pt x="86" y="164"/>
                  </a:lnTo>
                  <a:lnTo>
                    <a:pt x="88" y="163"/>
                  </a:lnTo>
                  <a:lnTo>
                    <a:pt x="91" y="163"/>
                  </a:lnTo>
                  <a:lnTo>
                    <a:pt x="91" y="163"/>
                  </a:lnTo>
                  <a:lnTo>
                    <a:pt x="94" y="164"/>
                  </a:lnTo>
                  <a:lnTo>
                    <a:pt x="98" y="165"/>
                  </a:lnTo>
                  <a:lnTo>
                    <a:pt x="101" y="165"/>
                  </a:lnTo>
                  <a:lnTo>
                    <a:pt x="104" y="167"/>
                  </a:lnTo>
                  <a:lnTo>
                    <a:pt x="104" y="167"/>
                  </a:lnTo>
                  <a:lnTo>
                    <a:pt x="108" y="174"/>
                  </a:lnTo>
                  <a:lnTo>
                    <a:pt x="109" y="175"/>
                  </a:lnTo>
                  <a:lnTo>
                    <a:pt x="111" y="175"/>
                  </a:lnTo>
                  <a:lnTo>
                    <a:pt x="113" y="175"/>
                  </a:lnTo>
                  <a:lnTo>
                    <a:pt x="113" y="175"/>
                  </a:lnTo>
                  <a:lnTo>
                    <a:pt x="121" y="173"/>
                  </a:lnTo>
                  <a:lnTo>
                    <a:pt x="126" y="171"/>
                  </a:lnTo>
                  <a:lnTo>
                    <a:pt x="126" y="171"/>
                  </a:lnTo>
                  <a:lnTo>
                    <a:pt x="129" y="173"/>
                  </a:lnTo>
                  <a:lnTo>
                    <a:pt x="132" y="174"/>
                  </a:lnTo>
                  <a:lnTo>
                    <a:pt x="139" y="178"/>
                  </a:lnTo>
                  <a:lnTo>
                    <a:pt x="139" y="178"/>
                  </a:lnTo>
                  <a:lnTo>
                    <a:pt x="146" y="180"/>
                  </a:lnTo>
                  <a:lnTo>
                    <a:pt x="150" y="180"/>
                  </a:lnTo>
                  <a:lnTo>
                    <a:pt x="155" y="178"/>
                  </a:lnTo>
                  <a:lnTo>
                    <a:pt x="155" y="178"/>
                  </a:lnTo>
                  <a:lnTo>
                    <a:pt x="159" y="174"/>
                  </a:lnTo>
                  <a:lnTo>
                    <a:pt x="163" y="171"/>
                  </a:lnTo>
                  <a:lnTo>
                    <a:pt x="166" y="171"/>
                  </a:lnTo>
                  <a:lnTo>
                    <a:pt x="166" y="171"/>
                  </a:lnTo>
                  <a:lnTo>
                    <a:pt x="176" y="170"/>
                  </a:lnTo>
                  <a:lnTo>
                    <a:pt x="183" y="170"/>
                  </a:lnTo>
                  <a:lnTo>
                    <a:pt x="186" y="171"/>
                  </a:lnTo>
                  <a:lnTo>
                    <a:pt x="186" y="171"/>
                  </a:lnTo>
                  <a:lnTo>
                    <a:pt x="192" y="174"/>
                  </a:lnTo>
                  <a:lnTo>
                    <a:pt x="196" y="174"/>
                  </a:lnTo>
                  <a:lnTo>
                    <a:pt x="200" y="174"/>
                  </a:lnTo>
                  <a:lnTo>
                    <a:pt x="200" y="174"/>
                  </a:lnTo>
                  <a:lnTo>
                    <a:pt x="203" y="173"/>
                  </a:lnTo>
                  <a:lnTo>
                    <a:pt x="206" y="168"/>
                  </a:lnTo>
                  <a:lnTo>
                    <a:pt x="209" y="165"/>
                  </a:lnTo>
                  <a:lnTo>
                    <a:pt x="212" y="164"/>
                  </a:lnTo>
                  <a:lnTo>
                    <a:pt x="212" y="164"/>
                  </a:lnTo>
                  <a:lnTo>
                    <a:pt x="213" y="164"/>
                  </a:lnTo>
                  <a:lnTo>
                    <a:pt x="213" y="164"/>
                  </a:lnTo>
                  <a:lnTo>
                    <a:pt x="213" y="158"/>
                  </a:lnTo>
                  <a:lnTo>
                    <a:pt x="213" y="158"/>
                  </a:lnTo>
                  <a:lnTo>
                    <a:pt x="213" y="154"/>
                  </a:lnTo>
                  <a:lnTo>
                    <a:pt x="215" y="151"/>
                  </a:lnTo>
                  <a:lnTo>
                    <a:pt x="216" y="150"/>
                  </a:lnTo>
                  <a:lnTo>
                    <a:pt x="217" y="146"/>
                  </a:lnTo>
                  <a:lnTo>
                    <a:pt x="217" y="146"/>
                  </a:lnTo>
                  <a:lnTo>
                    <a:pt x="219" y="141"/>
                  </a:lnTo>
                  <a:lnTo>
                    <a:pt x="222" y="137"/>
                  </a:lnTo>
                  <a:lnTo>
                    <a:pt x="229" y="126"/>
                  </a:lnTo>
                  <a:lnTo>
                    <a:pt x="243" y="113"/>
                  </a:lnTo>
                  <a:lnTo>
                    <a:pt x="243" y="113"/>
                  </a:lnTo>
                  <a:lnTo>
                    <a:pt x="243" y="107"/>
                  </a:lnTo>
                  <a:lnTo>
                    <a:pt x="244" y="94"/>
                  </a:lnTo>
                  <a:lnTo>
                    <a:pt x="244" y="73"/>
                  </a:lnTo>
                  <a:lnTo>
                    <a:pt x="244" y="73"/>
                  </a:lnTo>
                  <a:lnTo>
                    <a:pt x="244" y="64"/>
                  </a:lnTo>
                  <a:lnTo>
                    <a:pt x="247" y="56"/>
                  </a:lnTo>
                  <a:lnTo>
                    <a:pt x="247" y="56"/>
                  </a:lnTo>
                  <a:lnTo>
                    <a:pt x="247" y="52"/>
                  </a:lnTo>
                  <a:lnTo>
                    <a:pt x="246" y="49"/>
                  </a:lnTo>
                  <a:lnTo>
                    <a:pt x="244" y="47"/>
                  </a:lnTo>
                  <a:lnTo>
                    <a:pt x="244" y="43"/>
                  </a:lnTo>
                  <a:lnTo>
                    <a:pt x="244" y="43"/>
                  </a:lnTo>
                  <a:lnTo>
                    <a:pt x="243" y="39"/>
                  </a:lnTo>
                  <a:lnTo>
                    <a:pt x="242" y="35"/>
                  </a:lnTo>
                  <a:lnTo>
                    <a:pt x="239" y="32"/>
                  </a:lnTo>
                  <a:lnTo>
                    <a:pt x="237" y="29"/>
                  </a:lnTo>
                  <a:lnTo>
                    <a:pt x="237" y="29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50" name="Freeform 222">
              <a:extLst>
                <a:ext uri="{FF2B5EF4-FFF2-40B4-BE49-F238E27FC236}">
                  <a16:creationId xmlns="" xmlns:a16="http://schemas.microsoft.com/office/drawing/2014/main" id="{9BFD0045-16FD-CC45-8EAA-30C203195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9788" y="3473450"/>
              <a:ext cx="255588" cy="422275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24" y="29"/>
                </a:cxn>
                <a:cxn ang="0">
                  <a:pos x="30" y="39"/>
                </a:cxn>
                <a:cxn ang="0">
                  <a:pos x="31" y="47"/>
                </a:cxn>
                <a:cxn ang="0">
                  <a:pos x="34" y="56"/>
                </a:cxn>
                <a:cxn ang="0">
                  <a:pos x="31" y="73"/>
                </a:cxn>
                <a:cxn ang="0">
                  <a:pos x="30" y="107"/>
                </a:cxn>
                <a:cxn ang="0">
                  <a:pos x="16" y="126"/>
                </a:cxn>
                <a:cxn ang="0">
                  <a:pos x="4" y="146"/>
                </a:cxn>
                <a:cxn ang="0">
                  <a:pos x="2" y="151"/>
                </a:cxn>
                <a:cxn ang="0">
                  <a:pos x="0" y="158"/>
                </a:cxn>
                <a:cxn ang="0">
                  <a:pos x="4" y="167"/>
                </a:cxn>
                <a:cxn ang="0">
                  <a:pos x="9" y="173"/>
                </a:cxn>
                <a:cxn ang="0">
                  <a:pos x="14" y="175"/>
                </a:cxn>
                <a:cxn ang="0">
                  <a:pos x="21" y="190"/>
                </a:cxn>
                <a:cxn ang="0">
                  <a:pos x="21" y="195"/>
                </a:cxn>
                <a:cxn ang="0">
                  <a:pos x="23" y="204"/>
                </a:cxn>
                <a:cxn ang="0">
                  <a:pos x="27" y="221"/>
                </a:cxn>
                <a:cxn ang="0">
                  <a:pos x="30" y="224"/>
                </a:cxn>
                <a:cxn ang="0">
                  <a:pos x="23" y="225"/>
                </a:cxn>
                <a:cxn ang="0">
                  <a:pos x="9" y="228"/>
                </a:cxn>
                <a:cxn ang="0">
                  <a:pos x="10" y="235"/>
                </a:cxn>
                <a:cxn ang="0">
                  <a:pos x="21" y="245"/>
                </a:cxn>
                <a:cxn ang="0">
                  <a:pos x="26" y="252"/>
                </a:cxn>
                <a:cxn ang="0">
                  <a:pos x="33" y="266"/>
                </a:cxn>
                <a:cxn ang="0">
                  <a:pos x="38" y="265"/>
                </a:cxn>
                <a:cxn ang="0">
                  <a:pos x="43" y="261"/>
                </a:cxn>
                <a:cxn ang="0">
                  <a:pos x="48" y="264"/>
                </a:cxn>
                <a:cxn ang="0">
                  <a:pos x="51" y="262"/>
                </a:cxn>
                <a:cxn ang="0">
                  <a:pos x="70" y="257"/>
                </a:cxn>
                <a:cxn ang="0">
                  <a:pos x="84" y="249"/>
                </a:cxn>
                <a:cxn ang="0">
                  <a:pos x="83" y="245"/>
                </a:cxn>
                <a:cxn ang="0">
                  <a:pos x="84" y="241"/>
                </a:cxn>
                <a:cxn ang="0">
                  <a:pos x="103" y="239"/>
                </a:cxn>
                <a:cxn ang="0">
                  <a:pos x="107" y="237"/>
                </a:cxn>
                <a:cxn ang="0">
                  <a:pos x="122" y="220"/>
                </a:cxn>
                <a:cxn ang="0">
                  <a:pos x="124" y="214"/>
                </a:cxn>
                <a:cxn ang="0">
                  <a:pos x="132" y="208"/>
                </a:cxn>
                <a:cxn ang="0">
                  <a:pos x="139" y="207"/>
                </a:cxn>
                <a:cxn ang="0">
                  <a:pos x="141" y="207"/>
                </a:cxn>
                <a:cxn ang="0">
                  <a:pos x="139" y="197"/>
                </a:cxn>
                <a:cxn ang="0">
                  <a:pos x="135" y="190"/>
                </a:cxn>
                <a:cxn ang="0">
                  <a:pos x="132" y="178"/>
                </a:cxn>
                <a:cxn ang="0">
                  <a:pos x="128" y="175"/>
                </a:cxn>
                <a:cxn ang="0">
                  <a:pos x="131" y="170"/>
                </a:cxn>
                <a:cxn ang="0">
                  <a:pos x="130" y="163"/>
                </a:cxn>
                <a:cxn ang="0">
                  <a:pos x="131" y="157"/>
                </a:cxn>
                <a:cxn ang="0">
                  <a:pos x="135" y="156"/>
                </a:cxn>
                <a:cxn ang="0">
                  <a:pos x="137" y="147"/>
                </a:cxn>
                <a:cxn ang="0">
                  <a:pos x="141" y="144"/>
                </a:cxn>
                <a:cxn ang="0">
                  <a:pos x="145" y="136"/>
                </a:cxn>
                <a:cxn ang="0">
                  <a:pos x="151" y="130"/>
                </a:cxn>
                <a:cxn ang="0">
                  <a:pos x="159" y="124"/>
                </a:cxn>
                <a:cxn ang="0">
                  <a:pos x="161" y="66"/>
                </a:cxn>
              </a:cxnLst>
              <a:rect l="0" t="0" r="r" b="b"/>
              <a:pathLst>
                <a:path w="161" h="266">
                  <a:moveTo>
                    <a:pt x="161" y="66"/>
                  </a:moveTo>
                  <a:lnTo>
                    <a:pt x="38" y="0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4" y="29"/>
                  </a:lnTo>
                  <a:lnTo>
                    <a:pt x="24" y="29"/>
                  </a:lnTo>
                  <a:lnTo>
                    <a:pt x="26" y="32"/>
                  </a:lnTo>
                  <a:lnTo>
                    <a:pt x="29" y="35"/>
                  </a:lnTo>
                  <a:lnTo>
                    <a:pt x="30" y="39"/>
                  </a:lnTo>
                  <a:lnTo>
                    <a:pt x="31" y="43"/>
                  </a:lnTo>
                  <a:lnTo>
                    <a:pt x="31" y="43"/>
                  </a:lnTo>
                  <a:lnTo>
                    <a:pt x="31" y="47"/>
                  </a:lnTo>
                  <a:lnTo>
                    <a:pt x="33" y="49"/>
                  </a:lnTo>
                  <a:lnTo>
                    <a:pt x="34" y="52"/>
                  </a:lnTo>
                  <a:lnTo>
                    <a:pt x="34" y="56"/>
                  </a:lnTo>
                  <a:lnTo>
                    <a:pt x="34" y="56"/>
                  </a:lnTo>
                  <a:lnTo>
                    <a:pt x="31" y="64"/>
                  </a:lnTo>
                  <a:lnTo>
                    <a:pt x="31" y="73"/>
                  </a:lnTo>
                  <a:lnTo>
                    <a:pt x="31" y="73"/>
                  </a:lnTo>
                  <a:lnTo>
                    <a:pt x="31" y="94"/>
                  </a:lnTo>
                  <a:lnTo>
                    <a:pt x="30" y="107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16" y="126"/>
                  </a:lnTo>
                  <a:lnTo>
                    <a:pt x="9" y="137"/>
                  </a:lnTo>
                  <a:lnTo>
                    <a:pt x="6" y="141"/>
                  </a:lnTo>
                  <a:lnTo>
                    <a:pt x="4" y="146"/>
                  </a:lnTo>
                  <a:lnTo>
                    <a:pt x="4" y="146"/>
                  </a:lnTo>
                  <a:lnTo>
                    <a:pt x="3" y="150"/>
                  </a:lnTo>
                  <a:lnTo>
                    <a:pt x="2" y="151"/>
                  </a:lnTo>
                  <a:lnTo>
                    <a:pt x="0" y="154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4" y="167"/>
                  </a:lnTo>
                  <a:lnTo>
                    <a:pt x="4" y="167"/>
                  </a:lnTo>
                  <a:lnTo>
                    <a:pt x="6" y="171"/>
                  </a:lnTo>
                  <a:lnTo>
                    <a:pt x="9" y="173"/>
                  </a:lnTo>
                  <a:lnTo>
                    <a:pt x="11" y="174"/>
                  </a:lnTo>
                  <a:lnTo>
                    <a:pt x="11" y="174"/>
                  </a:lnTo>
                  <a:lnTo>
                    <a:pt x="14" y="175"/>
                  </a:lnTo>
                  <a:lnTo>
                    <a:pt x="17" y="180"/>
                  </a:lnTo>
                  <a:lnTo>
                    <a:pt x="20" y="185"/>
                  </a:lnTo>
                  <a:lnTo>
                    <a:pt x="21" y="190"/>
                  </a:lnTo>
                  <a:lnTo>
                    <a:pt x="21" y="190"/>
                  </a:lnTo>
                  <a:lnTo>
                    <a:pt x="21" y="192"/>
                  </a:lnTo>
                  <a:lnTo>
                    <a:pt x="21" y="195"/>
                  </a:lnTo>
                  <a:lnTo>
                    <a:pt x="23" y="198"/>
                  </a:lnTo>
                  <a:lnTo>
                    <a:pt x="23" y="204"/>
                  </a:lnTo>
                  <a:lnTo>
                    <a:pt x="23" y="204"/>
                  </a:lnTo>
                  <a:lnTo>
                    <a:pt x="23" y="210"/>
                  </a:lnTo>
                  <a:lnTo>
                    <a:pt x="24" y="215"/>
                  </a:lnTo>
                  <a:lnTo>
                    <a:pt x="27" y="221"/>
                  </a:lnTo>
                  <a:lnTo>
                    <a:pt x="30" y="224"/>
                  </a:lnTo>
                  <a:lnTo>
                    <a:pt x="30" y="224"/>
                  </a:lnTo>
                  <a:lnTo>
                    <a:pt x="30" y="224"/>
                  </a:lnTo>
                  <a:lnTo>
                    <a:pt x="29" y="225"/>
                  </a:lnTo>
                  <a:lnTo>
                    <a:pt x="23" y="225"/>
                  </a:lnTo>
                  <a:lnTo>
                    <a:pt x="23" y="225"/>
                  </a:lnTo>
                  <a:lnTo>
                    <a:pt x="14" y="225"/>
                  </a:lnTo>
                  <a:lnTo>
                    <a:pt x="10" y="227"/>
                  </a:lnTo>
                  <a:lnTo>
                    <a:pt x="9" y="228"/>
                  </a:lnTo>
                  <a:lnTo>
                    <a:pt x="9" y="228"/>
                  </a:lnTo>
                  <a:lnTo>
                    <a:pt x="9" y="232"/>
                  </a:lnTo>
                  <a:lnTo>
                    <a:pt x="10" y="235"/>
                  </a:lnTo>
                  <a:lnTo>
                    <a:pt x="13" y="239"/>
                  </a:lnTo>
                  <a:lnTo>
                    <a:pt x="13" y="239"/>
                  </a:lnTo>
                  <a:lnTo>
                    <a:pt x="21" y="245"/>
                  </a:lnTo>
                  <a:lnTo>
                    <a:pt x="24" y="248"/>
                  </a:lnTo>
                  <a:lnTo>
                    <a:pt x="26" y="252"/>
                  </a:lnTo>
                  <a:lnTo>
                    <a:pt x="26" y="252"/>
                  </a:lnTo>
                  <a:lnTo>
                    <a:pt x="29" y="261"/>
                  </a:lnTo>
                  <a:lnTo>
                    <a:pt x="33" y="266"/>
                  </a:lnTo>
                  <a:lnTo>
                    <a:pt x="33" y="266"/>
                  </a:lnTo>
                  <a:lnTo>
                    <a:pt x="34" y="266"/>
                  </a:lnTo>
                  <a:lnTo>
                    <a:pt x="36" y="266"/>
                  </a:lnTo>
                  <a:lnTo>
                    <a:pt x="38" y="265"/>
                  </a:lnTo>
                  <a:lnTo>
                    <a:pt x="41" y="262"/>
                  </a:lnTo>
                  <a:lnTo>
                    <a:pt x="41" y="262"/>
                  </a:lnTo>
                  <a:lnTo>
                    <a:pt x="43" y="261"/>
                  </a:lnTo>
                  <a:lnTo>
                    <a:pt x="44" y="261"/>
                  </a:lnTo>
                  <a:lnTo>
                    <a:pt x="47" y="262"/>
                  </a:lnTo>
                  <a:lnTo>
                    <a:pt x="48" y="264"/>
                  </a:lnTo>
                  <a:lnTo>
                    <a:pt x="50" y="264"/>
                  </a:lnTo>
                  <a:lnTo>
                    <a:pt x="51" y="262"/>
                  </a:lnTo>
                  <a:lnTo>
                    <a:pt x="51" y="262"/>
                  </a:lnTo>
                  <a:lnTo>
                    <a:pt x="56" y="259"/>
                  </a:lnTo>
                  <a:lnTo>
                    <a:pt x="60" y="258"/>
                  </a:lnTo>
                  <a:lnTo>
                    <a:pt x="70" y="257"/>
                  </a:lnTo>
                  <a:lnTo>
                    <a:pt x="70" y="257"/>
                  </a:lnTo>
                  <a:lnTo>
                    <a:pt x="77" y="254"/>
                  </a:lnTo>
                  <a:lnTo>
                    <a:pt x="84" y="249"/>
                  </a:lnTo>
                  <a:lnTo>
                    <a:pt x="84" y="249"/>
                  </a:lnTo>
                  <a:lnTo>
                    <a:pt x="84" y="248"/>
                  </a:lnTo>
                  <a:lnTo>
                    <a:pt x="83" y="245"/>
                  </a:lnTo>
                  <a:lnTo>
                    <a:pt x="83" y="242"/>
                  </a:lnTo>
                  <a:lnTo>
                    <a:pt x="84" y="241"/>
                  </a:lnTo>
                  <a:lnTo>
                    <a:pt x="84" y="241"/>
                  </a:lnTo>
                  <a:lnTo>
                    <a:pt x="88" y="239"/>
                  </a:lnTo>
                  <a:lnTo>
                    <a:pt x="95" y="239"/>
                  </a:lnTo>
                  <a:lnTo>
                    <a:pt x="103" y="239"/>
                  </a:lnTo>
                  <a:lnTo>
                    <a:pt x="105" y="238"/>
                  </a:lnTo>
                  <a:lnTo>
                    <a:pt x="107" y="237"/>
                  </a:lnTo>
                  <a:lnTo>
                    <a:pt x="107" y="237"/>
                  </a:lnTo>
                  <a:lnTo>
                    <a:pt x="115" y="227"/>
                  </a:lnTo>
                  <a:lnTo>
                    <a:pt x="122" y="220"/>
                  </a:lnTo>
                  <a:lnTo>
                    <a:pt x="122" y="220"/>
                  </a:lnTo>
                  <a:lnTo>
                    <a:pt x="124" y="218"/>
                  </a:lnTo>
                  <a:lnTo>
                    <a:pt x="124" y="217"/>
                  </a:lnTo>
                  <a:lnTo>
                    <a:pt x="124" y="214"/>
                  </a:lnTo>
                  <a:lnTo>
                    <a:pt x="127" y="212"/>
                  </a:lnTo>
                  <a:lnTo>
                    <a:pt x="127" y="212"/>
                  </a:lnTo>
                  <a:lnTo>
                    <a:pt x="132" y="208"/>
                  </a:lnTo>
                  <a:lnTo>
                    <a:pt x="137" y="207"/>
                  </a:lnTo>
                  <a:lnTo>
                    <a:pt x="139" y="207"/>
                  </a:lnTo>
                  <a:lnTo>
                    <a:pt x="139" y="207"/>
                  </a:lnTo>
                  <a:lnTo>
                    <a:pt x="142" y="208"/>
                  </a:lnTo>
                  <a:lnTo>
                    <a:pt x="142" y="208"/>
                  </a:lnTo>
                  <a:lnTo>
                    <a:pt x="141" y="207"/>
                  </a:lnTo>
                  <a:lnTo>
                    <a:pt x="144" y="200"/>
                  </a:lnTo>
                  <a:lnTo>
                    <a:pt x="144" y="200"/>
                  </a:lnTo>
                  <a:lnTo>
                    <a:pt x="139" y="197"/>
                  </a:lnTo>
                  <a:lnTo>
                    <a:pt x="137" y="194"/>
                  </a:lnTo>
                  <a:lnTo>
                    <a:pt x="135" y="190"/>
                  </a:lnTo>
                  <a:lnTo>
                    <a:pt x="135" y="190"/>
                  </a:lnTo>
                  <a:lnTo>
                    <a:pt x="137" y="183"/>
                  </a:lnTo>
                  <a:lnTo>
                    <a:pt x="135" y="180"/>
                  </a:lnTo>
                  <a:lnTo>
                    <a:pt x="132" y="178"/>
                  </a:lnTo>
                  <a:lnTo>
                    <a:pt x="132" y="178"/>
                  </a:lnTo>
                  <a:lnTo>
                    <a:pt x="130" y="178"/>
                  </a:lnTo>
                  <a:lnTo>
                    <a:pt x="128" y="175"/>
                  </a:lnTo>
                  <a:lnTo>
                    <a:pt x="128" y="173"/>
                  </a:lnTo>
                  <a:lnTo>
                    <a:pt x="131" y="170"/>
                  </a:lnTo>
                  <a:lnTo>
                    <a:pt x="131" y="170"/>
                  </a:lnTo>
                  <a:lnTo>
                    <a:pt x="131" y="168"/>
                  </a:lnTo>
                  <a:lnTo>
                    <a:pt x="131" y="165"/>
                  </a:lnTo>
                  <a:lnTo>
                    <a:pt x="130" y="163"/>
                  </a:lnTo>
                  <a:lnTo>
                    <a:pt x="130" y="158"/>
                  </a:lnTo>
                  <a:lnTo>
                    <a:pt x="130" y="158"/>
                  </a:lnTo>
                  <a:lnTo>
                    <a:pt x="131" y="157"/>
                  </a:lnTo>
                  <a:lnTo>
                    <a:pt x="131" y="157"/>
                  </a:lnTo>
                  <a:lnTo>
                    <a:pt x="134" y="157"/>
                  </a:lnTo>
                  <a:lnTo>
                    <a:pt x="135" y="156"/>
                  </a:lnTo>
                  <a:lnTo>
                    <a:pt x="135" y="153"/>
                  </a:lnTo>
                  <a:lnTo>
                    <a:pt x="137" y="148"/>
                  </a:lnTo>
                  <a:lnTo>
                    <a:pt x="137" y="147"/>
                  </a:lnTo>
                  <a:lnTo>
                    <a:pt x="138" y="146"/>
                  </a:lnTo>
                  <a:lnTo>
                    <a:pt x="138" y="146"/>
                  </a:lnTo>
                  <a:lnTo>
                    <a:pt x="141" y="144"/>
                  </a:lnTo>
                  <a:lnTo>
                    <a:pt x="144" y="143"/>
                  </a:lnTo>
                  <a:lnTo>
                    <a:pt x="145" y="136"/>
                  </a:lnTo>
                  <a:lnTo>
                    <a:pt x="145" y="136"/>
                  </a:lnTo>
                  <a:lnTo>
                    <a:pt x="145" y="134"/>
                  </a:lnTo>
                  <a:lnTo>
                    <a:pt x="147" y="133"/>
                  </a:lnTo>
                  <a:lnTo>
                    <a:pt x="151" y="130"/>
                  </a:lnTo>
                  <a:lnTo>
                    <a:pt x="158" y="127"/>
                  </a:lnTo>
                  <a:lnTo>
                    <a:pt x="158" y="127"/>
                  </a:lnTo>
                  <a:lnTo>
                    <a:pt x="159" y="124"/>
                  </a:lnTo>
                  <a:lnTo>
                    <a:pt x="161" y="119"/>
                  </a:lnTo>
                  <a:lnTo>
                    <a:pt x="161" y="110"/>
                  </a:lnTo>
                  <a:lnTo>
                    <a:pt x="161" y="66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51" name="Freeform 223">
              <a:extLst>
                <a:ext uri="{FF2B5EF4-FFF2-40B4-BE49-F238E27FC236}">
                  <a16:creationId xmlns="" xmlns:a16="http://schemas.microsoft.com/office/drawing/2014/main" id="{34A7CEA9-F569-DD4E-870F-2C37A53641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6013" y="3240088"/>
              <a:ext cx="269875" cy="276225"/>
            </a:xfrm>
            <a:custGeom>
              <a:avLst/>
              <a:gdLst/>
              <a:ahLst/>
              <a:cxnLst>
                <a:cxn ang="0">
                  <a:pos x="149" y="9"/>
                </a:cxn>
                <a:cxn ang="0">
                  <a:pos x="148" y="12"/>
                </a:cxn>
                <a:cxn ang="0">
                  <a:pos x="145" y="12"/>
                </a:cxn>
                <a:cxn ang="0">
                  <a:pos x="135" y="11"/>
                </a:cxn>
                <a:cxn ang="0">
                  <a:pos x="131" y="11"/>
                </a:cxn>
                <a:cxn ang="0">
                  <a:pos x="119" y="11"/>
                </a:cxn>
                <a:cxn ang="0">
                  <a:pos x="109" y="7"/>
                </a:cxn>
                <a:cxn ang="0">
                  <a:pos x="102" y="5"/>
                </a:cxn>
                <a:cxn ang="0">
                  <a:pos x="82" y="9"/>
                </a:cxn>
                <a:cxn ang="0">
                  <a:pos x="76" y="12"/>
                </a:cxn>
                <a:cxn ang="0">
                  <a:pos x="74" y="15"/>
                </a:cxn>
                <a:cxn ang="0">
                  <a:pos x="64" y="15"/>
                </a:cxn>
                <a:cxn ang="0">
                  <a:pos x="58" y="14"/>
                </a:cxn>
                <a:cxn ang="0">
                  <a:pos x="38" y="7"/>
                </a:cxn>
                <a:cxn ang="0">
                  <a:pos x="30" y="5"/>
                </a:cxn>
                <a:cxn ang="0">
                  <a:pos x="8" y="2"/>
                </a:cxn>
                <a:cxn ang="0">
                  <a:pos x="5" y="0"/>
                </a:cxn>
                <a:cxn ang="0">
                  <a:pos x="2" y="4"/>
                </a:cxn>
                <a:cxn ang="0">
                  <a:pos x="2" y="15"/>
                </a:cxn>
                <a:cxn ang="0">
                  <a:pos x="1" y="24"/>
                </a:cxn>
                <a:cxn ang="0">
                  <a:pos x="0" y="28"/>
                </a:cxn>
                <a:cxn ang="0">
                  <a:pos x="1" y="39"/>
                </a:cxn>
                <a:cxn ang="0">
                  <a:pos x="1" y="48"/>
                </a:cxn>
                <a:cxn ang="0">
                  <a:pos x="99" y="172"/>
                </a:cxn>
                <a:cxn ang="0">
                  <a:pos x="105" y="167"/>
                </a:cxn>
                <a:cxn ang="0">
                  <a:pos x="108" y="167"/>
                </a:cxn>
                <a:cxn ang="0">
                  <a:pos x="112" y="170"/>
                </a:cxn>
                <a:cxn ang="0">
                  <a:pos x="133" y="170"/>
                </a:cxn>
                <a:cxn ang="0">
                  <a:pos x="139" y="174"/>
                </a:cxn>
                <a:cxn ang="0">
                  <a:pos x="142" y="174"/>
                </a:cxn>
                <a:cxn ang="0">
                  <a:pos x="145" y="172"/>
                </a:cxn>
                <a:cxn ang="0">
                  <a:pos x="152" y="167"/>
                </a:cxn>
                <a:cxn ang="0">
                  <a:pos x="153" y="167"/>
                </a:cxn>
                <a:cxn ang="0">
                  <a:pos x="158" y="162"/>
                </a:cxn>
                <a:cxn ang="0">
                  <a:pos x="160" y="156"/>
                </a:cxn>
                <a:cxn ang="0">
                  <a:pos x="162" y="156"/>
                </a:cxn>
                <a:cxn ang="0">
                  <a:pos x="170" y="150"/>
                </a:cxn>
                <a:cxn ang="0">
                  <a:pos x="170" y="149"/>
                </a:cxn>
                <a:cxn ang="0">
                  <a:pos x="170" y="143"/>
                </a:cxn>
                <a:cxn ang="0">
                  <a:pos x="170" y="139"/>
                </a:cxn>
                <a:cxn ang="0">
                  <a:pos x="166" y="132"/>
                </a:cxn>
                <a:cxn ang="0">
                  <a:pos x="163" y="125"/>
                </a:cxn>
                <a:cxn ang="0">
                  <a:pos x="153" y="108"/>
                </a:cxn>
                <a:cxn ang="0">
                  <a:pos x="146" y="92"/>
                </a:cxn>
                <a:cxn ang="0">
                  <a:pos x="145" y="88"/>
                </a:cxn>
                <a:cxn ang="0">
                  <a:pos x="139" y="81"/>
                </a:cxn>
                <a:cxn ang="0">
                  <a:pos x="139" y="76"/>
                </a:cxn>
                <a:cxn ang="0">
                  <a:pos x="136" y="69"/>
                </a:cxn>
                <a:cxn ang="0">
                  <a:pos x="128" y="58"/>
                </a:cxn>
                <a:cxn ang="0">
                  <a:pos x="121" y="41"/>
                </a:cxn>
                <a:cxn ang="0">
                  <a:pos x="121" y="29"/>
                </a:cxn>
                <a:cxn ang="0">
                  <a:pos x="122" y="31"/>
                </a:cxn>
                <a:cxn ang="0">
                  <a:pos x="131" y="49"/>
                </a:cxn>
                <a:cxn ang="0">
                  <a:pos x="138" y="62"/>
                </a:cxn>
                <a:cxn ang="0">
                  <a:pos x="145" y="71"/>
                </a:cxn>
                <a:cxn ang="0">
                  <a:pos x="148" y="71"/>
                </a:cxn>
                <a:cxn ang="0">
                  <a:pos x="150" y="66"/>
                </a:cxn>
                <a:cxn ang="0">
                  <a:pos x="155" y="51"/>
                </a:cxn>
                <a:cxn ang="0">
                  <a:pos x="158" y="48"/>
                </a:cxn>
                <a:cxn ang="0">
                  <a:pos x="158" y="45"/>
                </a:cxn>
              </a:cxnLst>
              <a:rect l="0" t="0" r="r" b="b"/>
              <a:pathLst>
                <a:path w="170" h="174">
                  <a:moveTo>
                    <a:pt x="160" y="38"/>
                  </a:moveTo>
                  <a:lnTo>
                    <a:pt x="149" y="9"/>
                  </a:lnTo>
                  <a:lnTo>
                    <a:pt x="149" y="9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45" y="12"/>
                  </a:lnTo>
                  <a:lnTo>
                    <a:pt x="140" y="12"/>
                  </a:lnTo>
                  <a:lnTo>
                    <a:pt x="135" y="11"/>
                  </a:lnTo>
                  <a:lnTo>
                    <a:pt x="131" y="11"/>
                  </a:lnTo>
                  <a:lnTo>
                    <a:pt x="131" y="11"/>
                  </a:lnTo>
                  <a:lnTo>
                    <a:pt x="125" y="12"/>
                  </a:lnTo>
                  <a:lnTo>
                    <a:pt x="119" y="11"/>
                  </a:lnTo>
                  <a:lnTo>
                    <a:pt x="109" y="7"/>
                  </a:lnTo>
                  <a:lnTo>
                    <a:pt x="109" y="7"/>
                  </a:lnTo>
                  <a:lnTo>
                    <a:pt x="106" y="7"/>
                  </a:lnTo>
                  <a:lnTo>
                    <a:pt x="102" y="5"/>
                  </a:lnTo>
                  <a:lnTo>
                    <a:pt x="92" y="7"/>
                  </a:lnTo>
                  <a:lnTo>
                    <a:pt x="82" y="9"/>
                  </a:lnTo>
                  <a:lnTo>
                    <a:pt x="78" y="11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74" y="15"/>
                  </a:lnTo>
                  <a:lnTo>
                    <a:pt x="69" y="17"/>
                  </a:lnTo>
                  <a:lnTo>
                    <a:pt x="64" y="15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45" y="9"/>
                  </a:lnTo>
                  <a:lnTo>
                    <a:pt x="38" y="7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12" y="4"/>
                  </a:lnTo>
                  <a:lnTo>
                    <a:pt x="8" y="2"/>
                  </a:lnTo>
                  <a:lnTo>
                    <a:pt x="5" y="0"/>
                  </a:lnTo>
                  <a:lnTo>
                    <a:pt x="5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11"/>
                  </a:lnTo>
                  <a:lnTo>
                    <a:pt x="2" y="15"/>
                  </a:lnTo>
                  <a:lnTo>
                    <a:pt x="2" y="19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1" y="39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1" y="172"/>
                  </a:lnTo>
                  <a:lnTo>
                    <a:pt x="99" y="172"/>
                  </a:lnTo>
                  <a:lnTo>
                    <a:pt x="99" y="172"/>
                  </a:lnTo>
                  <a:lnTo>
                    <a:pt x="105" y="167"/>
                  </a:lnTo>
                  <a:lnTo>
                    <a:pt x="105" y="167"/>
                  </a:lnTo>
                  <a:lnTo>
                    <a:pt x="108" y="167"/>
                  </a:lnTo>
                  <a:lnTo>
                    <a:pt x="109" y="167"/>
                  </a:lnTo>
                  <a:lnTo>
                    <a:pt x="112" y="170"/>
                  </a:lnTo>
                  <a:lnTo>
                    <a:pt x="133" y="170"/>
                  </a:lnTo>
                  <a:lnTo>
                    <a:pt x="133" y="170"/>
                  </a:lnTo>
                  <a:lnTo>
                    <a:pt x="136" y="173"/>
                  </a:lnTo>
                  <a:lnTo>
                    <a:pt x="139" y="174"/>
                  </a:lnTo>
                  <a:lnTo>
                    <a:pt x="142" y="174"/>
                  </a:lnTo>
                  <a:lnTo>
                    <a:pt x="142" y="174"/>
                  </a:lnTo>
                  <a:lnTo>
                    <a:pt x="145" y="173"/>
                  </a:lnTo>
                  <a:lnTo>
                    <a:pt x="145" y="172"/>
                  </a:lnTo>
                  <a:lnTo>
                    <a:pt x="148" y="169"/>
                  </a:lnTo>
                  <a:lnTo>
                    <a:pt x="152" y="167"/>
                  </a:lnTo>
                  <a:lnTo>
                    <a:pt x="152" y="167"/>
                  </a:lnTo>
                  <a:lnTo>
                    <a:pt x="153" y="167"/>
                  </a:lnTo>
                  <a:lnTo>
                    <a:pt x="155" y="166"/>
                  </a:lnTo>
                  <a:lnTo>
                    <a:pt x="158" y="162"/>
                  </a:lnTo>
                  <a:lnTo>
                    <a:pt x="159" y="157"/>
                  </a:lnTo>
                  <a:lnTo>
                    <a:pt x="160" y="156"/>
                  </a:lnTo>
                  <a:lnTo>
                    <a:pt x="162" y="156"/>
                  </a:lnTo>
                  <a:lnTo>
                    <a:pt x="162" y="156"/>
                  </a:lnTo>
                  <a:lnTo>
                    <a:pt x="166" y="156"/>
                  </a:lnTo>
                  <a:lnTo>
                    <a:pt x="170" y="150"/>
                  </a:lnTo>
                  <a:lnTo>
                    <a:pt x="170" y="150"/>
                  </a:lnTo>
                  <a:lnTo>
                    <a:pt x="170" y="149"/>
                  </a:lnTo>
                  <a:lnTo>
                    <a:pt x="170" y="149"/>
                  </a:lnTo>
                  <a:lnTo>
                    <a:pt x="170" y="143"/>
                  </a:lnTo>
                  <a:lnTo>
                    <a:pt x="170" y="143"/>
                  </a:lnTo>
                  <a:lnTo>
                    <a:pt x="170" y="139"/>
                  </a:lnTo>
                  <a:lnTo>
                    <a:pt x="169" y="135"/>
                  </a:lnTo>
                  <a:lnTo>
                    <a:pt x="166" y="132"/>
                  </a:lnTo>
                  <a:lnTo>
                    <a:pt x="163" y="125"/>
                  </a:lnTo>
                  <a:lnTo>
                    <a:pt x="163" y="125"/>
                  </a:lnTo>
                  <a:lnTo>
                    <a:pt x="159" y="116"/>
                  </a:lnTo>
                  <a:lnTo>
                    <a:pt x="153" y="108"/>
                  </a:lnTo>
                  <a:lnTo>
                    <a:pt x="149" y="99"/>
                  </a:lnTo>
                  <a:lnTo>
                    <a:pt x="146" y="92"/>
                  </a:lnTo>
                  <a:lnTo>
                    <a:pt x="146" y="92"/>
                  </a:lnTo>
                  <a:lnTo>
                    <a:pt x="145" y="88"/>
                  </a:lnTo>
                  <a:lnTo>
                    <a:pt x="142" y="85"/>
                  </a:lnTo>
                  <a:lnTo>
                    <a:pt x="139" y="81"/>
                  </a:lnTo>
                  <a:lnTo>
                    <a:pt x="139" y="76"/>
                  </a:lnTo>
                  <a:lnTo>
                    <a:pt x="139" y="76"/>
                  </a:lnTo>
                  <a:lnTo>
                    <a:pt x="138" y="72"/>
                  </a:lnTo>
                  <a:lnTo>
                    <a:pt x="136" y="69"/>
                  </a:lnTo>
                  <a:lnTo>
                    <a:pt x="128" y="58"/>
                  </a:lnTo>
                  <a:lnTo>
                    <a:pt x="128" y="58"/>
                  </a:lnTo>
                  <a:lnTo>
                    <a:pt x="123" y="49"/>
                  </a:lnTo>
                  <a:lnTo>
                    <a:pt x="121" y="41"/>
                  </a:lnTo>
                  <a:lnTo>
                    <a:pt x="119" y="32"/>
                  </a:lnTo>
                  <a:lnTo>
                    <a:pt x="121" y="29"/>
                  </a:lnTo>
                  <a:lnTo>
                    <a:pt x="121" y="29"/>
                  </a:lnTo>
                  <a:lnTo>
                    <a:pt x="122" y="31"/>
                  </a:lnTo>
                  <a:lnTo>
                    <a:pt x="126" y="36"/>
                  </a:lnTo>
                  <a:lnTo>
                    <a:pt x="131" y="49"/>
                  </a:lnTo>
                  <a:lnTo>
                    <a:pt x="131" y="49"/>
                  </a:lnTo>
                  <a:lnTo>
                    <a:pt x="138" y="62"/>
                  </a:lnTo>
                  <a:lnTo>
                    <a:pt x="142" y="68"/>
                  </a:lnTo>
                  <a:lnTo>
                    <a:pt x="145" y="71"/>
                  </a:lnTo>
                  <a:lnTo>
                    <a:pt x="148" y="71"/>
                  </a:lnTo>
                  <a:lnTo>
                    <a:pt x="148" y="71"/>
                  </a:lnTo>
                  <a:lnTo>
                    <a:pt x="149" y="69"/>
                  </a:lnTo>
                  <a:lnTo>
                    <a:pt x="150" y="66"/>
                  </a:lnTo>
                  <a:lnTo>
                    <a:pt x="153" y="59"/>
                  </a:lnTo>
                  <a:lnTo>
                    <a:pt x="155" y="51"/>
                  </a:lnTo>
                  <a:lnTo>
                    <a:pt x="158" y="48"/>
                  </a:lnTo>
                  <a:lnTo>
                    <a:pt x="158" y="48"/>
                  </a:lnTo>
                  <a:lnTo>
                    <a:pt x="158" y="49"/>
                  </a:lnTo>
                  <a:lnTo>
                    <a:pt x="158" y="45"/>
                  </a:lnTo>
                  <a:lnTo>
                    <a:pt x="160" y="38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52" name="Freeform 224">
              <a:extLst>
                <a:ext uri="{FF2B5EF4-FFF2-40B4-BE49-F238E27FC236}">
                  <a16:creationId xmlns="" xmlns:a16="http://schemas.microsoft.com/office/drawing/2014/main" id="{E3195B1C-E4BA-0748-8190-239B87C7C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2313" y="4027488"/>
              <a:ext cx="139700" cy="160338"/>
            </a:xfrm>
            <a:custGeom>
              <a:avLst/>
              <a:gdLst/>
              <a:ahLst/>
              <a:cxnLst>
                <a:cxn ang="0">
                  <a:pos x="44" y="97"/>
                </a:cxn>
                <a:cxn ang="0">
                  <a:pos x="48" y="92"/>
                </a:cxn>
                <a:cxn ang="0">
                  <a:pos x="46" y="84"/>
                </a:cxn>
                <a:cxn ang="0">
                  <a:pos x="46" y="80"/>
                </a:cxn>
                <a:cxn ang="0">
                  <a:pos x="51" y="77"/>
                </a:cxn>
                <a:cxn ang="0">
                  <a:pos x="56" y="77"/>
                </a:cxn>
                <a:cxn ang="0">
                  <a:pos x="58" y="75"/>
                </a:cxn>
                <a:cxn ang="0">
                  <a:pos x="60" y="70"/>
                </a:cxn>
                <a:cxn ang="0">
                  <a:pos x="63" y="68"/>
                </a:cxn>
                <a:cxn ang="0">
                  <a:pos x="67" y="73"/>
                </a:cxn>
                <a:cxn ang="0">
                  <a:pos x="70" y="77"/>
                </a:cxn>
                <a:cxn ang="0">
                  <a:pos x="71" y="78"/>
                </a:cxn>
                <a:cxn ang="0">
                  <a:pos x="77" y="78"/>
                </a:cxn>
                <a:cxn ang="0">
                  <a:pos x="84" y="80"/>
                </a:cxn>
                <a:cxn ang="0">
                  <a:pos x="85" y="78"/>
                </a:cxn>
                <a:cxn ang="0">
                  <a:pos x="88" y="73"/>
                </a:cxn>
                <a:cxn ang="0">
                  <a:pos x="88" y="61"/>
                </a:cxn>
                <a:cxn ang="0">
                  <a:pos x="87" y="47"/>
                </a:cxn>
                <a:cxn ang="0">
                  <a:pos x="84" y="44"/>
                </a:cxn>
                <a:cxn ang="0">
                  <a:pos x="78" y="37"/>
                </a:cxn>
                <a:cxn ang="0">
                  <a:pos x="81" y="31"/>
                </a:cxn>
                <a:cxn ang="0">
                  <a:pos x="85" y="28"/>
                </a:cxn>
                <a:cxn ang="0">
                  <a:pos x="85" y="21"/>
                </a:cxn>
                <a:cxn ang="0">
                  <a:pos x="84" y="18"/>
                </a:cxn>
                <a:cxn ang="0">
                  <a:pos x="78" y="17"/>
                </a:cxn>
                <a:cxn ang="0">
                  <a:pos x="70" y="18"/>
                </a:cxn>
                <a:cxn ang="0">
                  <a:pos x="67" y="18"/>
                </a:cxn>
                <a:cxn ang="0">
                  <a:pos x="70" y="1"/>
                </a:cxn>
                <a:cxn ang="0">
                  <a:pos x="46" y="0"/>
                </a:cxn>
                <a:cxn ang="0">
                  <a:pos x="43" y="1"/>
                </a:cxn>
                <a:cxn ang="0">
                  <a:pos x="41" y="21"/>
                </a:cxn>
                <a:cxn ang="0">
                  <a:pos x="20" y="23"/>
                </a:cxn>
                <a:cxn ang="0">
                  <a:pos x="13" y="24"/>
                </a:cxn>
                <a:cxn ang="0">
                  <a:pos x="10" y="27"/>
                </a:cxn>
                <a:cxn ang="0">
                  <a:pos x="10" y="28"/>
                </a:cxn>
                <a:cxn ang="0">
                  <a:pos x="14" y="33"/>
                </a:cxn>
                <a:cxn ang="0">
                  <a:pos x="16" y="36"/>
                </a:cxn>
                <a:cxn ang="0">
                  <a:pos x="16" y="37"/>
                </a:cxn>
                <a:cxn ang="0">
                  <a:pos x="9" y="40"/>
                </a:cxn>
                <a:cxn ang="0">
                  <a:pos x="7" y="43"/>
                </a:cxn>
                <a:cxn ang="0">
                  <a:pos x="7" y="46"/>
                </a:cxn>
                <a:cxn ang="0">
                  <a:pos x="2" y="53"/>
                </a:cxn>
                <a:cxn ang="0">
                  <a:pos x="0" y="54"/>
                </a:cxn>
                <a:cxn ang="0">
                  <a:pos x="3" y="60"/>
                </a:cxn>
                <a:cxn ang="0">
                  <a:pos x="9" y="67"/>
                </a:cxn>
                <a:cxn ang="0">
                  <a:pos x="9" y="68"/>
                </a:cxn>
                <a:cxn ang="0">
                  <a:pos x="20" y="81"/>
                </a:cxn>
                <a:cxn ang="0">
                  <a:pos x="24" y="87"/>
                </a:cxn>
                <a:cxn ang="0">
                  <a:pos x="30" y="95"/>
                </a:cxn>
                <a:cxn ang="0">
                  <a:pos x="36" y="101"/>
                </a:cxn>
                <a:cxn ang="0">
                  <a:pos x="44" y="97"/>
                </a:cxn>
              </a:cxnLst>
              <a:rect l="0" t="0" r="r" b="b"/>
              <a:pathLst>
                <a:path w="88" h="101">
                  <a:moveTo>
                    <a:pt x="44" y="97"/>
                  </a:moveTo>
                  <a:lnTo>
                    <a:pt x="44" y="97"/>
                  </a:lnTo>
                  <a:lnTo>
                    <a:pt x="48" y="95"/>
                  </a:lnTo>
                  <a:lnTo>
                    <a:pt x="48" y="92"/>
                  </a:lnTo>
                  <a:lnTo>
                    <a:pt x="48" y="88"/>
                  </a:lnTo>
                  <a:lnTo>
                    <a:pt x="46" y="84"/>
                  </a:lnTo>
                  <a:lnTo>
                    <a:pt x="46" y="84"/>
                  </a:lnTo>
                  <a:lnTo>
                    <a:pt x="46" y="80"/>
                  </a:lnTo>
                  <a:lnTo>
                    <a:pt x="47" y="77"/>
                  </a:lnTo>
                  <a:lnTo>
                    <a:pt x="51" y="77"/>
                  </a:lnTo>
                  <a:lnTo>
                    <a:pt x="56" y="77"/>
                  </a:lnTo>
                  <a:lnTo>
                    <a:pt x="56" y="77"/>
                  </a:lnTo>
                  <a:lnTo>
                    <a:pt x="57" y="77"/>
                  </a:lnTo>
                  <a:lnTo>
                    <a:pt x="58" y="75"/>
                  </a:lnTo>
                  <a:lnTo>
                    <a:pt x="60" y="73"/>
                  </a:lnTo>
                  <a:lnTo>
                    <a:pt x="60" y="70"/>
                  </a:lnTo>
                  <a:lnTo>
                    <a:pt x="63" y="68"/>
                  </a:lnTo>
                  <a:lnTo>
                    <a:pt x="63" y="68"/>
                  </a:lnTo>
                  <a:lnTo>
                    <a:pt x="66" y="70"/>
                  </a:lnTo>
                  <a:lnTo>
                    <a:pt x="67" y="73"/>
                  </a:lnTo>
                  <a:lnTo>
                    <a:pt x="68" y="77"/>
                  </a:lnTo>
                  <a:lnTo>
                    <a:pt x="70" y="77"/>
                  </a:lnTo>
                  <a:lnTo>
                    <a:pt x="71" y="78"/>
                  </a:lnTo>
                  <a:lnTo>
                    <a:pt x="71" y="78"/>
                  </a:lnTo>
                  <a:lnTo>
                    <a:pt x="74" y="78"/>
                  </a:lnTo>
                  <a:lnTo>
                    <a:pt x="77" y="78"/>
                  </a:lnTo>
                  <a:lnTo>
                    <a:pt x="80" y="80"/>
                  </a:lnTo>
                  <a:lnTo>
                    <a:pt x="84" y="80"/>
                  </a:lnTo>
                  <a:lnTo>
                    <a:pt x="84" y="80"/>
                  </a:lnTo>
                  <a:lnTo>
                    <a:pt x="85" y="78"/>
                  </a:lnTo>
                  <a:lnTo>
                    <a:pt x="87" y="77"/>
                  </a:lnTo>
                  <a:lnTo>
                    <a:pt x="88" y="73"/>
                  </a:lnTo>
                  <a:lnTo>
                    <a:pt x="88" y="61"/>
                  </a:lnTo>
                  <a:lnTo>
                    <a:pt x="88" y="61"/>
                  </a:lnTo>
                  <a:lnTo>
                    <a:pt x="88" y="50"/>
                  </a:lnTo>
                  <a:lnTo>
                    <a:pt x="87" y="47"/>
                  </a:lnTo>
                  <a:lnTo>
                    <a:pt x="84" y="44"/>
                  </a:lnTo>
                  <a:lnTo>
                    <a:pt x="84" y="44"/>
                  </a:lnTo>
                  <a:lnTo>
                    <a:pt x="81" y="41"/>
                  </a:lnTo>
                  <a:lnTo>
                    <a:pt x="78" y="37"/>
                  </a:lnTo>
                  <a:lnTo>
                    <a:pt x="78" y="34"/>
                  </a:lnTo>
                  <a:lnTo>
                    <a:pt x="81" y="31"/>
                  </a:lnTo>
                  <a:lnTo>
                    <a:pt x="81" y="31"/>
                  </a:lnTo>
                  <a:lnTo>
                    <a:pt x="85" y="28"/>
                  </a:lnTo>
                  <a:lnTo>
                    <a:pt x="87" y="24"/>
                  </a:lnTo>
                  <a:lnTo>
                    <a:pt x="85" y="21"/>
                  </a:lnTo>
                  <a:lnTo>
                    <a:pt x="84" y="18"/>
                  </a:lnTo>
                  <a:lnTo>
                    <a:pt x="84" y="18"/>
                  </a:lnTo>
                  <a:lnTo>
                    <a:pt x="81" y="17"/>
                  </a:lnTo>
                  <a:lnTo>
                    <a:pt x="78" y="17"/>
                  </a:lnTo>
                  <a:lnTo>
                    <a:pt x="74" y="18"/>
                  </a:lnTo>
                  <a:lnTo>
                    <a:pt x="70" y="18"/>
                  </a:lnTo>
                  <a:lnTo>
                    <a:pt x="68" y="18"/>
                  </a:lnTo>
                  <a:lnTo>
                    <a:pt x="67" y="18"/>
                  </a:lnTo>
                  <a:lnTo>
                    <a:pt x="67" y="18"/>
                  </a:lnTo>
                  <a:lnTo>
                    <a:pt x="70" y="1"/>
                  </a:lnTo>
                  <a:lnTo>
                    <a:pt x="70" y="1"/>
                  </a:lnTo>
                  <a:lnTo>
                    <a:pt x="46" y="0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6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13" y="24"/>
                  </a:lnTo>
                  <a:lnTo>
                    <a:pt x="13" y="24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0" y="28"/>
                  </a:lnTo>
                  <a:lnTo>
                    <a:pt x="11" y="31"/>
                  </a:lnTo>
                  <a:lnTo>
                    <a:pt x="14" y="33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1" y="38"/>
                  </a:lnTo>
                  <a:lnTo>
                    <a:pt x="9" y="40"/>
                  </a:lnTo>
                  <a:lnTo>
                    <a:pt x="7" y="41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7" y="46"/>
                  </a:lnTo>
                  <a:lnTo>
                    <a:pt x="6" y="48"/>
                  </a:lnTo>
                  <a:lnTo>
                    <a:pt x="2" y="53"/>
                  </a:lnTo>
                  <a:lnTo>
                    <a:pt x="2" y="53"/>
                  </a:lnTo>
                  <a:lnTo>
                    <a:pt x="0" y="54"/>
                  </a:lnTo>
                  <a:lnTo>
                    <a:pt x="2" y="55"/>
                  </a:lnTo>
                  <a:lnTo>
                    <a:pt x="3" y="60"/>
                  </a:lnTo>
                  <a:lnTo>
                    <a:pt x="7" y="63"/>
                  </a:lnTo>
                  <a:lnTo>
                    <a:pt x="9" y="67"/>
                  </a:lnTo>
                  <a:lnTo>
                    <a:pt x="9" y="67"/>
                  </a:lnTo>
                  <a:lnTo>
                    <a:pt x="9" y="68"/>
                  </a:lnTo>
                  <a:lnTo>
                    <a:pt x="11" y="71"/>
                  </a:lnTo>
                  <a:lnTo>
                    <a:pt x="20" y="81"/>
                  </a:lnTo>
                  <a:lnTo>
                    <a:pt x="20" y="81"/>
                  </a:lnTo>
                  <a:lnTo>
                    <a:pt x="24" y="87"/>
                  </a:lnTo>
                  <a:lnTo>
                    <a:pt x="27" y="91"/>
                  </a:lnTo>
                  <a:lnTo>
                    <a:pt x="30" y="95"/>
                  </a:lnTo>
                  <a:lnTo>
                    <a:pt x="36" y="101"/>
                  </a:lnTo>
                  <a:lnTo>
                    <a:pt x="36" y="101"/>
                  </a:lnTo>
                  <a:lnTo>
                    <a:pt x="39" y="98"/>
                  </a:lnTo>
                  <a:lnTo>
                    <a:pt x="44" y="97"/>
                  </a:lnTo>
                  <a:lnTo>
                    <a:pt x="44" y="97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53" name="Freeform 225">
              <a:extLst>
                <a:ext uri="{FF2B5EF4-FFF2-40B4-BE49-F238E27FC236}">
                  <a16:creationId xmlns="" xmlns:a16="http://schemas.microsoft.com/office/drawing/2014/main" id="{7A4F00B9-758B-0147-BE11-DFDC707C9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6600" y="4029075"/>
              <a:ext cx="53975" cy="36513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4" y="15"/>
                </a:cxn>
                <a:cxn ang="0">
                  <a:pos x="34" y="0"/>
                </a:cxn>
                <a:cxn ang="0">
                  <a:pos x="30" y="2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5"/>
                </a:cxn>
                <a:cxn ang="0">
                  <a:pos x="8" y="8"/>
                </a:cxn>
                <a:cxn ang="0">
                  <a:pos x="7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1" y="15"/>
                </a:cxn>
                <a:cxn ang="0">
                  <a:pos x="0" y="16"/>
                </a:cxn>
                <a:cxn ang="0">
                  <a:pos x="1" y="17"/>
                </a:cxn>
                <a:cxn ang="0">
                  <a:pos x="2" y="19"/>
                </a:cxn>
                <a:cxn ang="0">
                  <a:pos x="2" y="19"/>
                </a:cxn>
                <a:cxn ang="0">
                  <a:pos x="4" y="19"/>
                </a:cxn>
                <a:cxn ang="0">
                  <a:pos x="5" y="20"/>
                </a:cxn>
                <a:cxn ang="0">
                  <a:pos x="4" y="23"/>
                </a:cxn>
                <a:cxn ang="0">
                  <a:pos x="4" y="23"/>
                </a:cxn>
                <a:cxn ang="0">
                  <a:pos x="11" y="22"/>
                </a:cxn>
                <a:cxn ang="0">
                  <a:pos x="11" y="22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4" h="23">
                  <a:moveTo>
                    <a:pt x="32" y="20"/>
                  </a:moveTo>
                  <a:lnTo>
                    <a:pt x="32" y="20"/>
                  </a:lnTo>
                  <a:lnTo>
                    <a:pt x="34" y="15"/>
                  </a:lnTo>
                  <a:lnTo>
                    <a:pt x="34" y="0"/>
                  </a:lnTo>
                  <a:lnTo>
                    <a:pt x="30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5"/>
                  </a:lnTo>
                  <a:lnTo>
                    <a:pt x="8" y="8"/>
                  </a:lnTo>
                  <a:lnTo>
                    <a:pt x="7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1" y="15"/>
                  </a:lnTo>
                  <a:lnTo>
                    <a:pt x="0" y="16"/>
                  </a:lnTo>
                  <a:lnTo>
                    <a:pt x="1" y="17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4" y="19"/>
                  </a:lnTo>
                  <a:lnTo>
                    <a:pt x="5" y="20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54" name="Freeform 226">
              <a:extLst>
                <a:ext uri="{FF2B5EF4-FFF2-40B4-BE49-F238E27FC236}">
                  <a16:creationId xmlns="" xmlns:a16="http://schemas.microsoft.com/office/drawing/2014/main" id="{28209E86-6499-CC44-91FE-462457023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9463" y="3990975"/>
              <a:ext cx="177800" cy="225425"/>
            </a:xfrm>
            <a:custGeom>
              <a:avLst/>
              <a:gdLst/>
              <a:ahLst/>
              <a:cxnLst>
                <a:cxn ang="0">
                  <a:pos x="35" y="137"/>
                </a:cxn>
                <a:cxn ang="0">
                  <a:pos x="41" y="135"/>
                </a:cxn>
                <a:cxn ang="0">
                  <a:pos x="54" y="134"/>
                </a:cxn>
                <a:cxn ang="0">
                  <a:pos x="55" y="138"/>
                </a:cxn>
                <a:cxn ang="0">
                  <a:pos x="61" y="135"/>
                </a:cxn>
                <a:cxn ang="0">
                  <a:pos x="71" y="131"/>
                </a:cxn>
                <a:cxn ang="0">
                  <a:pos x="72" y="121"/>
                </a:cxn>
                <a:cxn ang="0">
                  <a:pos x="76" y="114"/>
                </a:cxn>
                <a:cxn ang="0">
                  <a:pos x="78" y="87"/>
                </a:cxn>
                <a:cxn ang="0">
                  <a:pos x="85" y="80"/>
                </a:cxn>
                <a:cxn ang="0">
                  <a:pos x="92" y="70"/>
                </a:cxn>
                <a:cxn ang="0">
                  <a:pos x="98" y="54"/>
                </a:cxn>
                <a:cxn ang="0">
                  <a:pos x="104" y="36"/>
                </a:cxn>
                <a:cxn ang="0">
                  <a:pos x="109" y="19"/>
                </a:cxn>
                <a:cxn ang="0">
                  <a:pos x="112" y="7"/>
                </a:cxn>
                <a:cxn ang="0">
                  <a:pos x="98" y="0"/>
                </a:cxn>
                <a:cxn ang="0">
                  <a:pos x="82" y="4"/>
                </a:cxn>
                <a:cxn ang="0">
                  <a:pos x="79" y="16"/>
                </a:cxn>
                <a:cxn ang="0">
                  <a:pos x="75" y="26"/>
                </a:cxn>
                <a:cxn ang="0">
                  <a:pos x="65" y="29"/>
                </a:cxn>
                <a:cxn ang="0">
                  <a:pos x="52" y="24"/>
                </a:cxn>
                <a:cxn ang="0">
                  <a:pos x="31" y="41"/>
                </a:cxn>
                <a:cxn ang="0">
                  <a:pos x="34" y="41"/>
                </a:cxn>
                <a:cxn ang="0">
                  <a:pos x="45" y="40"/>
                </a:cxn>
                <a:cxn ang="0">
                  <a:pos x="49" y="44"/>
                </a:cxn>
                <a:cxn ang="0">
                  <a:pos x="45" y="54"/>
                </a:cxn>
                <a:cxn ang="0">
                  <a:pos x="42" y="60"/>
                </a:cxn>
                <a:cxn ang="0">
                  <a:pos x="48" y="67"/>
                </a:cxn>
                <a:cxn ang="0">
                  <a:pos x="52" y="84"/>
                </a:cxn>
                <a:cxn ang="0">
                  <a:pos x="51" y="100"/>
                </a:cxn>
                <a:cxn ang="0">
                  <a:pos x="48" y="103"/>
                </a:cxn>
                <a:cxn ang="0">
                  <a:pos x="38" y="101"/>
                </a:cxn>
                <a:cxn ang="0">
                  <a:pos x="34" y="100"/>
                </a:cxn>
                <a:cxn ang="0">
                  <a:pos x="30" y="93"/>
                </a:cxn>
                <a:cxn ang="0">
                  <a:pos x="24" y="93"/>
                </a:cxn>
                <a:cxn ang="0">
                  <a:pos x="21" y="100"/>
                </a:cxn>
                <a:cxn ang="0">
                  <a:pos x="15" y="100"/>
                </a:cxn>
                <a:cxn ang="0">
                  <a:pos x="10" y="107"/>
                </a:cxn>
                <a:cxn ang="0">
                  <a:pos x="12" y="115"/>
                </a:cxn>
                <a:cxn ang="0">
                  <a:pos x="8" y="120"/>
                </a:cxn>
                <a:cxn ang="0">
                  <a:pos x="0" y="124"/>
                </a:cxn>
                <a:cxn ang="0">
                  <a:pos x="10" y="134"/>
                </a:cxn>
                <a:cxn ang="0">
                  <a:pos x="25" y="137"/>
                </a:cxn>
              </a:cxnLst>
              <a:rect l="0" t="0" r="r" b="b"/>
              <a:pathLst>
                <a:path w="112" h="142">
                  <a:moveTo>
                    <a:pt x="31" y="134"/>
                  </a:moveTo>
                  <a:lnTo>
                    <a:pt x="31" y="134"/>
                  </a:lnTo>
                  <a:lnTo>
                    <a:pt x="35" y="137"/>
                  </a:lnTo>
                  <a:lnTo>
                    <a:pt x="38" y="137"/>
                  </a:lnTo>
                  <a:lnTo>
                    <a:pt x="41" y="135"/>
                  </a:lnTo>
                  <a:lnTo>
                    <a:pt x="41" y="135"/>
                  </a:lnTo>
                  <a:lnTo>
                    <a:pt x="47" y="133"/>
                  </a:lnTo>
                  <a:lnTo>
                    <a:pt x="51" y="133"/>
                  </a:lnTo>
                  <a:lnTo>
                    <a:pt x="54" y="134"/>
                  </a:lnTo>
                  <a:lnTo>
                    <a:pt x="54" y="137"/>
                  </a:lnTo>
                  <a:lnTo>
                    <a:pt x="54" y="137"/>
                  </a:lnTo>
                  <a:lnTo>
                    <a:pt x="55" y="138"/>
                  </a:lnTo>
                  <a:lnTo>
                    <a:pt x="57" y="140"/>
                  </a:lnTo>
                  <a:lnTo>
                    <a:pt x="61" y="135"/>
                  </a:lnTo>
                  <a:lnTo>
                    <a:pt x="61" y="135"/>
                  </a:lnTo>
                  <a:lnTo>
                    <a:pt x="65" y="133"/>
                  </a:lnTo>
                  <a:lnTo>
                    <a:pt x="68" y="133"/>
                  </a:lnTo>
                  <a:lnTo>
                    <a:pt x="71" y="131"/>
                  </a:lnTo>
                  <a:lnTo>
                    <a:pt x="71" y="127"/>
                  </a:lnTo>
                  <a:lnTo>
                    <a:pt x="71" y="127"/>
                  </a:lnTo>
                  <a:lnTo>
                    <a:pt x="72" y="121"/>
                  </a:lnTo>
                  <a:lnTo>
                    <a:pt x="74" y="121"/>
                  </a:lnTo>
                  <a:lnTo>
                    <a:pt x="76" y="120"/>
                  </a:lnTo>
                  <a:lnTo>
                    <a:pt x="76" y="114"/>
                  </a:lnTo>
                  <a:lnTo>
                    <a:pt x="76" y="114"/>
                  </a:lnTo>
                  <a:lnTo>
                    <a:pt x="78" y="87"/>
                  </a:lnTo>
                  <a:lnTo>
                    <a:pt x="78" y="87"/>
                  </a:lnTo>
                  <a:lnTo>
                    <a:pt x="79" y="86"/>
                  </a:lnTo>
                  <a:lnTo>
                    <a:pt x="81" y="84"/>
                  </a:lnTo>
                  <a:lnTo>
                    <a:pt x="85" y="80"/>
                  </a:lnTo>
                  <a:lnTo>
                    <a:pt x="89" y="76"/>
                  </a:lnTo>
                  <a:lnTo>
                    <a:pt x="92" y="73"/>
                  </a:lnTo>
                  <a:lnTo>
                    <a:pt x="92" y="70"/>
                  </a:lnTo>
                  <a:lnTo>
                    <a:pt x="92" y="70"/>
                  </a:lnTo>
                  <a:lnTo>
                    <a:pt x="94" y="63"/>
                  </a:lnTo>
                  <a:lnTo>
                    <a:pt x="98" y="54"/>
                  </a:lnTo>
                  <a:lnTo>
                    <a:pt x="102" y="44"/>
                  </a:lnTo>
                  <a:lnTo>
                    <a:pt x="104" y="36"/>
                  </a:lnTo>
                  <a:lnTo>
                    <a:pt x="104" y="36"/>
                  </a:lnTo>
                  <a:lnTo>
                    <a:pt x="105" y="30"/>
                  </a:lnTo>
                  <a:lnTo>
                    <a:pt x="106" y="26"/>
                  </a:lnTo>
                  <a:lnTo>
                    <a:pt x="109" y="19"/>
                  </a:lnTo>
                  <a:lnTo>
                    <a:pt x="109" y="19"/>
                  </a:lnTo>
                  <a:lnTo>
                    <a:pt x="112" y="12"/>
                  </a:lnTo>
                  <a:lnTo>
                    <a:pt x="112" y="7"/>
                  </a:lnTo>
                  <a:lnTo>
                    <a:pt x="112" y="3"/>
                  </a:lnTo>
                  <a:lnTo>
                    <a:pt x="112" y="3"/>
                  </a:lnTo>
                  <a:lnTo>
                    <a:pt x="98" y="0"/>
                  </a:lnTo>
                  <a:lnTo>
                    <a:pt x="92" y="3"/>
                  </a:lnTo>
                  <a:lnTo>
                    <a:pt x="82" y="4"/>
                  </a:lnTo>
                  <a:lnTo>
                    <a:pt x="82" y="4"/>
                  </a:lnTo>
                  <a:lnTo>
                    <a:pt x="82" y="9"/>
                  </a:lnTo>
                  <a:lnTo>
                    <a:pt x="82" y="13"/>
                  </a:lnTo>
                  <a:lnTo>
                    <a:pt x="79" y="16"/>
                  </a:lnTo>
                  <a:lnTo>
                    <a:pt x="79" y="16"/>
                  </a:lnTo>
                  <a:lnTo>
                    <a:pt x="78" y="22"/>
                  </a:lnTo>
                  <a:lnTo>
                    <a:pt x="75" y="26"/>
                  </a:lnTo>
                  <a:lnTo>
                    <a:pt x="75" y="33"/>
                  </a:lnTo>
                  <a:lnTo>
                    <a:pt x="75" y="33"/>
                  </a:lnTo>
                  <a:lnTo>
                    <a:pt x="65" y="29"/>
                  </a:lnTo>
                  <a:lnTo>
                    <a:pt x="58" y="26"/>
                  </a:lnTo>
                  <a:lnTo>
                    <a:pt x="52" y="24"/>
                  </a:lnTo>
                  <a:lnTo>
                    <a:pt x="52" y="24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1" y="41"/>
                  </a:lnTo>
                  <a:lnTo>
                    <a:pt x="31" y="41"/>
                  </a:lnTo>
                  <a:lnTo>
                    <a:pt x="32" y="41"/>
                  </a:lnTo>
                  <a:lnTo>
                    <a:pt x="34" y="41"/>
                  </a:lnTo>
                  <a:lnTo>
                    <a:pt x="38" y="41"/>
                  </a:lnTo>
                  <a:lnTo>
                    <a:pt x="42" y="40"/>
                  </a:lnTo>
                  <a:lnTo>
                    <a:pt x="45" y="40"/>
                  </a:lnTo>
                  <a:lnTo>
                    <a:pt x="48" y="41"/>
                  </a:lnTo>
                  <a:lnTo>
                    <a:pt x="48" y="41"/>
                  </a:lnTo>
                  <a:lnTo>
                    <a:pt x="49" y="44"/>
                  </a:lnTo>
                  <a:lnTo>
                    <a:pt x="51" y="47"/>
                  </a:lnTo>
                  <a:lnTo>
                    <a:pt x="49" y="51"/>
                  </a:lnTo>
                  <a:lnTo>
                    <a:pt x="45" y="54"/>
                  </a:lnTo>
                  <a:lnTo>
                    <a:pt x="45" y="54"/>
                  </a:lnTo>
                  <a:lnTo>
                    <a:pt x="42" y="57"/>
                  </a:lnTo>
                  <a:lnTo>
                    <a:pt x="42" y="60"/>
                  </a:lnTo>
                  <a:lnTo>
                    <a:pt x="45" y="64"/>
                  </a:lnTo>
                  <a:lnTo>
                    <a:pt x="48" y="67"/>
                  </a:lnTo>
                  <a:lnTo>
                    <a:pt x="48" y="67"/>
                  </a:lnTo>
                  <a:lnTo>
                    <a:pt x="51" y="70"/>
                  </a:lnTo>
                  <a:lnTo>
                    <a:pt x="52" y="73"/>
                  </a:lnTo>
                  <a:lnTo>
                    <a:pt x="52" y="84"/>
                  </a:lnTo>
                  <a:lnTo>
                    <a:pt x="52" y="84"/>
                  </a:lnTo>
                  <a:lnTo>
                    <a:pt x="52" y="96"/>
                  </a:lnTo>
                  <a:lnTo>
                    <a:pt x="51" y="100"/>
                  </a:lnTo>
                  <a:lnTo>
                    <a:pt x="49" y="101"/>
                  </a:lnTo>
                  <a:lnTo>
                    <a:pt x="48" y="103"/>
                  </a:lnTo>
                  <a:lnTo>
                    <a:pt x="48" y="103"/>
                  </a:lnTo>
                  <a:lnTo>
                    <a:pt x="44" y="103"/>
                  </a:lnTo>
                  <a:lnTo>
                    <a:pt x="41" y="101"/>
                  </a:lnTo>
                  <a:lnTo>
                    <a:pt x="38" y="101"/>
                  </a:lnTo>
                  <a:lnTo>
                    <a:pt x="35" y="101"/>
                  </a:lnTo>
                  <a:lnTo>
                    <a:pt x="35" y="101"/>
                  </a:lnTo>
                  <a:lnTo>
                    <a:pt x="34" y="100"/>
                  </a:lnTo>
                  <a:lnTo>
                    <a:pt x="32" y="100"/>
                  </a:lnTo>
                  <a:lnTo>
                    <a:pt x="31" y="96"/>
                  </a:lnTo>
                  <a:lnTo>
                    <a:pt x="30" y="93"/>
                  </a:lnTo>
                  <a:lnTo>
                    <a:pt x="27" y="91"/>
                  </a:lnTo>
                  <a:lnTo>
                    <a:pt x="27" y="91"/>
                  </a:lnTo>
                  <a:lnTo>
                    <a:pt x="24" y="93"/>
                  </a:lnTo>
                  <a:lnTo>
                    <a:pt x="24" y="96"/>
                  </a:lnTo>
                  <a:lnTo>
                    <a:pt x="22" y="98"/>
                  </a:lnTo>
                  <a:lnTo>
                    <a:pt x="21" y="100"/>
                  </a:lnTo>
                  <a:lnTo>
                    <a:pt x="20" y="100"/>
                  </a:lnTo>
                  <a:lnTo>
                    <a:pt x="20" y="100"/>
                  </a:lnTo>
                  <a:lnTo>
                    <a:pt x="15" y="100"/>
                  </a:lnTo>
                  <a:lnTo>
                    <a:pt x="11" y="100"/>
                  </a:lnTo>
                  <a:lnTo>
                    <a:pt x="10" y="103"/>
                  </a:lnTo>
                  <a:lnTo>
                    <a:pt x="10" y="107"/>
                  </a:lnTo>
                  <a:lnTo>
                    <a:pt x="10" y="107"/>
                  </a:lnTo>
                  <a:lnTo>
                    <a:pt x="12" y="111"/>
                  </a:lnTo>
                  <a:lnTo>
                    <a:pt x="12" y="115"/>
                  </a:lnTo>
                  <a:lnTo>
                    <a:pt x="12" y="118"/>
                  </a:lnTo>
                  <a:lnTo>
                    <a:pt x="8" y="120"/>
                  </a:lnTo>
                  <a:lnTo>
                    <a:pt x="8" y="120"/>
                  </a:lnTo>
                  <a:lnTo>
                    <a:pt x="3" y="121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3" y="125"/>
                  </a:lnTo>
                  <a:lnTo>
                    <a:pt x="3" y="125"/>
                  </a:lnTo>
                  <a:lnTo>
                    <a:pt x="10" y="134"/>
                  </a:lnTo>
                  <a:lnTo>
                    <a:pt x="15" y="142"/>
                  </a:lnTo>
                  <a:lnTo>
                    <a:pt x="15" y="142"/>
                  </a:lnTo>
                  <a:lnTo>
                    <a:pt x="25" y="137"/>
                  </a:lnTo>
                  <a:lnTo>
                    <a:pt x="31" y="134"/>
                  </a:lnTo>
                  <a:lnTo>
                    <a:pt x="31" y="13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55" name="Freeform 227">
              <a:extLst>
                <a:ext uri="{FF2B5EF4-FFF2-40B4-BE49-F238E27FC236}">
                  <a16:creationId xmlns="" xmlns:a16="http://schemas.microsoft.com/office/drawing/2014/main" id="{063E6D5D-F4D3-1B4A-AA8B-C47FAFD7DA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2988" y="3476625"/>
              <a:ext cx="417513" cy="519113"/>
            </a:xfrm>
            <a:custGeom>
              <a:avLst/>
              <a:gdLst/>
              <a:ahLst/>
              <a:cxnLst>
                <a:cxn ang="0">
                  <a:pos x="204" y="13"/>
                </a:cxn>
                <a:cxn ang="0">
                  <a:pos x="194" y="20"/>
                </a:cxn>
                <a:cxn ang="0">
                  <a:pos x="185" y="25"/>
                </a:cxn>
                <a:cxn ang="0">
                  <a:pos x="155" y="18"/>
                </a:cxn>
                <a:cxn ang="0">
                  <a:pos x="47" y="23"/>
                </a:cxn>
                <a:cxn ang="0">
                  <a:pos x="33" y="108"/>
                </a:cxn>
                <a:cxn ang="0">
                  <a:pos x="23" y="128"/>
                </a:cxn>
                <a:cxn ang="0">
                  <a:pos x="16" y="141"/>
                </a:cxn>
                <a:cxn ang="0">
                  <a:pos x="9" y="146"/>
                </a:cxn>
                <a:cxn ang="0">
                  <a:pos x="3" y="155"/>
                </a:cxn>
                <a:cxn ang="0">
                  <a:pos x="3" y="166"/>
                </a:cxn>
                <a:cxn ang="0">
                  <a:pos x="2" y="176"/>
                </a:cxn>
                <a:cxn ang="0">
                  <a:pos x="7" y="188"/>
                </a:cxn>
                <a:cxn ang="0">
                  <a:pos x="13" y="205"/>
                </a:cxn>
                <a:cxn ang="0">
                  <a:pos x="29" y="227"/>
                </a:cxn>
                <a:cxn ang="0">
                  <a:pos x="24" y="237"/>
                </a:cxn>
                <a:cxn ang="0">
                  <a:pos x="33" y="246"/>
                </a:cxn>
                <a:cxn ang="0">
                  <a:pos x="51" y="259"/>
                </a:cxn>
                <a:cxn ang="0">
                  <a:pos x="56" y="266"/>
                </a:cxn>
                <a:cxn ang="0">
                  <a:pos x="68" y="282"/>
                </a:cxn>
                <a:cxn ang="0">
                  <a:pos x="84" y="300"/>
                </a:cxn>
                <a:cxn ang="0">
                  <a:pos x="90" y="307"/>
                </a:cxn>
                <a:cxn ang="0">
                  <a:pos x="101" y="313"/>
                </a:cxn>
                <a:cxn ang="0">
                  <a:pos x="114" y="313"/>
                </a:cxn>
                <a:cxn ang="0">
                  <a:pos x="121" y="310"/>
                </a:cxn>
                <a:cxn ang="0">
                  <a:pos x="152" y="323"/>
                </a:cxn>
                <a:cxn ang="0">
                  <a:pos x="162" y="326"/>
                </a:cxn>
                <a:cxn ang="0">
                  <a:pos x="179" y="323"/>
                </a:cxn>
                <a:cxn ang="0">
                  <a:pos x="189" y="317"/>
                </a:cxn>
                <a:cxn ang="0">
                  <a:pos x="196" y="309"/>
                </a:cxn>
                <a:cxn ang="0">
                  <a:pos x="213" y="306"/>
                </a:cxn>
                <a:cxn ang="0">
                  <a:pos x="219" y="296"/>
                </a:cxn>
                <a:cxn ang="0">
                  <a:pos x="206" y="289"/>
                </a:cxn>
                <a:cxn ang="0">
                  <a:pos x="191" y="269"/>
                </a:cxn>
                <a:cxn ang="0">
                  <a:pos x="177" y="259"/>
                </a:cxn>
                <a:cxn ang="0">
                  <a:pos x="177" y="252"/>
                </a:cxn>
                <a:cxn ang="0">
                  <a:pos x="184" y="245"/>
                </a:cxn>
                <a:cxn ang="0">
                  <a:pos x="192" y="227"/>
                </a:cxn>
                <a:cxn ang="0">
                  <a:pos x="196" y="212"/>
                </a:cxn>
                <a:cxn ang="0">
                  <a:pos x="204" y="205"/>
                </a:cxn>
                <a:cxn ang="0">
                  <a:pos x="209" y="189"/>
                </a:cxn>
                <a:cxn ang="0">
                  <a:pos x="221" y="178"/>
                </a:cxn>
                <a:cxn ang="0">
                  <a:pos x="226" y="166"/>
                </a:cxn>
                <a:cxn ang="0">
                  <a:pos x="229" y="139"/>
                </a:cxn>
                <a:cxn ang="0">
                  <a:pos x="239" y="117"/>
                </a:cxn>
                <a:cxn ang="0">
                  <a:pos x="248" y="104"/>
                </a:cxn>
                <a:cxn ang="0">
                  <a:pos x="263" y="89"/>
                </a:cxn>
                <a:cxn ang="0">
                  <a:pos x="246" y="72"/>
                </a:cxn>
                <a:cxn ang="0">
                  <a:pos x="242" y="40"/>
                </a:cxn>
                <a:cxn ang="0">
                  <a:pos x="231" y="17"/>
                </a:cxn>
                <a:cxn ang="0">
                  <a:pos x="218" y="4"/>
                </a:cxn>
                <a:cxn ang="0">
                  <a:pos x="212" y="7"/>
                </a:cxn>
              </a:cxnLst>
              <a:rect l="0" t="0" r="r" b="b"/>
              <a:pathLst>
                <a:path w="263" h="327">
                  <a:moveTo>
                    <a:pt x="208" y="7"/>
                  </a:moveTo>
                  <a:lnTo>
                    <a:pt x="208" y="7"/>
                  </a:lnTo>
                  <a:lnTo>
                    <a:pt x="206" y="7"/>
                  </a:lnTo>
                  <a:lnTo>
                    <a:pt x="205" y="8"/>
                  </a:lnTo>
                  <a:lnTo>
                    <a:pt x="204" y="13"/>
                  </a:lnTo>
                  <a:lnTo>
                    <a:pt x="201" y="17"/>
                  </a:lnTo>
                  <a:lnTo>
                    <a:pt x="199" y="18"/>
                  </a:lnTo>
                  <a:lnTo>
                    <a:pt x="198" y="18"/>
                  </a:lnTo>
                  <a:lnTo>
                    <a:pt x="198" y="18"/>
                  </a:lnTo>
                  <a:lnTo>
                    <a:pt x="194" y="20"/>
                  </a:lnTo>
                  <a:lnTo>
                    <a:pt x="191" y="23"/>
                  </a:lnTo>
                  <a:lnTo>
                    <a:pt x="191" y="24"/>
                  </a:lnTo>
                  <a:lnTo>
                    <a:pt x="188" y="25"/>
                  </a:lnTo>
                  <a:lnTo>
                    <a:pt x="188" y="25"/>
                  </a:lnTo>
                  <a:lnTo>
                    <a:pt x="185" y="25"/>
                  </a:lnTo>
                  <a:lnTo>
                    <a:pt x="182" y="24"/>
                  </a:lnTo>
                  <a:lnTo>
                    <a:pt x="179" y="21"/>
                  </a:lnTo>
                  <a:lnTo>
                    <a:pt x="158" y="21"/>
                  </a:lnTo>
                  <a:lnTo>
                    <a:pt x="158" y="21"/>
                  </a:lnTo>
                  <a:lnTo>
                    <a:pt x="155" y="18"/>
                  </a:lnTo>
                  <a:lnTo>
                    <a:pt x="154" y="18"/>
                  </a:lnTo>
                  <a:lnTo>
                    <a:pt x="151" y="18"/>
                  </a:lnTo>
                  <a:lnTo>
                    <a:pt x="151" y="18"/>
                  </a:lnTo>
                  <a:lnTo>
                    <a:pt x="145" y="23"/>
                  </a:lnTo>
                  <a:lnTo>
                    <a:pt x="47" y="23"/>
                  </a:lnTo>
                  <a:lnTo>
                    <a:pt x="47" y="23"/>
                  </a:lnTo>
                  <a:lnTo>
                    <a:pt x="47" y="55"/>
                  </a:lnTo>
                  <a:lnTo>
                    <a:pt x="33" y="55"/>
                  </a:lnTo>
                  <a:lnTo>
                    <a:pt x="33" y="108"/>
                  </a:lnTo>
                  <a:lnTo>
                    <a:pt x="33" y="108"/>
                  </a:lnTo>
                  <a:lnTo>
                    <a:pt x="33" y="117"/>
                  </a:lnTo>
                  <a:lnTo>
                    <a:pt x="31" y="122"/>
                  </a:lnTo>
                  <a:lnTo>
                    <a:pt x="30" y="125"/>
                  </a:lnTo>
                  <a:lnTo>
                    <a:pt x="30" y="125"/>
                  </a:lnTo>
                  <a:lnTo>
                    <a:pt x="23" y="128"/>
                  </a:lnTo>
                  <a:lnTo>
                    <a:pt x="19" y="131"/>
                  </a:lnTo>
                  <a:lnTo>
                    <a:pt x="17" y="132"/>
                  </a:lnTo>
                  <a:lnTo>
                    <a:pt x="17" y="134"/>
                  </a:lnTo>
                  <a:lnTo>
                    <a:pt x="17" y="134"/>
                  </a:lnTo>
                  <a:lnTo>
                    <a:pt x="16" y="141"/>
                  </a:lnTo>
                  <a:lnTo>
                    <a:pt x="13" y="142"/>
                  </a:lnTo>
                  <a:lnTo>
                    <a:pt x="10" y="144"/>
                  </a:lnTo>
                  <a:lnTo>
                    <a:pt x="10" y="144"/>
                  </a:lnTo>
                  <a:lnTo>
                    <a:pt x="9" y="145"/>
                  </a:lnTo>
                  <a:lnTo>
                    <a:pt x="9" y="146"/>
                  </a:lnTo>
                  <a:lnTo>
                    <a:pt x="7" y="151"/>
                  </a:lnTo>
                  <a:lnTo>
                    <a:pt x="7" y="154"/>
                  </a:lnTo>
                  <a:lnTo>
                    <a:pt x="6" y="155"/>
                  </a:lnTo>
                  <a:lnTo>
                    <a:pt x="3" y="155"/>
                  </a:lnTo>
                  <a:lnTo>
                    <a:pt x="3" y="155"/>
                  </a:lnTo>
                  <a:lnTo>
                    <a:pt x="2" y="156"/>
                  </a:lnTo>
                  <a:lnTo>
                    <a:pt x="2" y="156"/>
                  </a:lnTo>
                  <a:lnTo>
                    <a:pt x="2" y="161"/>
                  </a:lnTo>
                  <a:lnTo>
                    <a:pt x="3" y="163"/>
                  </a:lnTo>
                  <a:lnTo>
                    <a:pt x="3" y="166"/>
                  </a:lnTo>
                  <a:lnTo>
                    <a:pt x="3" y="168"/>
                  </a:lnTo>
                  <a:lnTo>
                    <a:pt x="3" y="168"/>
                  </a:lnTo>
                  <a:lnTo>
                    <a:pt x="0" y="171"/>
                  </a:lnTo>
                  <a:lnTo>
                    <a:pt x="0" y="173"/>
                  </a:lnTo>
                  <a:lnTo>
                    <a:pt x="2" y="176"/>
                  </a:lnTo>
                  <a:lnTo>
                    <a:pt x="4" y="176"/>
                  </a:lnTo>
                  <a:lnTo>
                    <a:pt x="4" y="176"/>
                  </a:lnTo>
                  <a:lnTo>
                    <a:pt x="7" y="178"/>
                  </a:lnTo>
                  <a:lnTo>
                    <a:pt x="9" y="181"/>
                  </a:lnTo>
                  <a:lnTo>
                    <a:pt x="7" y="188"/>
                  </a:lnTo>
                  <a:lnTo>
                    <a:pt x="7" y="188"/>
                  </a:lnTo>
                  <a:lnTo>
                    <a:pt x="9" y="192"/>
                  </a:lnTo>
                  <a:lnTo>
                    <a:pt x="11" y="195"/>
                  </a:lnTo>
                  <a:lnTo>
                    <a:pt x="16" y="198"/>
                  </a:lnTo>
                  <a:lnTo>
                    <a:pt x="13" y="205"/>
                  </a:lnTo>
                  <a:lnTo>
                    <a:pt x="13" y="205"/>
                  </a:lnTo>
                  <a:lnTo>
                    <a:pt x="19" y="212"/>
                  </a:lnTo>
                  <a:lnTo>
                    <a:pt x="26" y="220"/>
                  </a:lnTo>
                  <a:lnTo>
                    <a:pt x="26" y="220"/>
                  </a:lnTo>
                  <a:lnTo>
                    <a:pt x="29" y="227"/>
                  </a:lnTo>
                  <a:lnTo>
                    <a:pt x="29" y="232"/>
                  </a:lnTo>
                  <a:lnTo>
                    <a:pt x="29" y="233"/>
                  </a:lnTo>
                  <a:lnTo>
                    <a:pt x="26" y="235"/>
                  </a:lnTo>
                  <a:lnTo>
                    <a:pt x="26" y="235"/>
                  </a:lnTo>
                  <a:lnTo>
                    <a:pt x="24" y="237"/>
                  </a:lnTo>
                  <a:lnTo>
                    <a:pt x="23" y="239"/>
                  </a:lnTo>
                  <a:lnTo>
                    <a:pt x="24" y="240"/>
                  </a:lnTo>
                  <a:lnTo>
                    <a:pt x="31" y="242"/>
                  </a:lnTo>
                  <a:lnTo>
                    <a:pt x="33" y="246"/>
                  </a:lnTo>
                  <a:lnTo>
                    <a:pt x="33" y="246"/>
                  </a:lnTo>
                  <a:lnTo>
                    <a:pt x="39" y="247"/>
                  </a:lnTo>
                  <a:lnTo>
                    <a:pt x="43" y="249"/>
                  </a:lnTo>
                  <a:lnTo>
                    <a:pt x="46" y="253"/>
                  </a:lnTo>
                  <a:lnTo>
                    <a:pt x="46" y="253"/>
                  </a:lnTo>
                  <a:lnTo>
                    <a:pt x="51" y="259"/>
                  </a:lnTo>
                  <a:lnTo>
                    <a:pt x="53" y="260"/>
                  </a:lnTo>
                  <a:lnTo>
                    <a:pt x="53" y="263"/>
                  </a:lnTo>
                  <a:lnTo>
                    <a:pt x="53" y="263"/>
                  </a:lnTo>
                  <a:lnTo>
                    <a:pt x="54" y="264"/>
                  </a:lnTo>
                  <a:lnTo>
                    <a:pt x="56" y="266"/>
                  </a:lnTo>
                  <a:lnTo>
                    <a:pt x="63" y="272"/>
                  </a:lnTo>
                  <a:lnTo>
                    <a:pt x="63" y="272"/>
                  </a:lnTo>
                  <a:lnTo>
                    <a:pt x="67" y="274"/>
                  </a:lnTo>
                  <a:lnTo>
                    <a:pt x="68" y="277"/>
                  </a:lnTo>
                  <a:lnTo>
                    <a:pt x="68" y="282"/>
                  </a:lnTo>
                  <a:lnTo>
                    <a:pt x="68" y="282"/>
                  </a:lnTo>
                  <a:lnTo>
                    <a:pt x="71" y="284"/>
                  </a:lnTo>
                  <a:lnTo>
                    <a:pt x="74" y="287"/>
                  </a:lnTo>
                  <a:lnTo>
                    <a:pt x="80" y="290"/>
                  </a:lnTo>
                  <a:lnTo>
                    <a:pt x="84" y="300"/>
                  </a:lnTo>
                  <a:lnTo>
                    <a:pt x="84" y="300"/>
                  </a:lnTo>
                  <a:lnTo>
                    <a:pt x="85" y="301"/>
                  </a:lnTo>
                  <a:lnTo>
                    <a:pt x="88" y="303"/>
                  </a:lnTo>
                  <a:lnTo>
                    <a:pt x="88" y="303"/>
                  </a:lnTo>
                  <a:lnTo>
                    <a:pt x="90" y="307"/>
                  </a:lnTo>
                  <a:lnTo>
                    <a:pt x="93" y="310"/>
                  </a:lnTo>
                  <a:lnTo>
                    <a:pt x="94" y="311"/>
                  </a:lnTo>
                  <a:lnTo>
                    <a:pt x="94" y="311"/>
                  </a:lnTo>
                  <a:lnTo>
                    <a:pt x="98" y="313"/>
                  </a:lnTo>
                  <a:lnTo>
                    <a:pt x="101" y="313"/>
                  </a:lnTo>
                  <a:lnTo>
                    <a:pt x="104" y="311"/>
                  </a:lnTo>
                  <a:lnTo>
                    <a:pt x="104" y="311"/>
                  </a:lnTo>
                  <a:lnTo>
                    <a:pt x="108" y="310"/>
                  </a:lnTo>
                  <a:lnTo>
                    <a:pt x="111" y="310"/>
                  </a:lnTo>
                  <a:lnTo>
                    <a:pt x="114" y="313"/>
                  </a:lnTo>
                  <a:lnTo>
                    <a:pt x="114" y="313"/>
                  </a:lnTo>
                  <a:lnTo>
                    <a:pt x="117" y="311"/>
                  </a:lnTo>
                  <a:lnTo>
                    <a:pt x="118" y="310"/>
                  </a:lnTo>
                  <a:lnTo>
                    <a:pt x="121" y="310"/>
                  </a:lnTo>
                  <a:lnTo>
                    <a:pt x="121" y="310"/>
                  </a:lnTo>
                  <a:lnTo>
                    <a:pt x="140" y="326"/>
                  </a:lnTo>
                  <a:lnTo>
                    <a:pt x="140" y="326"/>
                  </a:lnTo>
                  <a:lnTo>
                    <a:pt x="145" y="324"/>
                  </a:lnTo>
                  <a:lnTo>
                    <a:pt x="152" y="323"/>
                  </a:lnTo>
                  <a:lnTo>
                    <a:pt x="152" y="323"/>
                  </a:lnTo>
                  <a:lnTo>
                    <a:pt x="155" y="323"/>
                  </a:lnTo>
                  <a:lnTo>
                    <a:pt x="158" y="326"/>
                  </a:lnTo>
                  <a:lnTo>
                    <a:pt x="159" y="327"/>
                  </a:lnTo>
                  <a:lnTo>
                    <a:pt x="162" y="326"/>
                  </a:lnTo>
                  <a:lnTo>
                    <a:pt x="162" y="326"/>
                  </a:lnTo>
                  <a:lnTo>
                    <a:pt x="167" y="323"/>
                  </a:lnTo>
                  <a:lnTo>
                    <a:pt x="171" y="321"/>
                  </a:lnTo>
                  <a:lnTo>
                    <a:pt x="174" y="323"/>
                  </a:lnTo>
                  <a:lnTo>
                    <a:pt x="174" y="323"/>
                  </a:lnTo>
                  <a:lnTo>
                    <a:pt x="179" y="323"/>
                  </a:lnTo>
                  <a:lnTo>
                    <a:pt x="182" y="323"/>
                  </a:lnTo>
                  <a:lnTo>
                    <a:pt x="184" y="321"/>
                  </a:lnTo>
                  <a:lnTo>
                    <a:pt x="184" y="321"/>
                  </a:lnTo>
                  <a:lnTo>
                    <a:pt x="185" y="319"/>
                  </a:lnTo>
                  <a:lnTo>
                    <a:pt x="189" y="317"/>
                  </a:lnTo>
                  <a:lnTo>
                    <a:pt x="189" y="317"/>
                  </a:lnTo>
                  <a:lnTo>
                    <a:pt x="191" y="314"/>
                  </a:lnTo>
                  <a:lnTo>
                    <a:pt x="191" y="314"/>
                  </a:lnTo>
                  <a:lnTo>
                    <a:pt x="192" y="311"/>
                  </a:lnTo>
                  <a:lnTo>
                    <a:pt x="196" y="309"/>
                  </a:lnTo>
                  <a:lnTo>
                    <a:pt x="204" y="306"/>
                  </a:lnTo>
                  <a:lnTo>
                    <a:pt x="204" y="306"/>
                  </a:lnTo>
                  <a:lnTo>
                    <a:pt x="209" y="304"/>
                  </a:lnTo>
                  <a:lnTo>
                    <a:pt x="212" y="306"/>
                  </a:lnTo>
                  <a:lnTo>
                    <a:pt x="213" y="306"/>
                  </a:lnTo>
                  <a:lnTo>
                    <a:pt x="213" y="306"/>
                  </a:lnTo>
                  <a:lnTo>
                    <a:pt x="218" y="309"/>
                  </a:lnTo>
                  <a:lnTo>
                    <a:pt x="218" y="309"/>
                  </a:lnTo>
                  <a:lnTo>
                    <a:pt x="219" y="299"/>
                  </a:lnTo>
                  <a:lnTo>
                    <a:pt x="219" y="296"/>
                  </a:lnTo>
                  <a:lnTo>
                    <a:pt x="218" y="294"/>
                  </a:lnTo>
                  <a:lnTo>
                    <a:pt x="218" y="294"/>
                  </a:lnTo>
                  <a:lnTo>
                    <a:pt x="213" y="294"/>
                  </a:lnTo>
                  <a:lnTo>
                    <a:pt x="209" y="292"/>
                  </a:lnTo>
                  <a:lnTo>
                    <a:pt x="206" y="289"/>
                  </a:lnTo>
                  <a:lnTo>
                    <a:pt x="202" y="283"/>
                  </a:lnTo>
                  <a:lnTo>
                    <a:pt x="202" y="283"/>
                  </a:lnTo>
                  <a:lnTo>
                    <a:pt x="199" y="277"/>
                  </a:lnTo>
                  <a:lnTo>
                    <a:pt x="195" y="273"/>
                  </a:lnTo>
                  <a:lnTo>
                    <a:pt x="191" y="269"/>
                  </a:lnTo>
                  <a:lnTo>
                    <a:pt x="189" y="264"/>
                  </a:lnTo>
                  <a:lnTo>
                    <a:pt x="189" y="264"/>
                  </a:lnTo>
                  <a:lnTo>
                    <a:pt x="186" y="262"/>
                  </a:lnTo>
                  <a:lnTo>
                    <a:pt x="181" y="260"/>
                  </a:lnTo>
                  <a:lnTo>
                    <a:pt x="177" y="259"/>
                  </a:lnTo>
                  <a:lnTo>
                    <a:pt x="174" y="257"/>
                  </a:lnTo>
                  <a:lnTo>
                    <a:pt x="174" y="257"/>
                  </a:lnTo>
                  <a:lnTo>
                    <a:pt x="174" y="255"/>
                  </a:lnTo>
                  <a:lnTo>
                    <a:pt x="175" y="253"/>
                  </a:lnTo>
                  <a:lnTo>
                    <a:pt x="177" y="252"/>
                  </a:lnTo>
                  <a:lnTo>
                    <a:pt x="177" y="247"/>
                  </a:lnTo>
                  <a:lnTo>
                    <a:pt x="177" y="247"/>
                  </a:lnTo>
                  <a:lnTo>
                    <a:pt x="178" y="246"/>
                  </a:lnTo>
                  <a:lnTo>
                    <a:pt x="179" y="246"/>
                  </a:lnTo>
                  <a:lnTo>
                    <a:pt x="184" y="245"/>
                  </a:lnTo>
                  <a:lnTo>
                    <a:pt x="189" y="245"/>
                  </a:lnTo>
                  <a:lnTo>
                    <a:pt x="189" y="245"/>
                  </a:lnTo>
                  <a:lnTo>
                    <a:pt x="191" y="237"/>
                  </a:lnTo>
                  <a:lnTo>
                    <a:pt x="192" y="227"/>
                  </a:lnTo>
                  <a:lnTo>
                    <a:pt x="192" y="227"/>
                  </a:lnTo>
                  <a:lnTo>
                    <a:pt x="194" y="223"/>
                  </a:lnTo>
                  <a:lnTo>
                    <a:pt x="195" y="219"/>
                  </a:lnTo>
                  <a:lnTo>
                    <a:pt x="198" y="215"/>
                  </a:lnTo>
                  <a:lnTo>
                    <a:pt x="198" y="213"/>
                  </a:lnTo>
                  <a:lnTo>
                    <a:pt x="196" y="212"/>
                  </a:lnTo>
                  <a:lnTo>
                    <a:pt x="196" y="212"/>
                  </a:lnTo>
                  <a:lnTo>
                    <a:pt x="196" y="210"/>
                  </a:lnTo>
                  <a:lnTo>
                    <a:pt x="198" y="209"/>
                  </a:lnTo>
                  <a:lnTo>
                    <a:pt x="204" y="205"/>
                  </a:lnTo>
                  <a:lnTo>
                    <a:pt x="204" y="205"/>
                  </a:lnTo>
                  <a:lnTo>
                    <a:pt x="205" y="202"/>
                  </a:lnTo>
                  <a:lnTo>
                    <a:pt x="206" y="198"/>
                  </a:lnTo>
                  <a:lnTo>
                    <a:pt x="206" y="193"/>
                  </a:lnTo>
                  <a:lnTo>
                    <a:pt x="209" y="189"/>
                  </a:lnTo>
                  <a:lnTo>
                    <a:pt x="209" y="189"/>
                  </a:lnTo>
                  <a:lnTo>
                    <a:pt x="213" y="182"/>
                  </a:lnTo>
                  <a:lnTo>
                    <a:pt x="216" y="179"/>
                  </a:lnTo>
                  <a:lnTo>
                    <a:pt x="219" y="178"/>
                  </a:lnTo>
                  <a:lnTo>
                    <a:pt x="219" y="178"/>
                  </a:lnTo>
                  <a:lnTo>
                    <a:pt x="221" y="178"/>
                  </a:lnTo>
                  <a:lnTo>
                    <a:pt x="223" y="175"/>
                  </a:lnTo>
                  <a:lnTo>
                    <a:pt x="225" y="172"/>
                  </a:lnTo>
                  <a:lnTo>
                    <a:pt x="225" y="169"/>
                  </a:lnTo>
                  <a:lnTo>
                    <a:pt x="225" y="169"/>
                  </a:lnTo>
                  <a:lnTo>
                    <a:pt x="226" y="166"/>
                  </a:lnTo>
                  <a:lnTo>
                    <a:pt x="229" y="162"/>
                  </a:lnTo>
                  <a:lnTo>
                    <a:pt x="231" y="156"/>
                  </a:lnTo>
                  <a:lnTo>
                    <a:pt x="232" y="151"/>
                  </a:lnTo>
                  <a:lnTo>
                    <a:pt x="232" y="151"/>
                  </a:lnTo>
                  <a:lnTo>
                    <a:pt x="229" y="139"/>
                  </a:lnTo>
                  <a:lnTo>
                    <a:pt x="231" y="134"/>
                  </a:lnTo>
                  <a:lnTo>
                    <a:pt x="232" y="129"/>
                  </a:lnTo>
                  <a:lnTo>
                    <a:pt x="232" y="129"/>
                  </a:lnTo>
                  <a:lnTo>
                    <a:pt x="238" y="121"/>
                  </a:lnTo>
                  <a:lnTo>
                    <a:pt x="239" y="117"/>
                  </a:lnTo>
                  <a:lnTo>
                    <a:pt x="238" y="114"/>
                  </a:lnTo>
                  <a:lnTo>
                    <a:pt x="238" y="114"/>
                  </a:lnTo>
                  <a:lnTo>
                    <a:pt x="239" y="111"/>
                  </a:lnTo>
                  <a:lnTo>
                    <a:pt x="242" y="108"/>
                  </a:lnTo>
                  <a:lnTo>
                    <a:pt x="248" y="104"/>
                  </a:lnTo>
                  <a:lnTo>
                    <a:pt x="248" y="104"/>
                  </a:lnTo>
                  <a:lnTo>
                    <a:pt x="253" y="99"/>
                  </a:lnTo>
                  <a:lnTo>
                    <a:pt x="258" y="95"/>
                  </a:lnTo>
                  <a:lnTo>
                    <a:pt x="263" y="89"/>
                  </a:lnTo>
                  <a:lnTo>
                    <a:pt x="263" y="89"/>
                  </a:lnTo>
                  <a:lnTo>
                    <a:pt x="258" y="84"/>
                  </a:lnTo>
                  <a:lnTo>
                    <a:pt x="253" y="81"/>
                  </a:lnTo>
                  <a:lnTo>
                    <a:pt x="253" y="81"/>
                  </a:lnTo>
                  <a:lnTo>
                    <a:pt x="249" y="78"/>
                  </a:lnTo>
                  <a:lnTo>
                    <a:pt x="246" y="72"/>
                  </a:lnTo>
                  <a:lnTo>
                    <a:pt x="243" y="64"/>
                  </a:lnTo>
                  <a:lnTo>
                    <a:pt x="243" y="55"/>
                  </a:lnTo>
                  <a:lnTo>
                    <a:pt x="243" y="55"/>
                  </a:lnTo>
                  <a:lnTo>
                    <a:pt x="243" y="47"/>
                  </a:lnTo>
                  <a:lnTo>
                    <a:pt x="242" y="40"/>
                  </a:lnTo>
                  <a:lnTo>
                    <a:pt x="239" y="30"/>
                  </a:lnTo>
                  <a:lnTo>
                    <a:pt x="239" y="30"/>
                  </a:lnTo>
                  <a:lnTo>
                    <a:pt x="238" y="25"/>
                  </a:lnTo>
                  <a:lnTo>
                    <a:pt x="235" y="21"/>
                  </a:lnTo>
                  <a:lnTo>
                    <a:pt x="231" y="17"/>
                  </a:lnTo>
                  <a:lnTo>
                    <a:pt x="226" y="13"/>
                  </a:lnTo>
                  <a:lnTo>
                    <a:pt x="226" y="13"/>
                  </a:lnTo>
                  <a:lnTo>
                    <a:pt x="222" y="10"/>
                  </a:lnTo>
                  <a:lnTo>
                    <a:pt x="219" y="7"/>
                  </a:lnTo>
                  <a:lnTo>
                    <a:pt x="218" y="4"/>
                  </a:lnTo>
                  <a:lnTo>
                    <a:pt x="216" y="0"/>
                  </a:lnTo>
                  <a:lnTo>
                    <a:pt x="216" y="0"/>
                  </a:lnTo>
                  <a:lnTo>
                    <a:pt x="216" y="1"/>
                  </a:lnTo>
                  <a:lnTo>
                    <a:pt x="216" y="1"/>
                  </a:lnTo>
                  <a:lnTo>
                    <a:pt x="212" y="7"/>
                  </a:lnTo>
                  <a:lnTo>
                    <a:pt x="208" y="7"/>
                  </a:lnTo>
                  <a:lnTo>
                    <a:pt x="208" y="7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56" name="Freeform 228">
              <a:extLst>
                <a:ext uri="{FF2B5EF4-FFF2-40B4-BE49-F238E27FC236}">
                  <a16:creationId xmlns="" xmlns:a16="http://schemas.microsoft.com/office/drawing/2014/main" id="{0D3D5F82-50E9-2140-BF1B-F7D2502ACC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1463" y="3759200"/>
              <a:ext cx="44450" cy="49213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2" y="15"/>
                </a:cxn>
                <a:cxn ang="0">
                  <a:pos x="2" y="15"/>
                </a:cxn>
                <a:cxn ang="0">
                  <a:pos x="0" y="18"/>
                </a:cxn>
                <a:cxn ang="0">
                  <a:pos x="0" y="22"/>
                </a:cxn>
                <a:cxn ang="0">
                  <a:pos x="2" y="28"/>
                </a:cxn>
                <a:cxn ang="0">
                  <a:pos x="2" y="28"/>
                </a:cxn>
                <a:cxn ang="0">
                  <a:pos x="3" y="30"/>
                </a:cxn>
                <a:cxn ang="0">
                  <a:pos x="6" y="3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2" y="27"/>
                </a:cxn>
                <a:cxn ang="0">
                  <a:pos x="15" y="28"/>
                </a:cxn>
                <a:cxn ang="0">
                  <a:pos x="19" y="31"/>
                </a:cxn>
                <a:cxn ang="0">
                  <a:pos x="19" y="31"/>
                </a:cxn>
                <a:cxn ang="0">
                  <a:pos x="25" y="22"/>
                </a:cxn>
                <a:cxn ang="0">
                  <a:pos x="25" y="22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6" y="17"/>
                </a:cxn>
                <a:cxn ang="0">
                  <a:pos x="19" y="15"/>
                </a:cxn>
                <a:cxn ang="0">
                  <a:pos x="26" y="11"/>
                </a:cxn>
                <a:cxn ang="0">
                  <a:pos x="26" y="11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6" y="5"/>
                </a:cxn>
                <a:cxn ang="0">
                  <a:pos x="25" y="3"/>
                </a:cxn>
                <a:cxn ang="0">
                  <a:pos x="25" y="3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5" y="4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28" h="31">
                  <a:moveTo>
                    <a:pt x="10" y="4"/>
                  </a:moveTo>
                  <a:lnTo>
                    <a:pt x="10" y="4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3" y="30"/>
                  </a:lnTo>
                  <a:lnTo>
                    <a:pt x="6" y="3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2" y="27"/>
                  </a:lnTo>
                  <a:lnTo>
                    <a:pt x="15" y="28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25" y="22"/>
                  </a:lnTo>
                  <a:lnTo>
                    <a:pt x="25" y="22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6" y="17"/>
                  </a:lnTo>
                  <a:lnTo>
                    <a:pt x="19" y="15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8" y="10"/>
                  </a:lnTo>
                  <a:lnTo>
                    <a:pt x="28" y="8"/>
                  </a:lnTo>
                  <a:lnTo>
                    <a:pt x="26" y="5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5" y="4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57" name="Freeform 229">
              <a:extLst>
                <a:ext uri="{FF2B5EF4-FFF2-40B4-BE49-F238E27FC236}">
                  <a16:creationId xmlns="" xmlns:a16="http://schemas.microsoft.com/office/drawing/2014/main" id="{C3DBA9A2-AAAE-F34E-A68F-85E45DE3B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6525" y="3617913"/>
              <a:ext cx="169863" cy="147638"/>
            </a:xfrm>
            <a:custGeom>
              <a:avLst/>
              <a:gdLst/>
              <a:ahLst/>
              <a:cxnLst>
                <a:cxn ang="0">
                  <a:pos x="19" y="15"/>
                </a:cxn>
                <a:cxn ang="0">
                  <a:pos x="10" y="22"/>
                </a:cxn>
                <a:cxn ang="0">
                  <a:pos x="9" y="25"/>
                </a:cxn>
                <a:cxn ang="0">
                  <a:pos x="9" y="32"/>
                </a:cxn>
                <a:cxn ang="0">
                  <a:pos x="3" y="40"/>
                </a:cxn>
                <a:cxn ang="0">
                  <a:pos x="0" y="50"/>
                </a:cxn>
                <a:cxn ang="0">
                  <a:pos x="3" y="62"/>
                </a:cxn>
                <a:cxn ang="0">
                  <a:pos x="16" y="63"/>
                </a:cxn>
                <a:cxn ang="0">
                  <a:pos x="17" y="63"/>
                </a:cxn>
                <a:cxn ang="0">
                  <a:pos x="21" y="57"/>
                </a:cxn>
                <a:cxn ang="0">
                  <a:pos x="23" y="55"/>
                </a:cxn>
                <a:cxn ang="0">
                  <a:pos x="26" y="55"/>
                </a:cxn>
                <a:cxn ang="0">
                  <a:pos x="29" y="56"/>
                </a:cxn>
                <a:cxn ang="0">
                  <a:pos x="36" y="60"/>
                </a:cxn>
                <a:cxn ang="0">
                  <a:pos x="39" y="59"/>
                </a:cxn>
                <a:cxn ang="0">
                  <a:pos x="46" y="59"/>
                </a:cxn>
                <a:cxn ang="0">
                  <a:pos x="53" y="60"/>
                </a:cxn>
                <a:cxn ang="0">
                  <a:pos x="61" y="59"/>
                </a:cxn>
                <a:cxn ang="0">
                  <a:pos x="80" y="76"/>
                </a:cxn>
                <a:cxn ang="0">
                  <a:pos x="95" y="93"/>
                </a:cxn>
                <a:cxn ang="0">
                  <a:pos x="95" y="93"/>
                </a:cxn>
                <a:cxn ang="0">
                  <a:pos x="103" y="93"/>
                </a:cxn>
                <a:cxn ang="0">
                  <a:pos x="107" y="89"/>
                </a:cxn>
                <a:cxn ang="0">
                  <a:pos x="100" y="82"/>
                </a:cxn>
                <a:cxn ang="0">
                  <a:pos x="90" y="70"/>
                </a:cxn>
                <a:cxn ang="0">
                  <a:pos x="76" y="57"/>
                </a:cxn>
                <a:cxn ang="0">
                  <a:pos x="64" y="53"/>
                </a:cxn>
                <a:cxn ang="0">
                  <a:pos x="63" y="52"/>
                </a:cxn>
                <a:cxn ang="0">
                  <a:pos x="58" y="47"/>
                </a:cxn>
                <a:cxn ang="0">
                  <a:pos x="54" y="42"/>
                </a:cxn>
                <a:cxn ang="0">
                  <a:pos x="51" y="40"/>
                </a:cxn>
                <a:cxn ang="0">
                  <a:pos x="44" y="26"/>
                </a:cxn>
                <a:cxn ang="0">
                  <a:pos x="43" y="19"/>
                </a:cxn>
                <a:cxn ang="0">
                  <a:pos x="40" y="10"/>
                </a:cxn>
                <a:cxn ang="0">
                  <a:pos x="34" y="0"/>
                </a:cxn>
                <a:cxn ang="0">
                  <a:pos x="24" y="10"/>
                </a:cxn>
                <a:cxn ang="0">
                  <a:pos x="19" y="15"/>
                </a:cxn>
              </a:cxnLst>
              <a:rect l="0" t="0" r="r" b="b"/>
              <a:pathLst>
                <a:path w="107" h="93">
                  <a:moveTo>
                    <a:pt x="19" y="15"/>
                  </a:moveTo>
                  <a:lnTo>
                    <a:pt x="19" y="15"/>
                  </a:lnTo>
                  <a:lnTo>
                    <a:pt x="13" y="19"/>
                  </a:lnTo>
                  <a:lnTo>
                    <a:pt x="10" y="22"/>
                  </a:lnTo>
                  <a:lnTo>
                    <a:pt x="9" y="25"/>
                  </a:lnTo>
                  <a:lnTo>
                    <a:pt x="9" y="25"/>
                  </a:lnTo>
                  <a:lnTo>
                    <a:pt x="10" y="28"/>
                  </a:lnTo>
                  <a:lnTo>
                    <a:pt x="9" y="32"/>
                  </a:lnTo>
                  <a:lnTo>
                    <a:pt x="3" y="40"/>
                  </a:lnTo>
                  <a:lnTo>
                    <a:pt x="3" y="40"/>
                  </a:lnTo>
                  <a:lnTo>
                    <a:pt x="2" y="45"/>
                  </a:lnTo>
                  <a:lnTo>
                    <a:pt x="0" y="50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2" y="62"/>
                  </a:lnTo>
                  <a:lnTo>
                    <a:pt x="16" y="63"/>
                  </a:lnTo>
                  <a:lnTo>
                    <a:pt x="16" y="63"/>
                  </a:lnTo>
                  <a:lnTo>
                    <a:pt x="17" y="63"/>
                  </a:lnTo>
                  <a:lnTo>
                    <a:pt x="19" y="63"/>
                  </a:lnTo>
                  <a:lnTo>
                    <a:pt x="21" y="57"/>
                  </a:lnTo>
                  <a:lnTo>
                    <a:pt x="21" y="57"/>
                  </a:lnTo>
                  <a:lnTo>
                    <a:pt x="23" y="55"/>
                  </a:lnTo>
                  <a:lnTo>
                    <a:pt x="24" y="53"/>
                  </a:lnTo>
                  <a:lnTo>
                    <a:pt x="26" y="55"/>
                  </a:lnTo>
                  <a:lnTo>
                    <a:pt x="29" y="56"/>
                  </a:lnTo>
                  <a:lnTo>
                    <a:pt x="29" y="56"/>
                  </a:lnTo>
                  <a:lnTo>
                    <a:pt x="33" y="59"/>
                  </a:lnTo>
                  <a:lnTo>
                    <a:pt x="36" y="60"/>
                  </a:lnTo>
                  <a:lnTo>
                    <a:pt x="39" y="59"/>
                  </a:lnTo>
                  <a:lnTo>
                    <a:pt x="39" y="59"/>
                  </a:lnTo>
                  <a:lnTo>
                    <a:pt x="43" y="59"/>
                  </a:lnTo>
                  <a:lnTo>
                    <a:pt x="46" y="59"/>
                  </a:lnTo>
                  <a:lnTo>
                    <a:pt x="46" y="59"/>
                  </a:lnTo>
                  <a:lnTo>
                    <a:pt x="53" y="60"/>
                  </a:lnTo>
                  <a:lnTo>
                    <a:pt x="61" y="59"/>
                  </a:lnTo>
                  <a:lnTo>
                    <a:pt x="61" y="59"/>
                  </a:lnTo>
                  <a:lnTo>
                    <a:pt x="68" y="65"/>
                  </a:lnTo>
                  <a:lnTo>
                    <a:pt x="80" y="76"/>
                  </a:lnTo>
                  <a:lnTo>
                    <a:pt x="95" y="93"/>
                  </a:lnTo>
                  <a:lnTo>
                    <a:pt x="95" y="93"/>
                  </a:lnTo>
                  <a:lnTo>
                    <a:pt x="95" y="93"/>
                  </a:lnTo>
                  <a:lnTo>
                    <a:pt x="95" y="93"/>
                  </a:lnTo>
                  <a:lnTo>
                    <a:pt x="100" y="93"/>
                  </a:lnTo>
                  <a:lnTo>
                    <a:pt x="103" y="93"/>
                  </a:lnTo>
                  <a:lnTo>
                    <a:pt x="103" y="93"/>
                  </a:lnTo>
                  <a:lnTo>
                    <a:pt x="107" y="89"/>
                  </a:lnTo>
                  <a:lnTo>
                    <a:pt x="107" y="89"/>
                  </a:lnTo>
                  <a:lnTo>
                    <a:pt x="100" y="82"/>
                  </a:lnTo>
                  <a:lnTo>
                    <a:pt x="90" y="70"/>
                  </a:lnTo>
                  <a:lnTo>
                    <a:pt x="90" y="70"/>
                  </a:lnTo>
                  <a:lnTo>
                    <a:pt x="83" y="63"/>
                  </a:lnTo>
                  <a:lnTo>
                    <a:pt x="76" y="57"/>
                  </a:lnTo>
                  <a:lnTo>
                    <a:pt x="70" y="53"/>
                  </a:lnTo>
                  <a:lnTo>
                    <a:pt x="64" y="53"/>
                  </a:lnTo>
                  <a:lnTo>
                    <a:pt x="64" y="53"/>
                  </a:lnTo>
                  <a:lnTo>
                    <a:pt x="63" y="52"/>
                  </a:lnTo>
                  <a:lnTo>
                    <a:pt x="61" y="52"/>
                  </a:lnTo>
                  <a:lnTo>
                    <a:pt x="58" y="47"/>
                  </a:lnTo>
                  <a:lnTo>
                    <a:pt x="57" y="45"/>
                  </a:lnTo>
                  <a:lnTo>
                    <a:pt x="54" y="42"/>
                  </a:lnTo>
                  <a:lnTo>
                    <a:pt x="54" y="42"/>
                  </a:lnTo>
                  <a:lnTo>
                    <a:pt x="51" y="40"/>
                  </a:lnTo>
                  <a:lnTo>
                    <a:pt x="47" y="33"/>
                  </a:lnTo>
                  <a:lnTo>
                    <a:pt x="44" y="26"/>
                  </a:lnTo>
                  <a:lnTo>
                    <a:pt x="43" y="19"/>
                  </a:lnTo>
                  <a:lnTo>
                    <a:pt x="43" y="19"/>
                  </a:lnTo>
                  <a:lnTo>
                    <a:pt x="41" y="15"/>
                  </a:lnTo>
                  <a:lnTo>
                    <a:pt x="40" y="1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9" y="6"/>
                  </a:lnTo>
                  <a:lnTo>
                    <a:pt x="24" y="10"/>
                  </a:lnTo>
                  <a:lnTo>
                    <a:pt x="19" y="15"/>
                  </a:lnTo>
                  <a:lnTo>
                    <a:pt x="19" y="15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58" name="Freeform 230">
              <a:extLst>
                <a:ext uri="{FF2B5EF4-FFF2-40B4-BE49-F238E27FC236}">
                  <a16:creationId xmlns="" xmlns:a16="http://schemas.microsoft.com/office/drawing/2014/main" id="{D1388CB9-FA52-954B-AE73-59B087507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9213" y="3702050"/>
              <a:ext cx="376238" cy="295275"/>
            </a:xfrm>
            <a:custGeom>
              <a:avLst/>
              <a:gdLst/>
              <a:ahLst/>
              <a:cxnLst>
                <a:cxn ang="0">
                  <a:pos x="17" y="127"/>
                </a:cxn>
                <a:cxn ang="0">
                  <a:pos x="28" y="141"/>
                </a:cxn>
                <a:cxn ang="0">
                  <a:pos x="35" y="150"/>
                </a:cxn>
                <a:cxn ang="0">
                  <a:pos x="44" y="152"/>
                </a:cxn>
                <a:cxn ang="0">
                  <a:pos x="44" y="167"/>
                </a:cxn>
                <a:cxn ang="0">
                  <a:pos x="48" y="169"/>
                </a:cxn>
                <a:cxn ang="0">
                  <a:pos x="65" y="172"/>
                </a:cxn>
                <a:cxn ang="0">
                  <a:pos x="79" y="182"/>
                </a:cxn>
                <a:cxn ang="0">
                  <a:pos x="94" y="184"/>
                </a:cxn>
                <a:cxn ang="0">
                  <a:pos x="104" y="185"/>
                </a:cxn>
                <a:cxn ang="0">
                  <a:pos x="112" y="178"/>
                </a:cxn>
                <a:cxn ang="0">
                  <a:pos x="125" y="174"/>
                </a:cxn>
                <a:cxn ang="0">
                  <a:pos x="129" y="178"/>
                </a:cxn>
                <a:cxn ang="0">
                  <a:pos x="135" y="178"/>
                </a:cxn>
                <a:cxn ang="0">
                  <a:pos x="155" y="174"/>
                </a:cxn>
                <a:cxn ang="0">
                  <a:pos x="163" y="168"/>
                </a:cxn>
                <a:cxn ang="0">
                  <a:pos x="176" y="162"/>
                </a:cxn>
                <a:cxn ang="0">
                  <a:pos x="190" y="162"/>
                </a:cxn>
                <a:cxn ang="0">
                  <a:pos x="237" y="117"/>
                </a:cxn>
                <a:cxn ang="0">
                  <a:pos x="236" y="114"/>
                </a:cxn>
                <a:cxn ang="0">
                  <a:pos x="223" y="113"/>
                </a:cxn>
                <a:cxn ang="0">
                  <a:pos x="190" y="101"/>
                </a:cxn>
                <a:cxn ang="0">
                  <a:pos x="175" y="95"/>
                </a:cxn>
                <a:cxn ang="0">
                  <a:pos x="166" y="87"/>
                </a:cxn>
                <a:cxn ang="0">
                  <a:pos x="156" y="73"/>
                </a:cxn>
                <a:cxn ang="0">
                  <a:pos x="159" y="67"/>
                </a:cxn>
                <a:cxn ang="0">
                  <a:pos x="152" y="63"/>
                </a:cxn>
                <a:cxn ang="0">
                  <a:pos x="146" y="66"/>
                </a:cxn>
                <a:cxn ang="0">
                  <a:pos x="142" y="64"/>
                </a:cxn>
                <a:cxn ang="0">
                  <a:pos x="142" y="51"/>
                </a:cxn>
                <a:cxn ang="0">
                  <a:pos x="150" y="40"/>
                </a:cxn>
                <a:cxn ang="0">
                  <a:pos x="123" y="12"/>
                </a:cxn>
                <a:cxn ang="0">
                  <a:pos x="108" y="7"/>
                </a:cxn>
                <a:cxn ang="0">
                  <a:pos x="98" y="6"/>
                </a:cxn>
                <a:cxn ang="0">
                  <a:pos x="91" y="7"/>
                </a:cxn>
                <a:cxn ang="0">
                  <a:pos x="84" y="3"/>
                </a:cxn>
                <a:cxn ang="0">
                  <a:pos x="78" y="2"/>
                </a:cxn>
                <a:cxn ang="0">
                  <a:pos x="74" y="10"/>
                </a:cxn>
                <a:cxn ang="0">
                  <a:pos x="71" y="10"/>
                </a:cxn>
                <a:cxn ang="0">
                  <a:pos x="58" y="9"/>
                </a:cxn>
                <a:cxn ang="0">
                  <a:pos x="57" y="14"/>
                </a:cxn>
                <a:cxn ang="0">
                  <a:pos x="51" y="27"/>
                </a:cxn>
                <a:cxn ang="0">
                  <a:pos x="49" y="33"/>
                </a:cxn>
                <a:cxn ang="0">
                  <a:pos x="45" y="36"/>
                </a:cxn>
                <a:cxn ang="0">
                  <a:pos x="35" y="47"/>
                </a:cxn>
                <a:cxn ang="0">
                  <a:pos x="32" y="56"/>
                </a:cxn>
                <a:cxn ang="0">
                  <a:pos x="30" y="63"/>
                </a:cxn>
                <a:cxn ang="0">
                  <a:pos x="22" y="70"/>
                </a:cxn>
                <a:cxn ang="0">
                  <a:pos x="24" y="73"/>
                </a:cxn>
                <a:cxn ang="0">
                  <a:pos x="18" y="85"/>
                </a:cxn>
                <a:cxn ang="0">
                  <a:pos x="15" y="103"/>
                </a:cxn>
                <a:cxn ang="0">
                  <a:pos x="5" y="104"/>
                </a:cxn>
                <a:cxn ang="0">
                  <a:pos x="3" y="105"/>
                </a:cxn>
                <a:cxn ang="0">
                  <a:pos x="0" y="113"/>
                </a:cxn>
                <a:cxn ang="0">
                  <a:pos x="3" y="117"/>
                </a:cxn>
                <a:cxn ang="0">
                  <a:pos x="15" y="122"/>
                </a:cxn>
              </a:cxnLst>
              <a:rect l="0" t="0" r="r" b="b"/>
              <a:pathLst>
                <a:path w="237" h="186">
                  <a:moveTo>
                    <a:pt x="15" y="122"/>
                  </a:moveTo>
                  <a:lnTo>
                    <a:pt x="15" y="122"/>
                  </a:lnTo>
                  <a:lnTo>
                    <a:pt x="17" y="127"/>
                  </a:lnTo>
                  <a:lnTo>
                    <a:pt x="21" y="131"/>
                  </a:lnTo>
                  <a:lnTo>
                    <a:pt x="25" y="135"/>
                  </a:lnTo>
                  <a:lnTo>
                    <a:pt x="28" y="141"/>
                  </a:lnTo>
                  <a:lnTo>
                    <a:pt x="28" y="141"/>
                  </a:lnTo>
                  <a:lnTo>
                    <a:pt x="32" y="147"/>
                  </a:lnTo>
                  <a:lnTo>
                    <a:pt x="35" y="150"/>
                  </a:lnTo>
                  <a:lnTo>
                    <a:pt x="39" y="152"/>
                  </a:lnTo>
                  <a:lnTo>
                    <a:pt x="44" y="152"/>
                  </a:lnTo>
                  <a:lnTo>
                    <a:pt x="44" y="152"/>
                  </a:lnTo>
                  <a:lnTo>
                    <a:pt x="45" y="154"/>
                  </a:lnTo>
                  <a:lnTo>
                    <a:pt x="45" y="157"/>
                  </a:lnTo>
                  <a:lnTo>
                    <a:pt x="44" y="167"/>
                  </a:lnTo>
                  <a:lnTo>
                    <a:pt x="44" y="167"/>
                  </a:lnTo>
                  <a:lnTo>
                    <a:pt x="48" y="169"/>
                  </a:lnTo>
                  <a:lnTo>
                    <a:pt x="48" y="169"/>
                  </a:lnTo>
                  <a:lnTo>
                    <a:pt x="57" y="169"/>
                  </a:lnTo>
                  <a:lnTo>
                    <a:pt x="61" y="171"/>
                  </a:lnTo>
                  <a:lnTo>
                    <a:pt x="65" y="172"/>
                  </a:lnTo>
                  <a:lnTo>
                    <a:pt x="65" y="172"/>
                  </a:lnTo>
                  <a:lnTo>
                    <a:pt x="74" y="179"/>
                  </a:lnTo>
                  <a:lnTo>
                    <a:pt x="79" y="182"/>
                  </a:lnTo>
                  <a:lnTo>
                    <a:pt x="84" y="182"/>
                  </a:lnTo>
                  <a:lnTo>
                    <a:pt x="84" y="182"/>
                  </a:lnTo>
                  <a:lnTo>
                    <a:pt x="94" y="184"/>
                  </a:lnTo>
                  <a:lnTo>
                    <a:pt x="102" y="186"/>
                  </a:lnTo>
                  <a:lnTo>
                    <a:pt x="102" y="186"/>
                  </a:lnTo>
                  <a:lnTo>
                    <a:pt x="104" y="185"/>
                  </a:lnTo>
                  <a:lnTo>
                    <a:pt x="106" y="184"/>
                  </a:lnTo>
                  <a:lnTo>
                    <a:pt x="109" y="181"/>
                  </a:lnTo>
                  <a:lnTo>
                    <a:pt x="112" y="178"/>
                  </a:lnTo>
                  <a:lnTo>
                    <a:pt x="112" y="178"/>
                  </a:lnTo>
                  <a:lnTo>
                    <a:pt x="121" y="174"/>
                  </a:lnTo>
                  <a:lnTo>
                    <a:pt x="125" y="174"/>
                  </a:lnTo>
                  <a:lnTo>
                    <a:pt x="126" y="175"/>
                  </a:lnTo>
                  <a:lnTo>
                    <a:pt x="126" y="175"/>
                  </a:lnTo>
                  <a:lnTo>
                    <a:pt x="129" y="178"/>
                  </a:lnTo>
                  <a:lnTo>
                    <a:pt x="132" y="178"/>
                  </a:lnTo>
                  <a:lnTo>
                    <a:pt x="135" y="178"/>
                  </a:lnTo>
                  <a:lnTo>
                    <a:pt x="135" y="178"/>
                  </a:lnTo>
                  <a:lnTo>
                    <a:pt x="142" y="175"/>
                  </a:lnTo>
                  <a:lnTo>
                    <a:pt x="142" y="175"/>
                  </a:lnTo>
                  <a:lnTo>
                    <a:pt x="155" y="174"/>
                  </a:lnTo>
                  <a:lnTo>
                    <a:pt x="155" y="174"/>
                  </a:lnTo>
                  <a:lnTo>
                    <a:pt x="158" y="172"/>
                  </a:lnTo>
                  <a:lnTo>
                    <a:pt x="163" y="168"/>
                  </a:lnTo>
                  <a:lnTo>
                    <a:pt x="169" y="164"/>
                  </a:lnTo>
                  <a:lnTo>
                    <a:pt x="172" y="164"/>
                  </a:lnTo>
                  <a:lnTo>
                    <a:pt x="176" y="162"/>
                  </a:lnTo>
                  <a:lnTo>
                    <a:pt x="176" y="162"/>
                  </a:lnTo>
                  <a:lnTo>
                    <a:pt x="187" y="162"/>
                  </a:lnTo>
                  <a:lnTo>
                    <a:pt x="190" y="162"/>
                  </a:lnTo>
                  <a:lnTo>
                    <a:pt x="195" y="159"/>
                  </a:lnTo>
                  <a:lnTo>
                    <a:pt x="195" y="159"/>
                  </a:lnTo>
                  <a:lnTo>
                    <a:pt x="237" y="117"/>
                  </a:lnTo>
                  <a:lnTo>
                    <a:pt x="237" y="117"/>
                  </a:lnTo>
                  <a:lnTo>
                    <a:pt x="237" y="115"/>
                  </a:lnTo>
                  <a:lnTo>
                    <a:pt x="236" y="114"/>
                  </a:lnTo>
                  <a:lnTo>
                    <a:pt x="232" y="113"/>
                  </a:lnTo>
                  <a:lnTo>
                    <a:pt x="232" y="113"/>
                  </a:lnTo>
                  <a:lnTo>
                    <a:pt x="223" y="113"/>
                  </a:lnTo>
                  <a:lnTo>
                    <a:pt x="209" y="108"/>
                  </a:lnTo>
                  <a:lnTo>
                    <a:pt x="209" y="108"/>
                  </a:lnTo>
                  <a:lnTo>
                    <a:pt x="190" y="101"/>
                  </a:lnTo>
                  <a:lnTo>
                    <a:pt x="176" y="97"/>
                  </a:lnTo>
                  <a:lnTo>
                    <a:pt x="176" y="97"/>
                  </a:lnTo>
                  <a:lnTo>
                    <a:pt x="175" y="95"/>
                  </a:lnTo>
                  <a:lnTo>
                    <a:pt x="172" y="93"/>
                  </a:lnTo>
                  <a:lnTo>
                    <a:pt x="166" y="87"/>
                  </a:lnTo>
                  <a:lnTo>
                    <a:pt x="166" y="87"/>
                  </a:lnTo>
                  <a:lnTo>
                    <a:pt x="163" y="84"/>
                  </a:lnTo>
                  <a:lnTo>
                    <a:pt x="160" y="81"/>
                  </a:lnTo>
                  <a:lnTo>
                    <a:pt x="156" y="73"/>
                  </a:lnTo>
                  <a:lnTo>
                    <a:pt x="156" y="73"/>
                  </a:lnTo>
                  <a:lnTo>
                    <a:pt x="156" y="70"/>
                  </a:lnTo>
                  <a:lnTo>
                    <a:pt x="159" y="67"/>
                  </a:lnTo>
                  <a:lnTo>
                    <a:pt x="159" y="67"/>
                  </a:lnTo>
                  <a:lnTo>
                    <a:pt x="155" y="64"/>
                  </a:lnTo>
                  <a:lnTo>
                    <a:pt x="152" y="63"/>
                  </a:lnTo>
                  <a:lnTo>
                    <a:pt x="150" y="64"/>
                  </a:lnTo>
                  <a:lnTo>
                    <a:pt x="150" y="64"/>
                  </a:lnTo>
                  <a:lnTo>
                    <a:pt x="146" y="66"/>
                  </a:lnTo>
                  <a:lnTo>
                    <a:pt x="143" y="66"/>
                  </a:lnTo>
                  <a:lnTo>
                    <a:pt x="142" y="64"/>
                  </a:lnTo>
                  <a:lnTo>
                    <a:pt x="142" y="64"/>
                  </a:lnTo>
                  <a:lnTo>
                    <a:pt x="140" y="58"/>
                  </a:lnTo>
                  <a:lnTo>
                    <a:pt x="140" y="54"/>
                  </a:lnTo>
                  <a:lnTo>
                    <a:pt x="142" y="51"/>
                  </a:lnTo>
                  <a:lnTo>
                    <a:pt x="142" y="51"/>
                  </a:lnTo>
                  <a:lnTo>
                    <a:pt x="148" y="44"/>
                  </a:lnTo>
                  <a:lnTo>
                    <a:pt x="150" y="40"/>
                  </a:lnTo>
                  <a:lnTo>
                    <a:pt x="150" y="40"/>
                  </a:lnTo>
                  <a:lnTo>
                    <a:pt x="135" y="23"/>
                  </a:lnTo>
                  <a:lnTo>
                    <a:pt x="123" y="12"/>
                  </a:lnTo>
                  <a:lnTo>
                    <a:pt x="116" y="6"/>
                  </a:lnTo>
                  <a:lnTo>
                    <a:pt x="116" y="6"/>
                  </a:lnTo>
                  <a:lnTo>
                    <a:pt x="108" y="7"/>
                  </a:lnTo>
                  <a:lnTo>
                    <a:pt x="101" y="6"/>
                  </a:lnTo>
                  <a:lnTo>
                    <a:pt x="101" y="6"/>
                  </a:lnTo>
                  <a:lnTo>
                    <a:pt x="98" y="6"/>
                  </a:lnTo>
                  <a:lnTo>
                    <a:pt x="94" y="6"/>
                  </a:lnTo>
                  <a:lnTo>
                    <a:pt x="94" y="6"/>
                  </a:lnTo>
                  <a:lnTo>
                    <a:pt x="91" y="7"/>
                  </a:lnTo>
                  <a:lnTo>
                    <a:pt x="88" y="6"/>
                  </a:lnTo>
                  <a:lnTo>
                    <a:pt x="84" y="3"/>
                  </a:lnTo>
                  <a:lnTo>
                    <a:pt x="84" y="3"/>
                  </a:lnTo>
                  <a:lnTo>
                    <a:pt x="81" y="2"/>
                  </a:lnTo>
                  <a:lnTo>
                    <a:pt x="79" y="0"/>
                  </a:lnTo>
                  <a:lnTo>
                    <a:pt x="78" y="2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74" y="10"/>
                  </a:lnTo>
                  <a:lnTo>
                    <a:pt x="72" y="10"/>
                  </a:lnTo>
                  <a:lnTo>
                    <a:pt x="71" y="10"/>
                  </a:lnTo>
                  <a:lnTo>
                    <a:pt x="71" y="10"/>
                  </a:lnTo>
                  <a:lnTo>
                    <a:pt x="67" y="9"/>
                  </a:lnTo>
                  <a:lnTo>
                    <a:pt x="58" y="9"/>
                  </a:lnTo>
                  <a:lnTo>
                    <a:pt x="58" y="9"/>
                  </a:lnTo>
                  <a:lnTo>
                    <a:pt x="58" y="9"/>
                  </a:lnTo>
                  <a:lnTo>
                    <a:pt x="58" y="9"/>
                  </a:lnTo>
                  <a:lnTo>
                    <a:pt x="57" y="14"/>
                  </a:lnTo>
                  <a:lnTo>
                    <a:pt x="55" y="20"/>
                  </a:lnTo>
                  <a:lnTo>
                    <a:pt x="52" y="24"/>
                  </a:lnTo>
                  <a:lnTo>
                    <a:pt x="51" y="27"/>
                  </a:lnTo>
                  <a:lnTo>
                    <a:pt x="51" y="27"/>
                  </a:lnTo>
                  <a:lnTo>
                    <a:pt x="51" y="30"/>
                  </a:lnTo>
                  <a:lnTo>
                    <a:pt x="49" y="33"/>
                  </a:lnTo>
                  <a:lnTo>
                    <a:pt x="47" y="36"/>
                  </a:lnTo>
                  <a:lnTo>
                    <a:pt x="45" y="36"/>
                  </a:lnTo>
                  <a:lnTo>
                    <a:pt x="45" y="36"/>
                  </a:lnTo>
                  <a:lnTo>
                    <a:pt x="42" y="37"/>
                  </a:lnTo>
                  <a:lnTo>
                    <a:pt x="39" y="40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2" y="51"/>
                  </a:lnTo>
                  <a:lnTo>
                    <a:pt x="32" y="56"/>
                  </a:lnTo>
                  <a:lnTo>
                    <a:pt x="31" y="60"/>
                  </a:lnTo>
                  <a:lnTo>
                    <a:pt x="30" y="63"/>
                  </a:lnTo>
                  <a:lnTo>
                    <a:pt x="30" y="63"/>
                  </a:lnTo>
                  <a:lnTo>
                    <a:pt x="24" y="67"/>
                  </a:lnTo>
                  <a:lnTo>
                    <a:pt x="22" y="68"/>
                  </a:lnTo>
                  <a:lnTo>
                    <a:pt x="22" y="70"/>
                  </a:lnTo>
                  <a:lnTo>
                    <a:pt x="22" y="70"/>
                  </a:lnTo>
                  <a:lnTo>
                    <a:pt x="24" y="71"/>
                  </a:lnTo>
                  <a:lnTo>
                    <a:pt x="24" y="73"/>
                  </a:lnTo>
                  <a:lnTo>
                    <a:pt x="21" y="77"/>
                  </a:lnTo>
                  <a:lnTo>
                    <a:pt x="20" y="81"/>
                  </a:lnTo>
                  <a:lnTo>
                    <a:pt x="18" y="85"/>
                  </a:lnTo>
                  <a:lnTo>
                    <a:pt x="18" y="85"/>
                  </a:lnTo>
                  <a:lnTo>
                    <a:pt x="17" y="95"/>
                  </a:lnTo>
                  <a:lnTo>
                    <a:pt x="15" y="103"/>
                  </a:lnTo>
                  <a:lnTo>
                    <a:pt x="15" y="103"/>
                  </a:lnTo>
                  <a:lnTo>
                    <a:pt x="10" y="103"/>
                  </a:lnTo>
                  <a:lnTo>
                    <a:pt x="5" y="104"/>
                  </a:lnTo>
                  <a:lnTo>
                    <a:pt x="4" y="104"/>
                  </a:lnTo>
                  <a:lnTo>
                    <a:pt x="3" y="105"/>
                  </a:lnTo>
                  <a:lnTo>
                    <a:pt x="3" y="105"/>
                  </a:lnTo>
                  <a:lnTo>
                    <a:pt x="3" y="110"/>
                  </a:lnTo>
                  <a:lnTo>
                    <a:pt x="1" y="111"/>
                  </a:lnTo>
                  <a:lnTo>
                    <a:pt x="0" y="113"/>
                  </a:lnTo>
                  <a:lnTo>
                    <a:pt x="0" y="115"/>
                  </a:lnTo>
                  <a:lnTo>
                    <a:pt x="0" y="115"/>
                  </a:lnTo>
                  <a:lnTo>
                    <a:pt x="3" y="117"/>
                  </a:lnTo>
                  <a:lnTo>
                    <a:pt x="7" y="118"/>
                  </a:lnTo>
                  <a:lnTo>
                    <a:pt x="12" y="120"/>
                  </a:lnTo>
                  <a:lnTo>
                    <a:pt x="15" y="122"/>
                  </a:lnTo>
                  <a:lnTo>
                    <a:pt x="15" y="122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59" name="Freeform 231">
              <a:extLst>
                <a:ext uri="{FF2B5EF4-FFF2-40B4-BE49-F238E27FC236}">
                  <a16:creationId xmlns="" xmlns:a16="http://schemas.microsoft.com/office/drawing/2014/main" id="{F8EE28F0-E04A-B34C-B270-B94E15E1D6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4775" y="3155950"/>
              <a:ext cx="36513" cy="47625"/>
            </a:xfrm>
            <a:custGeom>
              <a:avLst/>
              <a:gdLst/>
              <a:ahLst/>
              <a:cxnLst>
                <a:cxn ang="0">
                  <a:pos x="20" y="13"/>
                </a:cxn>
                <a:cxn ang="0">
                  <a:pos x="20" y="13"/>
                </a:cxn>
                <a:cxn ang="0">
                  <a:pos x="23" y="10"/>
                </a:cxn>
                <a:cxn ang="0">
                  <a:pos x="23" y="6"/>
                </a:cxn>
                <a:cxn ang="0">
                  <a:pos x="22" y="4"/>
                </a:cxn>
                <a:cxn ang="0">
                  <a:pos x="20" y="1"/>
                </a:cxn>
                <a:cxn ang="0">
                  <a:pos x="17" y="1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3"/>
                </a:cxn>
                <a:cxn ang="0">
                  <a:pos x="13" y="3"/>
                </a:cxn>
                <a:cxn ang="0">
                  <a:pos x="12" y="7"/>
                </a:cxn>
                <a:cxn ang="0">
                  <a:pos x="9" y="13"/>
                </a:cxn>
                <a:cxn ang="0">
                  <a:pos x="0" y="27"/>
                </a:cxn>
                <a:cxn ang="0">
                  <a:pos x="9" y="30"/>
                </a:cxn>
                <a:cxn ang="0">
                  <a:pos x="9" y="30"/>
                </a:cxn>
                <a:cxn ang="0">
                  <a:pos x="16" y="20"/>
                </a:cxn>
                <a:cxn ang="0">
                  <a:pos x="20" y="13"/>
                </a:cxn>
                <a:cxn ang="0">
                  <a:pos x="20" y="13"/>
                </a:cxn>
              </a:cxnLst>
              <a:rect l="0" t="0" r="r" b="b"/>
              <a:pathLst>
                <a:path w="23" h="30">
                  <a:moveTo>
                    <a:pt x="20" y="13"/>
                  </a:moveTo>
                  <a:lnTo>
                    <a:pt x="20" y="13"/>
                  </a:lnTo>
                  <a:lnTo>
                    <a:pt x="23" y="10"/>
                  </a:lnTo>
                  <a:lnTo>
                    <a:pt x="23" y="6"/>
                  </a:lnTo>
                  <a:lnTo>
                    <a:pt x="22" y="4"/>
                  </a:lnTo>
                  <a:lnTo>
                    <a:pt x="20" y="1"/>
                  </a:lnTo>
                  <a:lnTo>
                    <a:pt x="17" y="1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2" y="7"/>
                  </a:lnTo>
                  <a:lnTo>
                    <a:pt x="9" y="13"/>
                  </a:lnTo>
                  <a:lnTo>
                    <a:pt x="0" y="27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16" y="20"/>
                  </a:lnTo>
                  <a:lnTo>
                    <a:pt x="20" y="13"/>
                  </a:lnTo>
                  <a:lnTo>
                    <a:pt x="20" y="13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60" name="Freeform 232">
              <a:extLst>
                <a:ext uri="{FF2B5EF4-FFF2-40B4-BE49-F238E27FC236}">
                  <a16:creationId xmlns="" xmlns:a16="http://schemas.microsoft.com/office/drawing/2014/main" id="{72BCF8A1-CD6A-5D4A-8C50-13A67EB3D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9063" y="3086100"/>
              <a:ext cx="173038" cy="139700"/>
            </a:xfrm>
            <a:custGeom>
              <a:avLst/>
              <a:gdLst/>
              <a:ahLst/>
              <a:cxnLst>
                <a:cxn ang="0">
                  <a:pos x="11" y="57"/>
                </a:cxn>
                <a:cxn ang="0">
                  <a:pos x="0" y="74"/>
                </a:cxn>
                <a:cxn ang="0">
                  <a:pos x="1" y="79"/>
                </a:cxn>
                <a:cxn ang="0">
                  <a:pos x="17" y="88"/>
                </a:cxn>
                <a:cxn ang="0">
                  <a:pos x="27" y="81"/>
                </a:cxn>
                <a:cxn ang="0">
                  <a:pos x="31" y="79"/>
                </a:cxn>
                <a:cxn ang="0">
                  <a:pos x="61" y="65"/>
                </a:cxn>
                <a:cxn ang="0">
                  <a:pos x="87" y="51"/>
                </a:cxn>
                <a:cxn ang="0">
                  <a:pos x="89" y="44"/>
                </a:cxn>
                <a:cxn ang="0">
                  <a:pos x="91" y="42"/>
                </a:cxn>
                <a:cxn ang="0">
                  <a:pos x="91" y="32"/>
                </a:cxn>
                <a:cxn ang="0">
                  <a:pos x="91" y="30"/>
                </a:cxn>
                <a:cxn ang="0">
                  <a:pos x="91" y="24"/>
                </a:cxn>
                <a:cxn ang="0">
                  <a:pos x="91" y="15"/>
                </a:cxn>
                <a:cxn ang="0">
                  <a:pos x="92" y="13"/>
                </a:cxn>
                <a:cxn ang="0">
                  <a:pos x="101" y="8"/>
                </a:cxn>
                <a:cxn ang="0">
                  <a:pos x="104" y="0"/>
                </a:cxn>
                <a:cxn ang="0">
                  <a:pos x="98" y="1"/>
                </a:cxn>
                <a:cxn ang="0">
                  <a:pos x="85" y="3"/>
                </a:cxn>
                <a:cxn ang="0">
                  <a:pos x="79" y="3"/>
                </a:cxn>
                <a:cxn ang="0">
                  <a:pos x="71" y="7"/>
                </a:cxn>
                <a:cxn ang="0">
                  <a:pos x="64" y="8"/>
                </a:cxn>
                <a:cxn ang="0">
                  <a:pos x="48" y="10"/>
                </a:cxn>
                <a:cxn ang="0">
                  <a:pos x="45" y="8"/>
                </a:cxn>
                <a:cxn ang="0">
                  <a:pos x="42" y="7"/>
                </a:cxn>
                <a:cxn ang="0">
                  <a:pos x="35" y="10"/>
                </a:cxn>
                <a:cxn ang="0">
                  <a:pos x="27" y="11"/>
                </a:cxn>
                <a:cxn ang="0">
                  <a:pos x="21" y="10"/>
                </a:cxn>
                <a:cxn ang="0">
                  <a:pos x="18" y="8"/>
                </a:cxn>
                <a:cxn ang="0">
                  <a:pos x="15" y="14"/>
                </a:cxn>
                <a:cxn ang="0">
                  <a:pos x="14" y="17"/>
                </a:cxn>
                <a:cxn ang="0">
                  <a:pos x="11" y="23"/>
                </a:cxn>
                <a:cxn ang="0">
                  <a:pos x="5" y="24"/>
                </a:cxn>
                <a:cxn ang="0">
                  <a:pos x="4" y="31"/>
                </a:cxn>
                <a:cxn ang="0">
                  <a:pos x="5" y="32"/>
                </a:cxn>
                <a:cxn ang="0">
                  <a:pos x="5" y="38"/>
                </a:cxn>
                <a:cxn ang="0">
                  <a:pos x="4" y="44"/>
                </a:cxn>
                <a:cxn ang="0">
                  <a:pos x="11" y="45"/>
                </a:cxn>
                <a:cxn ang="0">
                  <a:pos x="14" y="50"/>
                </a:cxn>
                <a:cxn ang="0">
                  <a:pos x="11" y="57"/>
                </a:cxn>
              </a:cxnLst>
              <a:rect l="0" t="0" r="r" b="b"/>
              <a:pathLst>
                <a:path w="109" h="88">
                  <a:moveTo>
                    <a:pt x="11" y="57"/>
                  </a:moveTo>
                  <a:lnTo>
                    <a:pt x="11" y="57"/>
                  </a:lnTo>
                  <a:lnTo>
                    <a:pt x="7" y="6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1" y="79"/>
                  </a:lnTo>
                  <a:lnTo>
                    <a:pt x="17" y="88"/>
                  </a:lnTo>
                  <a:lnTo>
                    <a:pt x="17" y="88"/>
                  </a:lnTo>
                  <a:lnTo>
                    <a:pt x="23" y="84"/>
                  </a:lnTo>
                  <a:lnTo>
                    <a:pt x="27" y="81"/>
                  </a:lnTo>
                  <a:lnTo>
                    <a:pt x="31" y="79"/>
                  </a:lnTo>
                  <a:lnTo>
                    <a:pt x="31" y="79"/>
                  </a:lnTo>
                  <a:lnTo>
                    <a:pt x="42" y="75"/>
                  </a:lnTo>
                  <a:lnTo>
                    <a:pt x="61" y="65"/>
                  </a:lnTo>
                  <a:lnTo>
                    <a:pt x="87" y="51"/>
                  </a:lnTo>
                  <a:lnTo>
                    <a:pt x="87" y="51"/>
                  </a:lnTo>
                  <a:lnTo>
                    <a:pt x="88" y="48"/>
                  </a:lnTo>
                  <a:lnTo>
                    <a:pt x="89" y="44"/>
                  </a:lnTo>
                  <a:lnTo>
                    <a:pt x="91" y="42"/>
                  </a:lnTo>
                  <a:lnTo>
                    <a:pt x="91" y="42"/>
                  </a:lnTo>
                  <a:lnTo>
                    <a:pt x="89" y="35"/>
                  </a:lnTo>
                  <a:lnTo>
                    <a:pt x="91" y="32"/>
                  </a:lnTo>
                  <a:lnTo>
                    <a:pt x="91" y="30"/>
                  </a:lnTo>
                  <a:lnTo>
                    <a:pt x="91" y="30"/>
                  </a:lnTo>
                  <a:lnTo>
                    <a:pt x="92" y="27"/>
                  </a:lnTo>
                  <a:lnTo>
                    <a:pt x="91" y="24"/>
                  </a:lnTo>
                  <a:lnTo>
                    <a:pt x="89" y="20"/>
                  </a:lnTo>
                  <a:lnTo>
                    <a:pt x="91" y="15"/>
                  </a:lnTo>
                  <a:lnTo>
                    <a:pt x="91" y="15"/>
                  </a:lnTo>
                  <a:lnTo>
                    <a:pt x="92" y="13"/>
                  </a:lnTo>
                  <a:lnTo>
                    <a:pt x="96" y="10"/>
                  </a:lnTo>
                  <a:lnTo>
                    <a:pt x="101" y="8"/>
                  </a:lnTo>
                  <a:lnTo>
                    <a:pt x="109" y="1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98" y="1"/>
                  </a:lnTo>
                  <a:lnTo>
                    <a:pt x="92" y="1"/>
                  </a:lnTo>
                  <a:lnTo>
                    <a:pt x="85" y="3"/>
                  </a:lnTo>
                  <a:lnTo>
                    <a:pt x="85" y="3"/>
                  </a:lnTo>
                  <a:lnTo>
                    <a:pt x="79" y="3"/>
                  </a:lnTo>
                  <a:lnTo>
                    <a:pt x="75" y="5"/>
                  </a:lnTo>
                  <a:lnTo>
                    <a:pt x="71" y="7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52" y="10"/>
                  </a:lnTo>
                  <a:lnTo>
                    <a:pt x="48" y="10"/>
                  </a:lnTo>
                  <a:lnTo>
                    <a:pt x="45" y="8"/>
                  </a:lnTo>
                  <a:lnTo>
                    <a:pt x="45" y="8"/>
                  </a:lnTo>
                  <a:lnTo>
                    <a:pt x="44" y="7"/>
                  </a:lnTo>
                  <a:lnTo>
                    <a:pt x="42" y="7"/>
                  </a:lnTo>
                  <a:lnTo>
                    <a:pt x="35" y="10"/>
                  </a:lnTo>
                  <a:lnTo>
                    <a:pt x="35" y="10"/>
                  </a:lnTo>
                  <a:lnTo>
                    <a:pt x="31" y="11"/>
                  </a:lnTo>
                  <a:lnTo>
                    <a:pt x="27" y="11"/>
                  </a:lnTo>
                  <a:lnTo>
                    <a:pt x="24" y="11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18" y="8"/>
                  </a:lnTo>
                  <a:lnTo>
                    <a:pt x="17" y="10"/>
                  </a:lnTo>
                  <a:lnTo>
                    <a:pt x="15" y="14"/>
                  </a:lnTo>
                  <a:lnTo>
                    <a:pt x="15" y="14"/>
                  </a:lnTo>
                  <a:lnTo>
                    <a:pt x="14" y="17"/>
                  </a:lnTo>
                  <a:lnTo>
                    <a:pt x="14" y="20"/>
                  </a:lnTo>
                  <a:lnTo>
                    <a:pt x="11" y="23"/>
                  </a:lnTo>
                  <a:lnTo>
                    <a:pt x="5" y="24"/>
                  </a:lnTo>
                  <a:lnTo>
                    <a:pt x="5" y="24"/>
                  </a:lnTo>
                  <a:lnTo>
                    <a:pt x="4" y="28"/>
                  </a:lnTo>
                  <a:lnTo>
                    <a:pt x="4" y="31"/>
                  </a:lnTo>
                  <a:lnTo>
                    <a:pt x="5" y="32"/>
                  </a:lnTo>
                  <a:lnTo>
                    <a:pt x="5" y="32"/>
                  </a:lnTo>
                  <a:lnTo>
                    <a:pt x="7" y="35"/>
                  </a:lnTo>
                  <a:lnTo>
                    <a:pt x="5" y="38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8" y="45"/>
                  </a:lnTo>
                  <a:lnTo>
                    <a:pt x="11" y="45"/>
                  </a:lnTo>
                  <a:lnTo>
                    <a:pt x="13" y="48"/>
                  </a:lnTo>
                  <a:lnTo>
                    <a:pt x="14" y="50"/>
                  </a:lnTo>
                  <a:lnTo>
                    <a:pt x="14" y="54"/>
                  </a:lnTo>
                  <a:lnTo>
                    <a:pt x="11" y="57"/>
                  </a:lnTo>
                  <a:lnTo>
                    <a:pt x="11" y="57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61" name="Freeform 233">
              <a:extLst>
                <a:ext uri="{FF2B5EF4-FFF2-40B4-BE49-F238E27FC236}">
                  <a16:creationId xmlns="" xmlns:a16="http://schemas.microsoft.com/office/drawing/2014/main" id="{46D2BA6A-EED4-204A-A2DB-5E648D5753E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6175" y="3054350"/>
              <a:ext cx="87313" cy="117475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11" y="6"/>
                </a:cxn>
                <a:cxn ang="0">
                  <a:pos x="1" y="13"/>
                </a:cxn>
                <a:cxn ang="0">
                  <a:pos x="1" y="13"/>
                </a:cxn>
                <a:cxn ang="0">
                  <a:pos x="4" y="18"/>
                </a:cxn>
                <a:cxn ang="0">
                  <a:pos x="4" y="21"/>
                </a:cxn>
                <a:cxn ang="0">
                  <a:pos x="7" y="21"/>
                </a:cxn>
                <a:cxn ang="0">
                  <a:pos x="7" y="21"/>
                </a:cxn>
                <a:cxn ang="0">
                  <a:pos x="9" y="23"/>
                </a:cxn>
                <a:cxn ang="0">
                  <a:pos x="9" y="25"/>
                </a:cxn>
                <a:cxn ang="0">
                  <a:pos x="8" y="28"/>
                </a:cxn>
                <a:cxn ang="0">
                  <a:pos x="5" y="28"/>
                </a:cxn>
                <a:cxn ang="0">
                  <a:pos x="5" y="28"/>
                </a:cxn>
                <a:cxn ang="0">
                  <a:pos x="4" y="28"/>
                </a:cxn>
                <a:cxn ang="0">
                  <a:pos x="2" y="30"/>
                </a:cxn>
                <a:cxn ang="0">
                  <a:pos x="1" y="33"/>
                </a:cxn>
                <a:cxn ang="0">
                  <a:pos x="2" y="38"/>
                </a:cxn>
                <a:cxn ang="0">
                  <a:pos x="5" y="44"/>
                </a:cxn>
                <a:cxn ang="0">
                  <a:pos x="5" y="44"/>
                </a:cxn>
                <a:cxn ang="0">
                  <a:pos x="5" y="47"/>
                </a:cxn>
                <a:cxn ang="0">
                  <a:pos x="5" y="50"/>
                </a:cxn>
                <a:cxn ang="0">
                  <a:pos x="2" y="54"/>
                </a:cxn>
                <a:cxn ang="0">
                  <a:pos x="0" y="60"/>
                </a:cxn>
                <a:cxn ang="0">
                  <a:pos x="0" y="61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1" y="65"/>
                </a:cxn>
                <a:cxn ang="0">
                  <a:pos x="1" y="68"/>
                </a:cxn>
                <a:cxn ang="0">
                  <a:pos x="1" y="71"/>
                </a:cxn>
                <a:cxn ang="0">
                  <a:pos x="2" y="74"/>
                </a:cxn>
                <a:cxn ang="0">
                  <a:pos x="2" y="74"/>
                </a:cxn>
                <a:cxn ang="0">
                  <a:pos x="7" y="74"/>
                </a:cxn>
                <a:cxn ang="0">
                  <a:pos x="15" y="72"/>
                </a:cxn>
                <a:cxn ang="0">
                  <a:pos x="24" y="70"/>
                </a:cxn>
                <a:cxn ang="0">
                  <a:pos x="29" y="67"/>
                </a:cxn>
                <a:cxn ang="0">
                  <a:pos x="32" y="64"/>
                </a:cxn>
                <a:cxn ang="0">
                  <a:pos x="32" y="64"/>
                </a:cxn>
                <a:cxn ang="0">
                  <a:pos x="38" y="58"/>
                </a:cxn>
                <a:cxn ang="0">
                  <a:pos x="42" y="57"/>
                </a:cxn>
                <a:cxn ang="0">
                  <a:pos x="45" y="57"/>
                </a:cxn>
                <a:cxn ang="0">
                  <a:pos x="48" y="57"/>
                </a:cxn>
                <a:cxn ang="0">
                  <a:pos x="48" y="57"/>
                </a:cxn>
                <a:cxn ang="0">
                  <a:pos x="51" y="57"/>
                </a:cxn>
                <a:cxn ang="0">
                  <a:pos x="54" y="55"/>
                </a:cxn>
                <a:cxn ang="0">
                  <a:pos x="55" y="52"/>
                </a:cxn>
                <a:cxn ang="0">
                  <a:pos x="55" y="50"/>
                </a:cxn>
                <a:cxn ang="0">
                  <a:pos x="55" y="50"/>
                </a:cxn>
                <a:cxn ang="0">
                  <a:pos x="54" y="47"/>
                </a:cxn>
                <a:cxn ang="0">
                  <a:pos x="52" y="41"/>
                </a:cxn>
                <a:cxn ang="0">
                  <a:pos x="51" y="34"/>
                </a:cxn>
                <a:cxn ang="0">
                  <a:pos x="51" y="27"/>
                </a:cxn>
                <a:cxn ang="0">
                  <a:pos x="51" y="27"/>
                </a:cxn>
                <a:cxn ang="0">
                  <a:pos x="49" y="21"/>
                </a:cxn>
                <a:cxn ang="0">
                  <a:pos x="45" y="14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9" y="3"/>
                </a:cxn>
                <a:cxn ang="0">
                  <a:pos x="25" y="3"/>
                </a:cxn>
                <a:cxn ang="0">
                  <a:pos x="25" y="3"/>
                </a:cxn>
                <a:cxn ang="0">
                  <a:pos x="17" y="4"/>
                </a:cxn>
                <a:cxn ang="0">
                  <a:pos x="14" y="4"/>
                </a:cxn>
                <a:cxn ang="0">
                  <a:pos x="11" y="6"/>
                </a:cxn>
                <a:cxn ang="0">
                  <a:pos x="11" y="6"/>
                </a:cxn>
              </a:cxnLst>
              <a:rect l="0" t="0" r="r" b="b"/>
              <a:pathLst>
                <a:path w="55" h="74">
                  <a:moveTo>
                    <a:pt x="11" y="6"/>
                  </a:moveTo>
                  <a:lnTo>
                    <a:pt x="11" y="6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4" y="18"/>
                  </a:lnTo>
                  <a:lnTo>
                    <a:pt x="4" y="21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9" y="23"/>
                  </a:lnTo>
                  <a:lnTo>
                    <a:pt x="9" y="25"/>
                  </a:lnTo>
                  <a:lnTo>
                    <a:pt x="8" y="28"/>
                  </a:lnTo>
                  <a:lnTo>
                    <a:pt x="5" y="28"/>
                  </a:lnTo>
                  <a:lnTo>
                    <a:pt x="5" y="28"/>
                  </a:lnTo>
                  <a:lnTo>
                    <a:pt x="4" y="28"/>
                  </a:lnTo>
                  <a:lnTo>
                    <a:pt x="2" y="30"/>
                  </a:lnTo>
                  <a:lnTo>
                    <a:pt x="1" y="33"/>
                  </a:lnTo>
                  <a:lnTo>
                    <a:pt x="2" y="38"/>
                  </a:lnTo>
                  <a:lnTo>
                    <a:pt x="5" y="44"/>
                  </a:lnTo>
                  <a:lnTo>
                    <a:pt x="5" y="44"/>
                  </a:lnTo>
                  <a:lnTo>
                    <a:pt x="5" y="47"/>
                  </a:lnTo>
                  <a:lnTo>
                    <a:pt x="5" y="50"/>
                  </a:lnTo>
                  <a:lnTo>
                    <a:pt x="2" y="54"/>
                  </a:lnTo>
                  <a:lnTo>
                    <a:pt x="0" y="60"/>
                  </a:lnTo>
                  <a:lnTo>
                    <a:pt x="0" y="61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" y="65"/>
                  </a:lnTo>
                  <a:lnTo>
                    <a:pt x="1" y="68"/>
                  </a:lnTo>
                  <a:lnTo>
                    <a:pt x="1" y="71"/>
                  </a:lnTo>
                  <a:lnTo>
                    <a:pt x="2" y="74"/>
                  </a:lnTo>
                  <a:lnTo>
                    <a:pt x="2" y="74"/>
                  </a:lnTo>
                  <a:lnTo>
                    <a:pt x="7" y="74"/>
                  </a:lnTo>
                  <a:lnTo>
                    <a:pt x="15" y="72"/>
                  </a:lnTo>
                  <a:lnTo>
                    <a:pt x="24" y="70"/>
                  </a:lnTo>
                  <a:lnTo>
                    <a:pt x="29" y="67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8" y="58"/>
                  </a:lnTo>
                  <a:lnTo>
                    <a:pt x="42" y="57"/>
                  </a:lnTo>
                  <a:lnTo>
                    <a:pt x="45" y="57"/>
                  </a:lnTo>
                  <a:lnTo>
                    <a:pt x="48" y="57"/>
                  </a:lnTo>
                  <a:lnTo>
                    <a:pt x="48" y="57"/>
                  </a:lnTo>
                  <a:lnTo>
                    <a:pt x="51" y="57"/>
                  </a:lnTo>
                  <a:lnTo>
                    <a:pt x="54" y="55"/>
                  </a:lnTo>
                  <a:lnTo>
                    <a:pt x="55" y="52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54" y="47"/>
                  </a:lnTo>
                  <a:lnTo>
                    <a:pt x="52" y="41"/>
                  </a:lnTo>
                  <a:lnTo>
                    <a:pt x="51" y="34"/>
                  </a:lnTo>
                  <a:lnTo>
                    <a:pt x="51" y="27"/>
                  </a:lnTo>
                  <a:lnTo>
                    <a:pt x="51" y="27"/>
                  </a:lnTo>
                  <a:lnTo>
                    <a:pt x="49" y="21"/>
                  </a:lnTo>
                  <a:lnTo>
                    <a:pt x="45" y="14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9" y="3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17" y="4"/>
                  </a:lnTo>
                  <a:lnTo>
                    <a:pt x="14" y="4"/>
                  </a:lnTo>
                  <a:lnTo>
                    <a:pt x="11" y="6"/>
                  </a:lnTo>
                  <a:lnTo>
                    <a:pt x="11" y="6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62" name="Freeform 234">
              <a:extLst>
                <a:ext uri="{FF2B5EF4-FFF2-40B4-BE49-F238E27FC236}">
                  <a16:creationId xmlns="" xmlns:a16="http://schemas.microsoft.com/office/drawing/2014/main" id="{D4D1DEF5-320E-8748-AA5A-C974151ADA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7325" y="3402013"/>
              <a:ext cx="109538" cy="142875"/>
            </a:xfrm>
            <a:custGeom>
              <a:avLst/>
              <a:gdLst/>
              <a:ahLst/>
              <a:cxnLst>
                <a:cxn ang="0">
                  <a:pos x="69" y="74"/>
                </a:cxn>
                <a:cxn ang="0">
                  <a:pos x="63" y="45"/>
                </a:cxn>
                <a:cxn ang="0">
                  <a:pos x="62" y="43"/>
                </a:cxn>
                <a:cxn ang="0">
                  <a:pos x="56" y="50"/>
                </a:cxn>
                <a:cxn ang="0">
                  <a:pos x="52" y="55"/>
                </a:cxn>
                <a:cxn ang="0">
                  <a:pos x="50" y="55"/>
                </a:cxn>
                <a:cxn ang="0">
                  <a:pos x="47" y="53"/>
                </a:cxn>
                <a:cxn ang="0">
                  <a:pos x="47" y="41"/>
                </a:cxn>
                <a:cxn ang="0">
                  <a:pos x="52" y="38"/>
                </a:cxn>
                <a:cxn ang="0">
                  <a:pos x="53" y="38"/>
                </a:cxn>
                <a:cxn ang="0">
                  <a:pos x="59" y="31"/>
                </a:cxn>
                <a:cxn ang="0">
                  <a:pos x="63" y="23"/>
                </a:cxn>
                <a:cxn ang="0">
                  <a:pos x="63" y="20"/>
                </a:cxn>
                <a:cxn ang="0">
                  <a:pos x="52" y="18"/>
                </a:cxn>
                <a:cxn ang="0">
                  <a:pos x="33" y="20"/>
                </a:cxn>
                <a:cxn ang="0">
                  <a:pos x="30" y="17"/>
                </a:cxn>
                <a:cxn ang="0">
                  <a:pos x="26" y="11"/>
                </a:cxn>
                <a:cxn ang="0">
                  <a:pos x="26" y="8"/>
                </a:cxn>
                <a:cxn ang="0">
                  <a:pos x="20" y="4"/>
                </a:cxn>
                <a:cxn ang="0">
                  <a:pos x="16" y="3"/>
                </a:cxn>
                <a:cxn ang="0">
                  <a:pos x="7" y="0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6" y="10"/>
                </a:cxn>
                <a:cxn ang="0">
                  <a:pos x="12" y="14"/>
                </a:cxn>
                <a:cxn ang="0">
                  <a:pos x="13" y="17"/>
                </a:cxn>
                <a:cxn ang="0">
                  <a:pos x="7" y="20"/>
                </a:cxn>
                <a:cxn ang="0">
                  <a:pos x="3" y="23"/>
                </a:cxn>
                <a:cxn ang="0">
                  <a:pos x="3" y="28"/>
                </a:cxn>
                <a:cxn ang="0">
                  <a:pos x="7" y="47"/>
                </a:cxn>
                <a:cxn ang="0">
                  <a:pos x="12" y="60"/>
                </a:cxn>
                <a:cxn ang="0">
                  <a:pos x="13" y="77"/>
                </a:cxn>
                <a:cxn ang="0">
                  <a:pos x="19" y="75"/>
                </a:cxn>
                <a:cxn ang="0">
                  <a:pos x="25" y="74"/>
                </a:cxn>
                <a:cxn ang="0">
                  <a:pos x="36" y="71"/>
                </a:cxn>
                <a:cxn ang="0">
                  <a:pos x="37" y="67"/>
                </a:cxn>
                <a:cxn ang="0">
                  <a:pos x="40" y="61"/>
                </a:cxn>
                <a:cxn ang="0">
                  <a:pos x="47" y="60"/>
                </a:cxn>
                <a:cxn ang="0">
                  <a:pos x="49" y="63"/>
                </a:cxn>
                <a:cxn ang="0">
                  <a:pos x="54" y="75"/>
                </a:cxn>
                <a:cxn ang="0">
                  <a:pos x="56" y="81"/>
                </a:cxn>
                <a:cxn ang="0">
                  <a:pos x="57" y="90"/>
                </a:cxn>
                <a:cxn ang="0">
                  <a:pos x="63" y="85"/>
                </a:cxn>
                <a:cxn ang="0">
                  <a:pos x="64" y="81"/>
                </a:cxn>
                <a:cxn ang="0">
                  <a:pos x="69" y="74"/>
                </a:cxn>
              </a:cxnLst>
              <a:rect l="0" t="0" r="r" b="b"/>
              <a:pathLst>
                <a:path w="69" h="90">
                  <a:moveTo>
                    <a:pt x="69" y="74"/>
                  </a:moveTo>
                  <a:lnTo>
                    <a:pt x="69" y="74"/>
                  </a:lnTo>
                  <a:lnTo>
                    <a:pt x="64" y="53"/>
                  </a:lnTo>
                  <a:lnTo>
                    <a:pt x="63" y="45"/>
                  </a:lnTo>
                  <a:lnTo>
                    <a:pt x="62" y="43"/>
                  </a:lnTo>
                  <a:lnTo>
                    <a:pt x="62" y="43"/>
                  </a:lnTo>
                  <a:lnTo>
                    <a:pt x="59" y="45"/>
                  </a:lnTo>
                  <a:lnTo>
                    <a:pt x="56" y="50"/>
                  </a:lnTo>
                  <a:lnTo>
                    <a:pt x="53" y="54"/>
                  </a:lnTo>
                  <a:lnTo>
                    <a:pt x="52" y="55"/>
                  </a:lnTo>
                  <a:lnTo>
                    <a:pt x="50" y="55"/>
                  </a:lnTo>
                  <a:lnTo>
                    <a:pt x="50" y="55"/>
                  </a:lnTo>
                  <a:lnTo>
                    <a:pt x="49" y="55"/>
                  </a:lnTo>
                  <a:lnTo>
                    <a:pt x="47" y="53"/>
                  </a:lnTo>
                  <a:lnTo>
                    <a:pt x="46" y="47"/>
                  </a:lnTo>
                  <a:lnTo>
                    <a:pt x="47" y="41"/>
                  </a:lnTo>
                  <a:lnTo>
                    <a:pt x="49" y="40"/>
                  </a:lnTo>
                  <a:lnTo>
                    <a:pt x="52" y="38"/>
                  </a:lnTo>
                  <a:lnTo>
                    <a:pt x="52" y="38"/>
                  </a:lnTo>
                  <a:lnTo>
                    <a:pt x="53" y="38"/>
                  </a:lnTo>
                  <a:lnTo>
                    <a:pt x="56" y="37"/>
                  </a:lnTo>
                  <a:lnTo>
                    <a:pt x="59" y="31"/>
                  </a:lnTo>
                  <a:lnTo>
                    <a:pt x="63" y="27"/>
                  </a:lnTo>
                  <a:lnTo>
                    <a:pt x="63" y="23"/>
                  </a:lnTo>
                  <a:lnTo>
                    <a:pt x="63" y="23"/>
                  </a:lnTo>
                  <a:lnTo>
                    <a:pt x="63" y="20"/>
                  </a:lnTo>
                  <a:lnTo>
                    <a:pt x="60" y="18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33" y="20"/>
                  </a:lnTo>
                  <a:lnTo>
                    <a:pt x="33" y="20"/>
                  </a:lnTo>
                  <a:lnTo>
                    <a:pt x="30" y="17"/>
                  </a:lnTo>
                  <a:lnTo>
                    <a:pt x="27" y="14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8"/>
                  </a:lnTo>
                  <a:lnTo>
                    <a:pt x="23" y="6"/>
                  </a:lnTo>
                  <a:lnTo>
                    <a:pt x="20" y="4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0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6"/>
                  </a:lnTo>
                  <a:lnTo>
                    <a:pt x="2" y="7"/>
                  </a:lnTo>
                  <a:lnTo>
                    <a:pt x="6" y="10"/>
                  </a:lnTo>
                  <a:lnTo>
                    <a:pt x="10" y="13"/>
                  </a:lnTo>
                  <a:lnTo>
                    <a:pt x="12" y="14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0" y="20"/>
                  </a:lnTo>
                  <a:lnTo>
                    <a:pt x="7" y="20"/>
                  </a:lnTo>
                  <a:lnTo>
                    <a:pt x="6" y="21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8"/>
                  </a:lnTo>
                  <a:lnTo>
                    <a:pt x="5" y="34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12" y="60"/>
                  </a:lnTo>
                  <a:lnTo>
                    <a:pt x="13" y="68"/>
                  </a:lnTo>
                  <a:lnTo>
                    <a:pt x="13" y="77"/>
                  </a:lnTo>
                  <a:lnTo>
                    <a:pt x="13" y="77"/>
                  </a:lnTo>
                  <a:lnTo>
                    <a:pt x="19" y="75"/>
                  </a:lnTo>
                  <a:lnTo>
                    <a:pt x="25" y="74"/>
                  </a:lnTo>
                  <a:lnTo>
                    <a:pt x="25" y="74"/>
                  </a:lnTo>
                  <a:lnTo>
                    <a:pt x="32" y="72"/>
                  </a:lnTo>
                  <a:lnTo>
                    <a:pt x="36" y="71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39" y="64"/>
                  </a:lnTo>
                  <a:lnTo>
                    <a:pt x="40" y="61"/>
                  </a:lnTo>
                  <a:lnTo>
                    <a:pt x="44" y="60"/>
                  </a:lnTo>
                  <a:lnTo>
                    <a:pt x="47" y="60"/>
                  </a:lnTo>
                  <a:lnTo>
                    <a:pt x="47" y="60"/>
                  </a:lnTo>
                  <a:lnTo>
                    <a:pt x="49" y="63"/>
                  </a:lnTo>
                  <a:lnTo>
                    <a:pt x="52" y="68"/>
                  </a:lnTo>
                  <a:lnTo>
                    <a:pt x="54" y="75"/>
                  </a:lnTo>
                  <a:lnTo>
                    <a:pt x="56" y="81"/>
                  </a:lnTo>
                  <a:lnTo>
                    <a:pt x="56" y="81"/>
                  </a:lnTo>
                  <a:lnTo>
                    <a:pt x="56" y="85"/>
                  </a:lnTo>
                  <a:lnTo>
                    <a:pt x="57" y="90"/>
                  </a:lnTo>
                  <a:lnTo>
                    <a:pt x="57" y="90"/>
                  </a:lnTo>
                  <a:lnTo>
                    <a:pt x="63" y="85"/>
                  </a:lnTo>
                  <a:lnTo>
                    <a:pt x="63" y="85"/>
                  </a:lnTo>
                  <a:lnTo>
                    <a:pt x="64" y="81"/>
                  </a:lnTo>
                  <a:lnTo>
                    <a:pt x="69" y="74"/>
                  </a:lnTo>
                  <a:lnTo>
                    <a:pt x="69" y="7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63" name="Freeform 235">
              <a:extLst>
                <a:ext uri="{FF2B5EF4-FFF2-40B4-BE49-F238E27FC236}">
                  <a16:creationId xmlns="" xmlns:a16="http://schemas.microsoft.com/office/drawing/2014/main" id="{2BE439E5-5DD9-874D-891C-46E13910D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3613" y="3140075"/>
              <a:ext cx="706438" cy="744538"/>
            </a:xfrm>
            <a:custGeom>
              <a:avLst/>
              <a:gdLst/>
              <a:ahLst/>
              <a:cxnLst>
                <a:cxn ang="0">
                  <a:pos x="321" y="185"/>
                </a:cxn>
                <a:cxn ang="0">
                  <a:pos x="313" y="168"/>
                </a:cxn>
                <a:cxn ang="0">
                  <a:pos x="337" y="176"/>
                </a:cxn>
                <a:cxn ang="0">
                  <a:pos x="374" y="185"/>
                </a:cxn>
                <a:cxn ang="0">
                  <a:pos x="360" y="205"/>
                </a:cxn>
                <a:cxn ang="0">
                  <a:pos x="367" y="215"/>
                </a:cxn>
                <a:cxn ang="0">
                  <a:pos x="381" y="237"/>
                </a:cxn>
                <a:cxn ang="0">
                  <a:pos x="388" y="206"/>
                </a:cxn>
                <a:cxn ang="0">
                  <a:pos x="405" y="196"/>
                </a:cxn>
                <a:cxn ang="0">
                  <a:pos x="412" y="162"/>
                </a:cxn>
                <a:cxn ang="0">
                  <a:pos x="438" y="149"/>
                </a:cxn>
                <a:cxn ang="0">
                  <a:pos x="441" y="136"/>
                </a:cxn>
                <a:cxn ang="0">
                  <a:pos x="435" y="125"/>
                </a:cxn>
                <a:cxn ang="0">
                  <a:pos x="418" y="115"/>
                </a:cxn>
                <a:cxn ang="0">
                  <a:pos x="388" y="125"/>
                </a:cxn>
                <a:cxn ang="0">
                  <a:pos x="367" y="141"/>
                </a:cxn>
                <a:cxn ang="0">
                  <a:pos x="353" y="156"/>
                </a:cxn>
                <a:cxn ang="0">
                  <a:pos x="328" y="154"/>
                </a:cxn>
                <a:cxn ang="0">
                  <a:pos x="320" y="135"/>
                </a:cxn>
                <a:cxn ang="0">
                  <a:pos x="311" y="151"/>
                </a:cxn>
                <a:cxn ang="0">
                  <a:pos x="277" y="158"/>
                </a:cxn>
                <a:cxn ang="0">
                  <a:pos x="243" y="145"/>
                </a:cxn>
                <a:cxn ang="0">
                  <a:pos x="213" y="134"/>
                </a:cxn>
                <a:cxn ang="0">
                  <a:pos x="193" y="122"/>
                </a:cxn>
                <a:cxn ang="0">
                  <a:pos x="199" y="99"/>
                </a:cxn>
                <a:cxn ang="0">
                  <a:pos x="183" y="82"/>
                </a:cxn>
                <a:cxn ang="0">
                  <a:pos x="166" y="63"/>
                </a:cxn>
                <a:cxn ang="0">
                  <a:pos x="176" y="54"/>
                </a:cxn>
                <a:cxn ang="0">
                  <a:pos x="171" y="26"/>
                </a:cxn>
                <a:cxn ang="0">
                  <a:pos x="158" y="4"/>
                </a:cxn>
                <a:cxn ang="0">
                  <a:pos x="134" y="14"/>
                </a:cxn>
                <a:cxn ang="0">
                  <a:pos x="95" y="14"/>
                </a:cxn>
                <a:cxn ang="0">
                  <a:pos x="97" y="45"/>
                </a:cxn>
                <a:cxn ang="0">
                  <a:pos x="112" y="60"/>
                </a:cxn>
                <a:cxn ang="0">
                  <a:pos x="101" y="84"/>
                </a:cxn>
                <a:cxn ang="0">
                  <a:pos x="88" y="98"/>
                </a:cxn>
                <a:cxn ang="0">
                  <a:pos x="64" y="124"/>
                </a:cxn>
                <a:cxn ang="0">
                  <a:pos x="45" y="136"/>
                </a:cxn>
                <a:cxn ang="0">
                  <a:pos x="25" y="144"/>
                </a:cxn>
                <a:cxn ang="0">
                  <a:pos x="30" y="164"/>
                </a:cxn>
                <a:cxn ang="0">
                  <a:pos x="42" y="195"/>
                </a:cxn>
                <a:cxn ang="0">
                  <a:pos x="15" y="199"/>
                </a:cxn>
                <a:cxn ang="0">
                  <a:pos x="14" y="223"/>
                </a:cxn>
                <a:cxn ang="0">
                  <a:pos x="31" y="226"/>
                </a:cxn>
                <a:cxn ang="0">
                  <a:pos x="40" y="259"/>
                </a:cxn>
                <a:cxn ang="0">
                  <a:pos x="61" y="243"/>
                </a:cxn>
                <a:cxn ang="0">
                  <a:pos x="70" y="252"/>
                </a:cxn>
                <a:cxn ang="0">
                  <a:pos x="72" y="293"/>
                </a:cxn>
                <a:cxn ang="0">
                  <a:pos x="99" y="375"/>
                </a:cxn>
                <a:cxn ang="0">
                  <a:pos x="126" y="444"/>
                </a:cxn>
                <a:cxn ang="0">
                  <a:pos x="156" y="458"/>
                </a:cxn>
                <a:cxn ang="0">
                  <a:pos x="175" y="434"/>
                </a:cxn>
                <a:cxn ang="0">
                  <a:pos x="186" y="401"/>
                </a:cxn>
                <a:cxn ang="0">
                  <a:pos x="190" y="354"/>
                </a:cxn>
                <a:cxn ang="0">
                  <a:pos x="212" y="330"/>
                </a:cxn>
                <a:cxn ang="0">
                  <a:pos x="263" y="284"/>
                </a:cxn>
                <a:cxn ang="0">
                  <a:pos x="291" y="252"/>
                </a:cxn>
                <a:cxn ang="0">
                  <a:pos x="324" y="233"/>
                </a:cxn>
              </a:cxnLst>
              <a:rect l="0" t="0" r="r" b="b"/>
              <a:pathLst>
                <a:path w="445" h="469">
                  <a:moveTo>
                    <a:pt x="318" y="212"/>
                  </a:moveTo>
                  <a:lnTo>
                    <a:pt x="318" y="212"/>
                  </a:lnTo>
                  <a:lnTo>
                    <a:pt x="316" y="199"/>
                  </a:lnTo>
                  <a:lnTo>
                    <a:pt x="314" y="193"/>
                  </a:lnTo>
                  <a:lnTo>
                    <a:pt x="314" y="188"/>
                  </a:lnTo>
                  <a:lnTo>
                    <a:pt x="314" y="188"/>
                  </a:lnTo>
                  <a:lnTo>
                    <a:pt x="317" y="186"/>
                  </a:lnTo>
                  <a:lnTo>
                    <a:pt x="318" y="185"/>
                  </a:lnTo>
                  <a:lnTo>
                    <a:pt x="321" y="185"/>
                  </a:lnTo>
                  <a:lnTo>
                    <a:pt x="324" y="182"/>
                  </a:lnTo>
                  <a:lnTo>
                    <a:pt x="324" y="182"/>
                  </a:lnTo>
                  <a:lnTo>
                    <a:pt x="323" y="179"/>
                  </a:lnTo>
                  <a:lnTo>
                    <a:pt x="321" y="178"/>
                  </a:lnTo>
                  <a:lnTo>
                    <a:pt x="317" y="175"/>
                  </a:lnTo>
                  <a:lnTo>
                    <a:pt x="313" y="172"/>
                  </a:lnTo>
                  <a:lnTo>
                    <a:pt x="311" y="171"/>
                  </a:lnTo>
                  <a:lnTo>
                    <a:pt x="313" y="168"/>
                  </a:lnTo>
                  <a:lnTo>
                    <a:pt x="313" y="168"/>
                  </a:lnTo>
                  <a:lnTo>
                    <a:pt x="317" y="165"/>
                  </a:lnTo>
                  <a:lnTo>
                    <a:pt x="318" y="165"/>
                  </a:lnTo>
                  <a:lnTo>
                    <a:pt x="321" y="166"/>
                  </a:lnTo>
                  <a:lnTo>
                    <a:pt x="327" y="168"/>
                  </a:lnTo>
                  <a:lnTo>
                    <a:pt x="327" y="168"/>
                  </a:lnTo>
                  <a:lnTo>
                    <a:pt x="331" y="169"/>
                  </a:lnTo>
                  <a:lnTo>
                    <a:pt x="334" y="171"/>
                  </a:lnTo>
                  <a:lnTo>
                    <a:pt x="337" y="173"/>
                  </a:lnTo>
                  <a:lnTo>
                    <a:pt x="337" y="176"/>
                  </a:lnTo>
                  <a:lnTo>
                    <a:pt x="337" y="176"/>
                  </a:lnTo>
                  <a:lnTo>
                    <a:pt x="338" y="179"/>
                  </a:lnTo>
                  <a:lnTo>
                    <a:pt x="341" y="182"/>
                  </a:lnTo>
                  <a:lnTo>
                    <a:pt x="344" y="185"/>
                  </a:lnTo>
                  <a:lnTo>
                    <a:pt x="344" y="185"/>
                  </a:lnTo>
                  <a:lnTo>
                    <a:pt x="363" y="183"/>
                  </a:lnTo>
                  <a:lnTo>
                    <a:pt x="363" y="183"/>
                  </a:lnTo>
                  <a:lnTo>
                    <a:pt x="371" y="183"/>
                  </a:lnTo>
                  <a:lnTo>
                    <a:pt x="374" y="185"/>
                  </a:lnTo>
                  <a:lnTo>
                    <a:pt x="374" y="188"/>
                  </a:lnTo>
                  <a:lnTo>
                    <a:pt x="374" y="188"/>
                  </a:lnTo>
                  <a:lnTo>
                    <a:pt x="374" y="192"/>
                  </a:lnTo>
                  <a:lnTo>
                    <a:pt x="370" y="196"/>
                  </a:lnTo>
                  <a:lnTo>
                    <a:pt x="367" y="202"/>
                  </a:lnTo>
                  <a:lnTo>
                    <a:pt x="364" y="203"/>
                  </a:lnTo>
                  <a:lnTo>
                    <a:pt x="363" y="203"/>
                  </a:lnTo>
                  <a:lnTo>
                    <a:pt x="363" y="203"/>
                  </a:lnTo>
                  <a:lnTo>
                    <a:pt x="360" y="205"/>
                  </a:lnTo>
                  <a:lnTo>
                    <a:pt x="358" y="206"/>
                  </a:lnTo>
                  <a:lnTo>
                    <a:pt x="357" y="212"/>
                  </a:lnTo>
                  <a:lnTo>
                    <a:pt x="358" y="218"/>
                  </a:lnTo>
                  <a:lnTo>
                    <a:pt x="360" y="220"/>
                  </a:lnTo>
                  <a:lnTo>
                    <a:pt x="361" y="220"/>
                  </a:lnTo>
                  <a:lnTo>
                    <a:pt x="361" y="220"/>
                  </a:lnTo>
                  <a:lnTo>
                    <a:pt x="363" y="220"/>
                  </a:lnTo>
                  <a:lnTo>
                    <a:pt x="364" y="219"/>
                  </a:lnTo>
                  <a:lnTo>
                    <a:pt x="367" y="215"/>
                  </a:lnTo>
                  <a:lnTo>
                    <a:pt x="370" y="210"/>
                  </a:lnTo>
                  <a:lnTo>
                    <a:pt x="373" y="208"/>
                  </a:lnTo>
                  <a:lnTo>
                    <a:pt x="373" y="208"/>
                  </a:lnTo>
                  <a:lnTo>
                    <a:pt x="374" y="210"/>
                  </a:lnTo>
                  <a:lnTo>
                    <a:pt x="375" y="218"/>
                  </a:lnTo>
                  <a:lnTo>
                    <a:pt x="380" y="239"/>
                  </a:lnTo>
                  <a:lnTo>
                    <a:pt x="380" y="239"/>
                  </a:lnTo>
                  <a:lnTo>
                    <a:pt x="381" y="237"/>
                  </a:lnTo>
                  <a:lnTo>
                    <a:pt x="381" y="237"/>
                  </a:lnTo>
                  <a:lnTo>
                    <a:pt x="382" y="237"/>
                  </a:lnTo>
                  <a:lnTo>
                    <a:pt x="384" y="236"/>
                  </a:lnTo>
                  <a:lnTo>
                    <a:pt x="384" y="230"/>
                  </a:lnTo>
                  <a:lnTo>
                    <a:pt x="384" y="225"/>
                  </a:lnTo>
                  <a:lnTo>
                    <a:pt x="385" y="220"/>
                  </a:lnTo>
                  <a:lnTo>
                    <a:pt x="385" y="220"/>
                  </a:lnTo>
                  <a:lnTo>
                    <a:pt x="387" y="216"/>
                  </a:lnTo>
                  <a:lnTo>
                    <a:pt x="388" y="212"/>
                  </a:lnTo>
                  <a:lnTo>
                    <a:pt x="388" y="206"/>
                  </a:lnTo>
                  <a:lnTo>
                    <a:pt x="390" y="205"/>
                  </a:lnTo>
                  <a:lnTo>
                    <a:pt x="390" y="205"/>
                  </a:lnTo>
                  <a:lnTo>
                    <a:pt x="397" y="206"/>
                  </a:lnTo>
                  <a:lnTo>
                    <a:pt x="400" y="206"/>
                  </a:lnTo>
                  <a:lnTo>
                    <a:pt x="401" y="206"/>
                  </a:lnTo>
                  <a:lnTo>
                    <a:pt x="401" y="205"/>
                  </a:lnTo>
                  <a:lnTo>
                    <a:pt x="401" y="205"/>
                  </a:lnTo>
                  <a:lnTo>
                    <a:pt x="402" y="202"/>
                  </a:lnTo>
                  <a:lnTo>
                    <a:pt x="405" y="196"/>
                  </a:lnTo>
                  <a:lnTo>
                    <a:pt x="407" y="191"/>
                  </a:lnTo>
                  <a:lnTo>
                    <a:pt x="407" y="186"/>
                  </a:lnTo>
                  <a:lnTo>
                    <a:pt x="407" y="186"/>
                  </a:lnTo>
                  <a:lnTo>
                    <a:pt x="408" y="182"/>
                  </a:lnTo>
                  <a:lnTo>
                    <a:pt x="410" y="176"/>
                  </a:lnTo>
                  <a:lnTo>
                    <a:pt x="411" y="172"/>
                  </a:lnTo>
                  <a:lnTo>
                    <a:pt x="412" y="166"/>
                  </a:lnTo>
                  <a:lnTo>
                    <a:pt x="412" y="166"/>
                  </a:lnTo>
                  <a:lnTo>
                    <a:pt x="412" y="162"/>
                  </a:lnTo>
                  <a:lnTo>
                    <a:pt x="415" y="159"/>
                  </a:lnTo>
                  <a:lnTo>
                    <a:pt x="422" y="154"/>
                  </a:lnTo>
                  <a:lnTo>
                    <a:pt x="422" y="154"/>
                  </a:lnTo>
                  <a:lnTo>
                    <a:pt x="431" y="148"/>
                  </a:lnTo>
                  <a:lnTo>
                    <a:pt x="434" y="146"/>
                  </a:lnTo>
                  <a:lnTo>
                    <a:pt x="435" y="146"/>
                  </a:lnTo>
                  <a:lnTo>
                    <a:pt x="435" y="148"/>
                  </a:lnTo>
                  <a:lnTo>
                    <a:pt x="435" y="148"/>
                  </a:lnTo>
                  <a:lnTo>
                    <a:pt x="438" y="149"/>
                  </a:lnTo>
                  <a:lnTo>
                    <a:pt x="441" y="151"/>
                  </a:lnTo>
                  <a:lnTo>
                    <a:pt x="444" y="151"/>
                  </a:lnTo>
                  <a:lnTo>
                    <a:pt x="444" y="149"/>
                  </a:lnTo>
                  <a:lnTo>
                    <a:pt x="442" y="148"/>
                  </a:lnTo>
                  <a:lnTo>
                    <a:pt x="442" y="148"/>
                  </a:lnTo>
                  <a:lnTo>
                    <a:pt x="441" y="144"/>
                  </a:lnTo>
                  <a:lnTo>
                    <a:pt x="439" y="141"/>
                  </a:lnTo>
                  <a:lnTo>
                    <a:pt x="439" y="138"/>
                  </a:lnTo>
                  <a:lnTo>
                    <a:pt x="441" y="136"/>
                  </a:lnTo>
                  <a:lnTo>
                    <a:pt x="441" y="136"/>
                  </a:lnTo>
                  <a:lnTo>
                    <a:pt x="444" y="135"/>
                  </a:lnTo>
                  <a:lnTo>
                    <a:pt x="444" y="132"/>
                  </a:lnTo>
                  <a:lnTo>
                    <a:pt x="445" y="129"/>
                  </a:lnTo>
                  <a:lnTo>
                    <a:pt x="445" y="129"/>
                  </a:lnTo>
                  <a:lnTo>
                    <a:pt x="441" y="128"/>
                  </a:lnTo>
                  <a:lnTo>
                    <a:pt x="438" y="127"/>
                  </a:lnTo>
                  <a:lnTo>
                    <a:pt x="435" y="125"/>
                  </a:lnTo>
                  <a:lnTo>
                    <a:pt x="435" y="125"/>
                  </a:lnTo>
                  <a:lnTo>
                    <a:pt x="432" y="119"/>
                  </a:lnTo>
                  <a:lnTo>
                    <a:pt x="431" y="117"/>
                  </a:lnTo>
                  <a:lnTo>
                    <a:pt x="429" y="114"/>
                  </a:lnTo>
                  <a:lnTo>
                    <a:pt x="429" y="114"/>
                  </a:lnTo>
                  <a:lnTo>
                    <a:pt x="428" y="112"/>
                  </a:lnTo>
                  <a:lnTo>
                    <a:pt x="427" y="112"/>
                  </a:lnTo>
                  <a:lnTo>
                    <a:pt x="421" y="115"/>
                  </a:lnTo>
                  <a:lnTo>
                    <a:pt x="421" y="115"/>
                  </a:lnTo>
                  <a:lnTo>
                    <a:pt x="418" y="115"/>
                  </a:lnTo>
                  <a:lnTo>
                    <a:pt x="414" y="115"/>
                  </a:lnTo>
                  <a:lnTo>
                    <a:pt x="408" y="114"/>
                  </a:lnTo>
                  <a:lnTo>
                    <a:pt x="402" y="115"/>
                  </a:lnTo>
                  <a:lnTo>
                    <a:pt x="402" y="115"/>
                  </a:lnTo>
                  <a:lnTo>
                    <a:pt x="397" y="119"/>
                  </a:lnTo>
                  <a:lnTo>
                    <a:pt x="394" y="122"/>
                  </a:lnTo>
                  <a:lnTo>
                    <a:pt x="391" y="124"/>
                  </a:lnTo>
                  <a:lnTo>
                    <a:pt x="388" y="125"/>
                  </a:lnTo>
                  <a:lnTo>
                    <a:pt x="388" y="125"/>
                  </a:lnTo>
                  <a:lnTo>
                    <a:pt x="387" y="125"/>
                  </a:lnTo>
                  <a:lnTo>
                    <a:pt x="385" y="127"/>
                  </a:lnTo>
                  <a:lnTo>
                    <a:pt x="382" y="131"/>
                  </a:lnTo>
                  <a:lnTo>
                    <a:pt x="382" y="131"/>
                  </a:lnTo>
                  <a:lnTo>
                    <a:pt x="378" y="135"/>
                  </a:lnTo>
                  <a:lnTo>
                    <a:pt x="374" y="138"/>
                  </a:lnTo>
                  <a:lnTo>
                    <a:pt x="374" y="138"/>
                  </a:lnTo>
                  <a:lnTo>
                    <a:pt x="370" y="139"/>
                  </a:lnTo>
                  <a:lnTo>
                    <a:pt x="367" y="141"/>
                  </a:lnTo>
                  <a:lnTo>
                    <a:pt x="367" y="141"/>
                  </a:lnTo>
                  <a:lnTo>
                    <a:pt x="368" y="146"/>
                  </a:lnTo>
                  <a:lnTo>
                    <a:pt x="368" y="151"/>
                  </a:lnTo>
                  <a:lnTo>
                    <a:pt x="368" y="155"/>
                  </a:lnTo>
                  <a:lnTo>
                    <a:pt x="368" y="155"/>
                  </a:lnTo>
                  <a:lnTo>
                    <a:pt x="365" y="156"/>
                  </a:lnTo>
                  <a:lnTo>
                    <a:pt x="361" y="156"/>
                  </a:lnTo>
                  <a:lnTo>
                    <a:pt x="357" y="156"/>
                  </a:lnTo>
                  <a:lnTo>
                    <a:pt x="353" y="156"/>
                  </a:lnTo>
                  <a:lnTo>
                    <a:pt x="353" y="156"/>
                  </a:lnTo>
                  <a:lnTo>
                    <a:pt x="347" y="158"/>
                  </a:lnTo>
                  <a:lnTo>
                    <a:pt x="344" y="156"/>
                  </a:lnTo>
                  <a:lnTo>
                    <a:pt x="341" y="155"/>
                  </a:lnTo>
                  <a:lnTo>
                    <a:pt x="337" y="155"/>
                  </a:lnTo>
                  <a:lnTo>
                    <a:pt x="337" y="155"/>
                  </a:lnTo>
                  <a:lnTo>
                    <a:pt x="334" y="155"/>
                  </a:lnTo>
                  <a:lnTo>
                    <a:pt x="331" y="155"/>
                  </a:lnTo>
                  <a:lnTo>
                    <a:pt x="328" y="154"/>
                  </a:lnTo>
                  <a:lnTo>
                    <a:pt x="326" y="154"/>
                  </a:lnTo>
                  <a:lnTo>
                    <a:pt x="326" y="154"/>
                  </a:lnTo>
                  <a:lnTo>
                    <a:pt x="324" y="152"/>
                  </a:lnTo>
                  <a:lnTo>
                    <a:pt x="323" y="149"/>
                  </a:lnTo>
                  <a:lnTo>
                    <a:pt x="321" y="146"/>
                  </a:lnTo>
                  <a:lnTo>
                    <a:pt x="321" y="142"/>
                  </a:lnTo>
                  <a:lnTo>
                    <a:pt x="321" y="142"/>
                  </a:lnTo>
                  <a:lnTo>
                    <a:pt x="321" y="138"/>
                  </a:lnTo>
                  <a:lnTo>
                    <a:pt x="320" y="135"/>
                  </a:lnTo>
                  <a:lnTo>
                    <a:pt x="318" y="132"/>
                  </a:lnTo>
                  <a:lnTo>
                    <a:pt x="316" y="134"/>
                  </a:lnTo>
                  <a:lnTo>
                    <a:pt x="316" y="134"/>
                  </a:lnTo>
                  <a:lnTo>
                    <a:pt x="314" y="136"/>
                  </a:lnTo>
                  <a:lnTo>
                    <a:pt x="311" y="136"/>
                  </a:lnTo>
                  <a:lnTo>
                    <a:pt x="310" y="138"/>
                  </a:lnTo>
                  <a:lnTo>
                    <a:pt x="310" y="142"/>
                  </a:lnTo>
                  <a:lnTo>
                    <a:pt x="310" y="142"/>
                  </a:lnTo>
                  <a:lnTo>
                    <a:pt x="311" y="151"/>
                  </a:lnTo>
                  <a:lnTo>
                    <a:pt x="311" y="155"/>
                  </a:lnTo>
                  <a:lnTo>
                    <a:pt x="309" y="158"/>
                  </a:lnTo>
                  <a:lnTo>
                    <a:pt x="309" y="158"/>
                  </a:lnTo>
                  <a:lnTo>
                    <a:pt x="304" y="161"/>
                  </a:lnTo>
                  <a:lnTo>
                    <a:pt x="296" y="162"/>
                  </a:lnTo>
                  <a:lnTo>
                    <a:pt x="287" y="162"/>
                  </a:lnTo>
                  <a:lnTo>
                    <a:pt x="281" y="161"/>
                  </a:lnTo>
                  <a:lnTo>
                    <a:pt x="281" y="161"/>
                  </a:lnTo>
                  <a:lnTo>
                    <a:pt x="277" y="158"/>
                  </a:lnTo>
                  <a:lnTo>
                    <a:pt x="270" y="156"/>
                  </a:lnTo>
                  <a:lnTo>
                    <a:pt x="263" y="155"/>
                  </a:lnTo>
                  <a:lnTo>
                    <a:pt x="260" y="152"/>
                  </a:lnTo>
                  <a:lnTo>
                    <a:pt x="260" y="152"/>
                  </a:lnTo>
                  <a:lnTo>
                    <a:pt x="257" y="146"/>
                  </a:lnTo>
                  <a:lnTo>
                    <a:pt x="254" y="145"/>
                  </a:lnTo>
                  <a:lnTo>
                    <a:pt x="252" y="144"/>
                  </a:lnTo>
                  <a:lnTo>
                    <a:pt x="252" y="144"/>
                  </a:lnTo>
                  <a:lnTo>
                    <a:pt x="243" y="145"/>
                  </a:lnTo>
                  <a:lnTo>
                    <a:pt x="239" y="146"/>
                  </a:lnTo>
                  <a:lnTo>
                    <a:pt x="236" y="146"/>
                  </a:lnTo>
                  <a:lnTo>
                    <a:pt x="236" y="146"/>
                  </a:lnTo>
                  <a:lnTo>
                    <a:pt x="230" y="142"/>
                  </a:lnTo>
                  <a:lnTo>
                    <a:pt x="226" y="139"/>
                  </a:lnTo>
                  <a:lnTo>
                    <a:pt x="223" y="138"/>
                  </a:lnTo>
                  <a:lnTo>
                    <a:pt x="223" y="138"/>
                  </a:lnTo>
                  <a:lnTo>
                    <a:pt x="216" y="136"/>
                  </a:lnTo>
                  <a:lnTo>
                    <a:pt x="213" y="134"/>
                  </a:lnTo>
                  <a:lnTo>
                    <a:pt x="210" y="132"/>
                  </a:lnTo>
                  <a:lnTo>
                    <a:pt x="210" y="132"/>
                  </a:lnTo>
                  <a:lnTo>
                    <a:pt x="209" y="131"/>
                  </a:lnTo>
                  <a:lnTo>
                    <a:pt x="205" y="129"/>
                  </a:lnTo>
                  <a:lnTo>
                    <a:pt x="200" y="128"/>
                  </a:lnTo>
                  <a:lnTo>
                    <a:pt x="199" y="125"/>
                  </a:lnTo>
                  <a:lnTo>
                    <a:pt x="199" y="125"/>
                  </a:lnTo>
                  <a:lnTo>
                    <a:pt x="196" y="124"/>
                  </a:lnTo>
                  <a:lnTo>
                    <a:pt x="193" y="122"/>
                  </a:lnTo>
                  <a:lnTo>
                    <a:pt x="190" y="121"/>
                  </a:lnTo>
                  <a:lnTo>
                    <a:pt x="190" y="119"/>
                  </a:lnTo>
                  <a:lnTo>
                    <a:pt x="190" y="119"/>
                  </a:lnTo>
                  <a:lnTo>
                    <a:pt x="192" y="114"/>
                  </a:lnTo>
                  <a:lnTo>
                    <a:pt x="193" y="107"/>
                  </a:lnTo>
                  <a:lnTo>
                    <a:pt x="193" y="107"/>
                  </a:lnTo>
                  <a:lnTo>
                    <a:pt x="193" y="105"/>
                  </a:lnTo>
                  <a:lnTo>
                    <a:pt x="196" y="102"/>
                  </a:lnTo>
                  <a:lnTo>
                    <a:pt x="199" y="99"/>
                  </a:lnTo>
                  <a:lnTo>
                    <a:pt x="200" y="97"/>
                  </a:lnTo>
                  <a:lnTo>
                    <a:pt x="200" y="97"/>
                  </a:lnTo>
                  <a:lnTo>
                    <a:pt x="199" y="95"/>
                  </a:lnTo>
                  <a:lnTo>
                    <a:pt x="196" y="92"/>
                  </a:lnTo>
                  <a:lnTo>
                    <a:pt x="193" y="90"/>
                  </a:lnTo>
                  <a:lnTo>
                    <a:pt x="193" y="90"/>
                  </a:lnTo>
                  <a:lnTo>
                    <a:pt x="190" y="87"/>
                  </a:lnTo>
                  <a:lnTo>
                    <a:pt x="188" y="84"/>
                  </a:lnTo>
                  <a:lnTo>
                    <a:pt x="183" y="82"/>
                  </a:lnTo>
                  <a:lnTo>
                    <a:pt x="183" y="82"/>
                  </a:lnTo>
                  <a:lnTo>
                    <a:pt x="180" y="81"/>
                  </a:lnTo>
                  <a:lnTo>
                    <a:pt x="176" y="78"/>
                  </a:lnTo>
                  <a:lnTo>
                    <a:pt x="173" y="74"/>
                  </a:lnTo>
                  <a:lnTo>
                    <a:pt x="171" y="72"/>
                  </a:lnTo>
                  <a:lnTo>
                    <a:pt x="171" y="72"/>
                  </a:lnTo>
                  <a:lnTo>
                    <a:pt x="168" y="71"/>
                  </a:lnTo>
                  <a:lnTo>
                    <a:pt x="166" y="67"/>
                  </a:lnTo>
                  <a:lnTo>
                    <a:pt x="166" y="63"/>
                  </a:lnTo>
                  <a:lnTo>
                    <a:pt x="165" y="60"/>
                  </a:lnTo>
                  <a:lnTo>
                    <a:pt x="165" y="60"/>
                  </a:lnTo>
                  <a:lnTo>
                    <a:pt x="163" y="57"/>
                  </a:lnTo>
                  <a:lnTo>
                    <a:pt x="163" y="54"/>
                  </a:lnTo>
                  <a:lnTo>
                    <a:pt x="166" y="53"/>
                  </a:lnTo>
                  <a:lnTo>
                    <a:pt x="169" y="53"/>
                  </a:lnTo>
                  <a:lnTo>
                    <a:pt x="169" y="53"/>
                  </a:lnTo>
                  <a:lnTo>
                    <a:pt x="172" y="54"/>
                  </a:lnTo>
                  <a:lnTo>
                    <a:pt x="176" y="54"/>
                  </a:lnTo>
                  <a:lnTo>
                    <a:pt x="179" y="51"/>
                  </a:lnTo>
                  <a:lnTo>
                    <a:pt x="179" y="50"/>
                  </a:lnTo>
                  <a:lnTo>
                    <a:pt x="178" y="47"/>
                  </a:lnTo>
                  <a:lnTo>
                    <a:pt x="178" y="47"/>
                  </a:lnTo>
                  <a:lnTo>
                    <a:pt x="172" y="40"/>
                  </a:lnTo>
                  <a:lnTo>
                    <a:pt x="171" y="35"/>
                  </a:lnTo>
                  <a:lnTo>
                    <a:pt x="169" y="33"/>
                  </a:lnTo>
                  <a:lnTo>
                    <a:pt x="169" y="33"/>
                  </a:lnTo>
                  <a:lnTo>
                    <a:pt x="171" y="26"/>
                  </a:lnTo>
                  <a:lnTo>
                    <a:pt x="171" y="21"/>
                  </a:lnTo>
                  <a:lnTo>
                    <a:pt x="171" y="20"/>
                  </a:lnTo>
                  <a:lnTo>
                    <a:pt x="169" y="18"/>
                  </a:lnTo>
                  <a:lnTo>
                    <a:pt x="169" y="18"/>
                  </a:lnTo>
                  <a:lnTo>
                    <a:pt x="162" y="13"/>
                  </a:lnTo>
                  <a:lnTo>
                    <a:pt x="161" y="10"/>
                  </a:lnTo>
                  <a:lnTo>
                    <a:pt x="159" y="7"/>
                  </a:lnTo>
                  <a:lnTo>
                    <a:pt x="159" y="7"/>
                  </a:lnTo>
                  <a:lnTo>
                    <a:pt x="158" y="4"/>
                  </a:lnTo>
                  <a:lnTo>
                    <a:pt x="155" y="1"/>
                  </a:lnTo>
                  <a:lnTo>
                    <a:pt x="153" y="0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45" y="6"/>
                  </a:lnTo>
                  <a:lnTo>
                    <a:pt x="142" y="10"/>
                  </a:lnTo>
                  <a:lnTo>
                    <a:pt x="141" y="11"/>
                  </a:lnTo>
                  <a:lnTo>
                    <a:pt x="141" y="11"/>
                  </a:lnTo>
                  <a:lnTo>
                    <a:pt x="134" y="14"/>
                  </a:lnTo>
                  <a:lnTo>
                    <a:pt x="124" y="18"/>
                  </a:lnTo>
                  <a:lnTo>
                    <a:pt x="124" y="18"/>
                  </a:lnTo>
                  <a:lnTo>
                    <a:pt x="122" y="18"/>
                  </a:lnTo>
                  <a:lnTo>
                    <a:pt x="119" y="18"/>
                  </a:lnTo>
                  <a:lnTo>
                    <a:pt x="114" y="17"/>
                  </a:lnTo>
                  <a:lnTo>
                    <a:pt x="106" y="14"/>
                  </a:lnTo>
                  <a:lnTo>
                    <a:pt x="101" y="14"/>
                  </a:lnTo>
                  <a:lnTo>
                    <a:pt x="101" y="14"/>
                  </a:lnTo>
                  <a:lnTo>
                    <a:pt x="95" y="14"/>
                  </a:lnTo>
                  <a:lnTo>
                    <a:pt x="92" y="17"/>
                  </a:lnTo>
                  <a:lnTo>
                    <a:pt x="91" y="20"/>
                  </a:lnTo>
                  <a:lnTo>
                    <a:pt x="92" y="23"/>
                  </a:lnTo>
                  <a:lnTo>
                    <a:pt x="92" y="23"/>
                  </a:lnTo>
                  <a:lnTo>
                    <a:pt x="94" y="26"/>
                  </a:lnTo>
                  <a:lnTo>
                    <a:pt x="95" y="31"/>
                  </a:lnTo>
                  <a:lnTo>
                    <a:pt x="95" y="38"/>
                  </a:lnTo>
                  <a:lnTo>
                    <a:pt x="95" y="38"/>
                  </a:lnTo>
                  <a:lnTo>
                    <a:pt x="97" y="45"/>
                  </a:lnTo>
                  <a:lnTo>
                    <a:pt x="101" y="51"/>
                  </a:lnTo>
                  <a:lnTo>
                    <a:pt x="102" y="53"/>
                  </a:lnTo>
                  <a:lnTo>
                    <a:pt x="104" y="53"/>
                  </a:lnTo>
                  <a:lnTo>
                    <a:pt x="104" y="53"/>
                  </a:lnTo>
                  <a:lnTo>
                    <a:pt x="108" y="53"/>
                  </a:lnTo>
                  <a:lnTo>
                    <a:pt x="112" y="55"/>
                  </a:lnTo>
                  <a:lnTo>
                    <a:pt x="114" y="58"/>
                  </a:lnTo>
                  <a:lnTo>
                    <a:pt x="114" y="60"/>
                  </a:lnTo>
                  <a:lnTo>
                    <a:pt x="112" y="60"/>
                  </a:lnTo>
                  <a:lnTo>
                    <a:pt x="112" y="60"/>
                  </a:lnTo>
                  <a:lnTo>
                    <a:pt x="108" y="61"/>
                  </a:lnTo>
                  <a:lnTo>
                    <a:pt x="106" y="64"/>
                  </a:lnTo>
                  <a:lnTo>
                    <a:pt x="104" y="68"/>
                  </a:lnTo>
                  <a:lnTo>
                    <a:pt x="104" y="72"/>
                  </a:lnTo>
                  <a:lnTo>
                    <a:pt x="104" y="72"/>
                  </a:lnTo>
                  <a:lnTo>
                    <a:pt x="104" y="80"/>
                  </a:lnTo>
                  <a:lnTo>
                    <a:pt x="102" y="82"/>
                  </a:lnTo>
                  <a:lnTo>
                    <a:pt x="101" y="84"/>
                  </a:lnTo>
                  <a:lnTo>
                    <a:pt x="101" y="84"/>
                  </a:lnTo>
                  <a:lnTo>
                    <a:pt x="98" y="84"/>
                  </a:lnTo>
                  <a:lnTo>
                    <a:pt x="95" y="85"/>
                  </a:lnTo>
                  <a:lnTo>
                    <a:pt x="94" y="88"/>
                  </a:lnTo>
                  <a:lnTo>
                    <a:pt x="92" y="92"/>
                  </a:lnTo>
                  <a:lnTo>
                    <a:pt x="92" y="92"/>
                  </a:lnTo>
                  <a:lnTo>
                    <a:pt x="92" y="95"/>
                  </a:lnTo>
                  <a:lnTo>
                    <a:pt x="91" y="97"/>
                  </a:lnTo>
                  <a:lnTo>
                    <a:pt x="88" y="98"/>
                  </a:lnTo>
                  <a:lnTo>
                    <a:pt x="85" y="99"/>
                  </a:lnTo>
                  <a:lnTo>
                    <a:pt x="84" y="101"/>
                  </a:lnTo>
                  <a:lnTo>
                    <a:pt x="84" y="101"/>
                  </a:lnTo>
                  <a:lnTo>
                    <a:pt x="81" y="109"/>
                  </a:lnTo>
                  <a:lnTo>
                    <a:pt x="77" y="118"/>
                  </a:lnTo>
                  <a:lnTo>
                    <a:pt x="77" y="118"/>
                  </a:lnTo>
                  <a:lnTo>
                    <a:pt x="70" y="121"/>
                  </a:lnTo>
                  <a:lnTo>
                    <a:pt x="65" y="122"/>
                  </a:lnTo>
                  <a:lnTo>
                    <a:pt x="64" y="124"/>
                  </a:lnTo>
                  <a:lnTo>
                    <a:pt x="64" y="125"/>
                  </a:lnTo>
                  <a:lnTo>
                    <a:pt x="64" y="125"/>
                  </a:lnTo>
                  <a:lnTo>
                    <a:pt x="62" y="129"/>
                  </a:lnTo>
                  <a:lnTo>
                    <a:pt x="60" y="134"/>
                  </a:lnTo>
                  <a:lnTo>
                    <a:pt x="57" y="136"/>
                  </a:lnTo>
                  <a:lnTo>
                    <a:pt x="55" y="138"/>
                  </a:lnTo>
                  <a:lnTo>
                    <a:pt x="55" y="138"/>
                  </a:lnTo>
                  <a:lnTo>
                    <a:pt x="48" y="136"/>
                  </a:lnTo>
                  <a:lnTo>
                    <a:pt x="45" y="136"/>
                  </a:lnTo>
                  <a:lnTo>
                    <a:pt x="44" y="138"/>
                  </a:lnTo>
                  <a:lnTo>
                    <a:pt x="44" y="138"/>
                  </a:lnTo>
                  <a:lnTo>
                    <a:pt x="42" y="139"/>
                  </a:lnTo>
                  <a:lnTo>
                    <a:pt x="41" y="139"/>
                  </a:lnTo>
                  <a:lnTo>
                    <a:pt x="38" y="138"/>
                  </a:lnTo>
                  <a:lnTo>
                    <a:pt x="34" y="136"/>
                  </a:lnTo>
                  <a:lnTo>
                    <a:pt x="33" y="136"/>
                  </a:lnTo>
                  <a:lnTo>
                    <a:pt x="33" y="136"/>
                  </a:lnTo>
                  <a:lnTo>
                    <a:pt x="25" y="144"/>
                  </a:lnTo>
                  <a:lnTo>
                    <a:pt x="21" y="148"/>
                  </a:lnTo>
                  <a:lnTo>
                    <a:pt x="20" y="152"/>
                  </a:lnTo>
                  <a:lnTo>
                    <a:pt x="20" y="152"/>
                  </a:lnTo>
                  <a:lnTo>
                    <a:pt x="20" y="154"/>
                  </a:lnTo>
                  <a:lnTo>
                    <a:pt x="21" y="155"/>
                  </a:lnTo>
                  <a:lnTo>
                    <a:pt x="25" y="158"/>
                  </a:lnTo>
                  <a:lnTo>
                    <a:pt x="28" y="159"/>
                  </a:lnTo>
                  <a:lnTo>
                    <a:pt x="30" y="162"/>
                  </a:lnTo>
                  <a:lnTo>
                    <a:pt x="30" y="164"/>
                  </a:lnTo>
                  <a:lnTo>
                    <a:pt x="30" y="164"/>
                  </a:lnTo>
                  <a:lnTo>
                    <a:pt x="30" y="168"/>
                  </a:lnTo>
                  <a:lnTo>
                    <a:pt x="33" y="173"/>
                  </a:lnTo>
                  <a:lnTo>
                    <a:pt x="37" y="181"/>
                  </a:lnTo>
                  <a:lnTo>
                    <a:pt x="37" y="181"/>
                  </a:lnTo>
                  <a:lnTo>
                    <a:pt x="42" y="188"/>
                  </a:lnTo>
                  <a:lnTo>
                    <a:pt x="44" y="192"/>
                  </a:lnTo>
                  <a:lnTo>
                    <a:pt x="42" y="195"/>
                  </a:lnTo>
                  <a:lnTo>
                    <a:pt x="42" y="195"/>
                  </a:lnTo>
                  <a:lnTo>
                    <a:pt x="41" y="198"/>
                  </a:lnTo>
                  <a:lnTo>
                    <a:pt x="38" y="198"/>
                  </a:lnTo>
                  <a:lnTo>
                    <a:pt x="31" y="198"/>
                  </a:lnTo>
                  <a:lnTo>
                    <a:pt x="31" y="198"/>
                  </a:lnTo>
                  <a:lnTo>
                    <a:pt x="27" y="198"/>
                  </a:lnTo>
                  <a:lnTo>
                    <a:pt x="24" y="199"/>
                  </a:lnTo>
                  <a:lnTo>
                    <a:pt x="21" y="199"/>
                  </a:lnTo>
                  <a:lnTo>
                    <a:pt x="15" y="199"/>
                  </a:lnTo>
                  <a:lnTo>
                    <a:pt x="15" y="199"/>
                  </a:lnTo>
                  <a:lnTo>
                    <a:pt x="10" y="199"/>
                  </a:lnTo>
                  <a:lnTo>
                    <a:pt x="5" y="200"/>
                  </a:lnTo>
                  <a:lnTo>
                    <a:pt x="1" y="209"/>
                  </a:lnTo>
                  <a:lnTo>
                    <a:pt x="1" y="209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5" y="216"/>
                  </a:lnTo>
                  <a:lnTo>
                    <a:pt x="10" y="220"/>
                  </a:lnTo>
                  <a:lnTo>
                    <a:pt x="14" y="223"/>
                  </a:lnTo>
                  <a:lnTo>
                    <a:pt x="14" y="223"/>
                  </a:lnTo>
                  <a:lnTo>
                    <a:pt x="18" y="225"/>
                  </a:lnTo>
                  <a:lnTo>
                    <a:pt x="21" y="225"/>
                  </a:lnTo>
                  <a:lnTo>
                    <a:pt x="27" y="223"/>
                  </a:lnTo>
                  <a:lnTo>
                    <a:pt x="31" y="222"/>
                  </a:lnTo>
                  <a:lnTo>
                    <a:pt x="31" y="222"/>
                  </a:lnTo>
                  <a:lnTo>
                    <a:pt x="33" y="225"/>
                  </a:lnTo>
                  <a:lnTo>
                    <a:pt x="33" y="225"/>
                  </a:lnTo>
                  <a:lnTo>
                    <a:pt x="31" y="226"/>
                  </a:lnTo>
                  <a:lnTo>
                    <a:pt x="28" y="228"/>
                  </a:lnTo>
                  <a:lnTo>
                    <a:pt x="21" y="230"/>
                  </a:lnTo>
                  <a:lnTo>
                    <a:pt x="14" y="230"/>
                  </a:lnTo>
                  <a:lnTo>
                    <a:pt x="10" y="232"/>
                  </a:lnTo>
                  <a:lnTo>
                    <a:pt x="10" y="232"/>
                  </a:lnTo>
                  <a:lnTo>
                    <a:pt x="13" y="237"/>
                  </a:lnTo>
                  <a:lnTo>
                    <a:pt x="23" y="247"/>
                  </a:lnTo>
                  <a:lnTo>
                    <a:pt x="34" y="256"/>
                  </a:lnTo>
                  <a:lnTo>
                    <a:pt x="40" y="259"/>
                  </a:lnTo>
                  <a:lnTo>
                    <a:pt x="44" y="260"/>
                  </a:lnTo>
                  <a:lnTo>
                    <a:pt x="44" y="260"/>
                  </a:lnTo>
                  <a:lnTo>
                    <a:pt x="48" y="259"/>
                  </a:lnTo>
                  <a:lnTo>
                    <a:pt x="52" y="256"/>
                  </a:lnTo>
                  <a:lnTo>
                    <a:pt x="58" y="252"/>
                  </a:lnTo>
                  <a:lnTo>
                    <a:pt x="61" y="246"/>
                  </a:lnTo>
                  <a:lnTo>
                    <a:pt x="61" y="245"/>
                  </a:lnTo>
                  <a:lnTo>
                    <a:pt x="61" y="243"/>
                  </a:lnTo>
                  <a:lnTo>
                    <a:pt x="61" y="243"/>
                  </a:lnTo>
                  <a:lnTo>
                    <a:pt x="60" y="240"/>
                  </a:lnTo>
                  <a:lnTo>
                    <a:pt x="61" y="237"/>
                  </a:lnTo>
                  <a:lnTo>
                    <a:pt x="64" y="235"/>
                  </a:lnTo>
                  <a:lnTo>
                    <a:pt x="65" y="235"/>
                  </a:lnTo>
                  <a:lnTo>
                    <a:pt x="65" y="235"/>
                  </a:lnTo>
                  <a:lnTo>
                    <a:pt x="67" y="237"/>
                  </a:lnTo>
                  <a:lnTo>
                    <a:pt x="68" y="243"/>
                  </a:lnTo>
                  <a:lnTo>
                    <a:pt x="68" y="247"/>
                  </a:lnTo>
                  <a:lnTo>
                    <a:pt x="70" y="252"/>
                  </a:lnTo>
                  <a:lnTo>
                    <a:pt x="70" y="252"/>
                  </a:lnTo>
                  <a:lnTo>
                    <a:pt x="71" y="255"/>
                  </a:lnTo>
                  <a:lnTo>
                    <a:pt x="72" y="257"/>
                  </a:lnTo>
                  <a:lnTo>
                    <a:pt x="70" y="266"/>
                  </a:lnTo>
                  <a:lnTo>
                    <a:pt x="70" y="266"/>
                  </a:lnTo>
                  <a:lnTo>
                    <a:pt x="70" y="272"/>
                  </a:lnTo>
                  <a:lnTo>
                    <a:pt x="70" y="279"/>
                  </a:lnTo>
                  <a:lnTo>
                    <a:pt x="72" y="293"/>
                  </a:lnTo>
                  <a:lnTo>
                    <a:pt x="72" y="293"/>
                  </a:lnTo>
                  <a:lnTo>
                    <a:pt x="77" y="306"/>
                  </a:lnTo>
                  <a:lnTo>
                    <a:pt x="81" y="321"/>
                  </a:lnTo>
                  <a:lnTo>
                    <a:pt x="81" y="321"/>
                  </a:lnTo>
                  <a:lnTo>
                    <a:pt x="82" y="331"/>
                  </a:lnTo>
                  <a:lnTo>
                    <a:pt x="87" y="343"/>
                  </a:lnTo>
                  <a:lnTo>
                    <a:pt x="91" y="354"/>
                  </a:lnTo>
                  <a:lnTo>
                    <a:pt x="95" y="366"/>
                  </a:lnTo>
                  <a:lnTo>
                    <a:pt x="95" y="366"/>
                  </a:lnTo>
                  <a:lnTo>
                    <a:pt x="99" y="375"/>
                  </a:lnTo>
                  <a:lnTo>
                    <a:pt x="104" y="388"/>
                  </a:lnTo>
                  <a:lnTo>
                    <a:pt x="108" y="400"/>
                  </a:lnTo>
                  <a:lnTo>
                    <a:pt x="111" y="407"/>
                  </a:lnTo>
                  <a:lnTo>
                    <a:pt x="111" y="407"/>
                  </a:lnTo>
                  <a:lnTo>
                    <a:pt x="119" y="421"/>
                  </a:lnTo>
                  <a:lnTo>
                    <a:pt x="124" y="431"/>
                  </a:lnTo>
                  <a:lnTo>
                    <a:pt x="126" y="439"/>
                  </a:lnTo>
                  <a:lnTo>
                    <a:pt x="126" y="439"/>
                  </a:lnTo>
                  <a:lnTo>
                    <a:pt x="126" y="444"/>
                  </a:lnTo>
                  <a:lnTo>
                    <a:pt x="128" y="448"/>
                  </a:lnTo>
                  <a:lnTo>
                    <a:pt x="132" y="457"/>
                  </a:lnTo>
                  <a:lnTo>
                    <a:pt x="138" y="464"/>
                  </a:lnTo>
                  <a:lnTo>
                    <a:pt x="142" y="468"/>
                  </a:lnTo>
                  <a:lnTo>
                    <a:pt x="142" y="468"/>
                  </a:lnTo>
                  <a:lnTo>
                    <a:pt x="145" y="469"/>
                  </a:lnTo>
                  <a:lnTo>
                    <a:pt x="149" y="467"/>
                  </a:lnTo>
                  <a:lnTo>
                    <a:pt x="153" y="464"/>
                  </a:lnTo>
                  <a:lnTo>
                    <a:pt x="156" y="458"/>
                  </a:lnTo>
                  <a:lnTo>
                    <a:pt x="156" y="458"/>
                  </a:lnTo>
                  <a:lnTo>
                    <a:pt x="159" y="454"/>
                  </a:lnTo>
                  <a:lnTo>
                    <a:pt x="165" y="451"/>
                  </a:lnTo>
                  <a:lnTo>
                    <a:pt x="169" y="448"/>
                  </a:lnTo>
                  <a:lnTo>
                    <a:pt x="171" y="445"/>
                  </a:lnTo>
                  <a:lnTo>
                    <a:pt x="172" y="444"/>
                  </a:lnTo>
                  <a:lnTo>
                    <a:pt x="172" y="444"/>
                  </a:lnTo>
                  <a:lnTo>
                    <a:pt x="173" y="437"/>
                  </a:lnTo>
                  <a:lnTo>
                    <a:pt x="175" y="434"/>
                  </a:lnTo>
                  <a:lnTo>
                    <a:pt x="178" y="432"/>
                  </a:lnTo>
                  <a:lnTo>
                    <a:pt x="178" y="432"/>
                  </a:lnTo>
                  <a:lnTo>
                    <a:pt x="180" y="431"/>
                  </a:lnTo>
                  <a:lnTo>
                    <a:pt x="182" y="430"/>
                  </a:lnTo>
                  <a:lnTo>
                    <a:pt x="182" y="421"/>
                  </a:lnTo>
                  <a:lnTo>
                    <a:pt x="182" y="421"/>
                  </a:lnTo>
                  <a:lnTo>
                    <a:pt x="183" y="411"/>
                  </a:lnTo>
                  <a:lnTo>
                    <a:pt x="185" y="405"/>
                  </a:lnTo>
                  <a:lnTo>
                    <a:pt x="186" y="401"/>
                  </a:lnTo>
                  <a:lnTo>
                    <a:pt x="186" y="401"/>
                  </a:lnTo>
                  <a:lnTo>
                    <a:pt x="189" y="395"/>
                  </a:lnTo>
                  <a:lnTo>
                    <a:pt x="190" y="388"/>
                  </a:lnTo>
                  <a:lnTo>
                    <a:pt x="190" y="381"/>
                  </a:lnTo>
                  <a:lnTo>
                    <a:pt x="189" y="375"/>
                  </a:lnTo>
                  <a:lnTo>
                    <a:pt x="189" y="375"/>
                  </a:lnTo>
                  <a:lnTo>
                    <a:pt x="188" y="370"/>
                  </a:lnTo>
                  <a:lnTo>
                    <a:pt x="188" y="366"/>
                  </a:lnTo>
                  <a:lnTo>
                    <a:pt x="190" y="354"/>
                  </a:lnTo>
                  <a:lnTo>
                    <a:pt x="190" y="354"/>
                  </a:lnTo>
                  <a:lnTo>
                    <a:pt x="192" y="346"/>
                  </a:lnTo>
                  <a:lnTo>
                    <a:pt x="193" y="343"/>
                  </a:lnTo>
                  <a:lnTo>
                    <a:pt x="196" y="341"/>
                  </a:lnTo>
                  <a:lnTo>
                    <a:pt x="196" y="341"/>
                  </a:lnTo>
                  <a:lnTo>
                    <a:pt x="200" y="340"/>
                  </a:lnTo>
                  <a:lnTo>
                    <a:pt x="205" y="338"/>
                  </a:lnTo>
                  <a:lnTo>
                    <a:pt x="208" y="334"/>
                  </a:lnTo>
                  <a:lnTo>
                    <a:pt x="212" y="330"/>
                  </a:lnTo>
                  <a:lnTo>
                    <a:pt x="212" y="330"/>
                  </a:lnTo>
                  <a:lnTo>
                    <a:pt x="217" y="326"/>
                  </a:lnTo>
                  <a:lnTo>
                    <a:pt x="225" y="320"/>
                  </a:lnTo>
                  <a:lnTo>
                    <a:pt x="236" y="311"/>
                  </a:lnTo>
                  <a:lnTo>
                    <a:pt x="236" y="311"/>
                  </a:lnTo>
                  <a:lnTo>
                    <a:pt x="250" y="300"/>
                  </a:lnTo>
                  <a:lnTo>
                    <a:pt x="257" y="292"/>
                  </a:lnTo>
                  <a:lnTo>
                    <a:pt x="263" y="284"/>
                  </a:lnTo>
                  <a:lnTo>
                    <a:pt x="263" y="284"/>
                  </a:lnTo>
                  <a:lnTo>
                    <a:pt x="267" y="280"/>
                  </a:lnTo>
                  <a:lnTo>
                    <a:pt x="274" y="276"/>
                  </a:lnTo>
                  <a:lnTo>
                    <a:pt x="281" y="273"/>
                  </a:lnTo>
                  <a:lnTo>
                    <a:pt x="287" y="269"/>
                  </a:lnTo>
                  <a:lnTo>
                    <a:pt x="287" y="269"/>
                  </a:lnTo>
                  <a:lnTo>
                    <a:pt x="290" y="265"/>
                  </a:lnTo>
                  <a:lnTo>
                    <a:pt x="291" y="260"/>
                  </a:lnTo>
                  <a:lnTo>
                    <a:pt x="291" y="252"/>
                  </a:lnTo>
                  <a:lnTo>
                    <a:pt x="291" y="252"/>
                  </a:lnTo>
                  <a:lnTo>
                    <a:pt x="293" y="249"/>
                  </a:lnTo>
                  <a:lnTo>
                    <a:pt x="296" y="247"/>
                  </a:lnTo>
                  <a:lnTo>
                    <a:pt x="304" y="245"/>
                  </a:lnTo>
                  <a:lnTo>
                    <a:pt x="313" y="242"/>
                  </a:lnTo>
                  <a:lnTo>
                    <a:pt x="320" y="242"/>
                  </a:lnTo>
                  <a:lnTo>
                    <a:pt x="320" y="242"/>
                  </a:lnTo>
                  <a:lnTo>
                    <a:pt x="324" y="242"/>
                  </a:lnTo>
                  <a:lnTo>
                    <a:pt x="324" y="242"/>
                  </a:lnTo>
                  <a:lnTo>
                    <a:pt x="324" y="233"/>
                  </a:lnTo>
                  <a:lnTo>
                    <a:pt x="323" y="225"/>
                  </a:lnTo>
                  <a:lnTo>
                    <a:pt x="318" y="212"/>
                  </a:lnTo>
                  <a:lnTo>
                    <a:pt x="318" y="212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64" name="Freeform 236">
              <a:extLst>
                <a:ext uri="{FF2B5EF4-FFF2-40B4-BE49-F238E27FC236}">
                  <a16:creationId xmlns="" xmlns:a16="http://schemas.microsoft.com/office/drawing/2014/main" id="{41FCDA2B-C3F5-7148-9D51-F3AEFFF801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4150" y="2617788"/>
              <a:ext cx="798513" cy="341313"/>
            </a:xfrm>
            <a:custGeom>
              <a:avLst/>
              <a:gdLst/>
              <a:ahLst/>
              <a:cxnLst>
                <a:cxn ang="0">
                  <a:pos x="466" y="93"/>
                </a:cxn>
                <a:cxn ang="0">
                  <a:pos x="450" y="90"/>
                </a:cxn>
                <a:cxn ang="0">
                  <a:pos x="435" y="90"/>
                </a:cxn>
                <a:cxn ang="0">
                  <a:pos x="450" y="47"/>
                </a:cxn>
                <a:cxn ang="0">
                  <a:pos x="428" y="46"/>
                </a:cxn>
                <a:cxn ang="0">
                  <a:pos x="405" y="43"/>
                </a:cxn>
                <a:cxn ang="0">
                  <a:pos x="391" y="53"/>
                </a:cxn>
                <a:cxn ang="0">
                  <a:pos x="368" y="59"/>
                </a:cxn>
                <a:cxn ang="0">
                  <a:pos x="342" y="61"/>
                </a:cxn>
                <a:cxn ang="0">
                  <a:pos x="318" y="59"/>
                </a:cxn>
                <a:cxn ang="0">
                  <a:pos x="308" y="49"/>
                </a:cxn>
                <a:cxn ang="0">
                  <a:pos x="295" y="42"/>
                </a:cxn>
                <a:cxn ang="0">
                  <a:pos x="280" y="39"/>
                </a:cxn>
                <a:cxn ang="0">
                  <a:pos x="254" y="37"/>
                </a:cxn>
                <a:cxn ang="0">
                  <a:pos x="234" y="40"/>
                </a:cxn>
                <a:cxn ang="0">
                  <a:pos x="219" y="32"/>
                </a:cxn>
                <a:cxn ang="0">
                  <a:pos x="216" y="17"/>
                </a:cxn>
                <a:cxn ang="0">
                  <a:pos x="189" y="7"/>
                </a:cxn>
                <a:cxn ang="0">
                  <a:pos x="167" y="0"/>
                </a:cxn>
                <a:cxn ang="0">
                  <a:pos x="156" y="9"/>
                </a:cxn>
                <a:cxn ang="0">
                  <a:pos x="146" y="17"/>
                </a:cxn>
                <a:cxn ang="0">
                  <a:pos x="153" y="34"/>
                </a:cxn>
                <a:cxn ang="0">
                  <a:pos x="140" y="47"/>
                </a:cxn>
                <a:cxn ang="0">
                  <a:pos x="126" y="46"/>
                </a:cxn>
                <a:cxn ang="0">
                  <a:pos x="108" y="44"/>
                </a:cxn>
                <a:cxn ang="0">
                  <a:pos x="95" y="33"/>
                </a:cxn>
                <a:cxn ang="0">
                  <a:pos x="64" y="29"/>
                </a:cxn>
                <a:cxn ang="0">
                  <a:pos x="51" y="36"/>
                </a:cxn>
                <a:cxn ang="0">
                  <a:pos x="38" y="44"/>
                </a:cxn>
                <a:cxn ang="0">
                  <a:pos x="21" y="54"/>
                </a:cxn>
                <a:cxn ang="0">
                  <a:pos x="2" y="60"/>
                </a:cxn>
                <a:cxn ang="0">
                  <a:pos x="2" y="70"/>
                </a:cxn>
                <a:cxn ang="0">
                  <a:pos x="25" y="86"/>
                </a:cxn>
                <a:cxn ang="0">
                  <a:pos x="39" y="97"/>
                </a:cxn>
                <a:cxn ang="0">
                  <a:pos x="49" y="116"/>
                </a:cxn>
                <a:cxn ang="0">
                  <a:pos x="44" y="138"/>
                </a:cxn>
                <a:cxn ang="0">
                  <a:pos x="79" y="147"/>
                </a:cxn>
                <a:cxn ang="0">
                  <a:pos x="92" y="154"/>
                </a:cxn>
                <a:cxn ang="0">
                  <a:pos x="106" y="162"/>
                </a:cxn>
                <a:cxn ang="0">
                  <a:pos x="119" y="185"/>
                </a:cxn>
                <a:cxn ang="0">
                  <a:pos x="132" y="194"/>
                </a:cxn>
                <a:cxn ang="0">
                  <a:pos x="196" y="197"/>
                </a:cxn>
                <a:cxn ang="0">
                  <a:pos x="226" y="204"/>
                </a:cxn>
                <a:cxn ang="0">
                  <a:pos x="246" y="209"/>
                </a:cxn>
                <a:cxn ang="0">
                  <a:pos x="263" y="215"/>
                </a:cxn>
                <a:cxn ang="0">
                  <a:pos x="295" y="198"/>
                </a:cxn>
                <a:cxn ang="0">
                  <a:pos x="344" y="194"/>
                </a:cxn>
                <a:cxn ang="0">
                  <a:pos x="369" y="175"/>
                </a:cxn>
                <a:cxn ang="0">
                  <a:pos x="365" y="155"/>
                </a:cxn>
                <a:cxn ang="0">
                  <a:pos x="382" y="150"/>
                </a:cxn>
                <a:cxn ang="0">
                  <a:pos x="408" y="147"/>
                </a:cxn>
                <a:cxn ang="0">
                  <a:pos x="441" y="135"/>
                </a:cxn>
                <a:cxn ang="0">
                  <a:pos x="460" y="118"/>
                </a:cxn>
                <a:cxn ang="0">
                  <a:pos x="486" y="114"/>
                </a:cxn>
                <a:cxn ang="0">
                  <a:pos x="503" y="113"/>
                </a:cxn>
                <a:cxn ang="0">
                  <a:pos x="482" y="90"/>
                </a:cxn>
              </a:cxnLst>
              <a:rect l="0" t="0" r="r" b="b"/>
              <a:pathLst>
                <a:path w="503" h="215">
                  <a:moveTo>
                    <a:pt x="482" y="90"/>
                  </a:moveTo>
                  <a:lnTo>
                    <a:pt x="482" y="90"/>
                  </a:lnTo>
                  <a:lnTo>
                    <a:pt x="477" y="87"/>
                  </a:lnTo>
                  <a:lnTo>
                    <a:pt x="473" y="87"/>
                  </a:lnTo>
                  <a:lnTo>
                    <a:pt x="469" y="88"/>
                  </a:lnTo>
                  <a:lnTo>
                    <a:pt x="466" y="93"/>
                  </a:lnTo>
                  <a:lnTo>
                    <a:pt x="466" y="93"/>
                  </a:lnTo>
                  <a:lnTo>
                    <a:pt x="466" y="94"/>
                  </a:lnTo>
                  <a:lnTo>
                    <a:pt x="465" y="94"/>
                  </a:lnTo>
                  <a:lnTo>
                    <a:pt x="462" y="94"/>
                  </a:lnTo>
                  <a:lnTo>
                    <a:pt x="458" y="91"/>
                  </a:lnTo>
                  <a:lnTo>
                    <a:pt x="450" y="90"/>
                  </a:lnTo>
                  <a:lnTo>
                    <a:pt x="450" y="90"/>
                  </a:lnTo>
                  <a:lnTo>
                    <a:pt x="445" y="91"/>
                  </a:lnTo>
                  <a:lnTo>
                    <a:pt x="442" y="93"/>
                  </a:lnTo>
                  <a:lnTo>
                    <a:pt x="439" y="93"/>
                  </a:lnTo>
                  <a:lnTo>
                    <a:pt x="435" y="90"/>
                  </a:lnTo>
                  <a:lnTo>
                    <a:pt x="435" y="90"/>
                  </a:lnTo>
                  <a:lnTo>
                    <a:pt x="432" y="86"/>
                  </a:lnTo>
                  <a:lnTo>
                    <a:pt x="433" y="83"/>
                  </a:lnTo>
                  <a:lnTo>
                    <a:pt x="436" y="81"/>
                  </a:lnTo>
                  <a:lnTo>
                    <a:pt x="438" y="73"/>
                  </a:lnTo>
                  <a:lnTo>
                    <a:pt x="450" y="47"/>
                  </a:lnTo>
                  <a:lnTo>
                    <a:pt x="450" y="47"/>
                  </a:lnTo>
                  <a:lnTo>
                    <a:pt x="445" y="46"/>
                  </a:lnTo>
                  <a:lnTo>
                    <a:pt x="439" y="46"/>
                  </a:lnTo>
                  <a:lnTo>
                    <a:pt x="439" y="46"/>
                  </a:lnTo>
                  <a:lnTo>
                    <a:pt x="435" y="47"/>
                  </a:lnTo>
                  <a:lnTo>
                    <a:pt x="431" y="47"/>
                  </a:lnTo>
                  <a:lnTo>
                    <a:pt x="428" y="46"/>
                  </a:lnTo>
                  <a:lnTo>
                    <a:pt x="425" y="43"/>
                  </a:lnTo>
                  <a:lnTo>
                    <a:pt x="425" y="43"/>
                  </a:lnTo>
                  <a:lnTo>
                    <a:pt x="422" y="42"/>
                  </a:lnTo>
                  <a:lnTo>
                    <a:pt x="416" y="40"/>
                  </a:lnTo>
                  <a:lnTo>
                    <a:pt x="409" y="42"/>
                  </a:lnTo>
                  <a:lnTo>
                    <a:pt x="405" y="43"/>
                  </a:lnTo>
                  <a:lnTo>
                    <a:pt x="405" y="43"/>
                  </a:lnTo>
                  <a:lnTo>
                    <a:pt x="398" y="46"/>
                  </a:lnTo>
                  <a:lnTo>
                    <a:pt x="394" y="49"/>
                  </a:lnTo>
                  <a:lnTo>
                    <a:pt x="392" y="52"/>
                  </a:lnTo>
                  <a:lnTo>
                    <a:pt x="392" y="52"/>
                  </a:lnTo>
                  <a:lnTo>
                    <a:pt x="391" y="53"/>
                  </a:lnTo>
                  <a:lnTo>
                    <a:pt x="386" y="54"/>
                  </a:lnTo>
                  <a:lnTo>
                    <a:pt x="384" y="54"/>
                  </a:lnTo>
                  <a:lnTo>
                    <a:pt x="379" y="56"/>
                  </a:lnTo>
                  <a:lnTo>
                    <a:pt x="379" y="56"/>
                  </a:lnTo>
                  <a:lnTo>
                    <a:pt x="375" y="57"/>
                  </a:lnTo>
                  <a:lnTo>
                    <a:pt x="368" y="59"/>
                  </a:lnTo>
                  <a:lnTo>
                    <a:pt x="362" y="60"/>
                  </a:lnTo>
                  <a:lnTo>
                    <a:pt x="359" y="61"/>
                  </a:lnTo>
                  <a:lnTo>
                    <a:pt x="359" y="61"/>
                  </a:lnTo>
                  <a:lnTo>
                    <a:pt x="355" y="61"/>
                  </a:lnTo>
                  <a:lnTo>
                    <a:pt x="349" y="63"/>
                  </a:lnTo>
                  <a:lnTo>
                    <a:pt x="342" y="61"/>
                  </a:lnTo>
                  <a:lnTo>
                    <a:pt x="338" y="61"/>
                  </a:lnTo>
                  <a:lnTo>
                    <a:pt x="338" y="61"/>
                  </a:lnTo>
                  <a:lnTo>
                    <a:pt x="334" y="60"/>
                  </a:lnTo>
                  <a:lnTo>
                    <a:pt x="327" y="60"/>
                  </a:lnTo>
                  <a:lnTo>
                    <a:pt x="321" y="59"/>
                  </a:lnTo>
                  <a:lnTo>
                    <a:pt x="318" y="59"/>
                  </a:lnTo>
                  <a:lnTo>
                    <a:pt x="317" y="57"/>
                  </a:lnTo>
                  <a:lnTo>
                    <a:pt x="317" y="57"/>
                  </a:lnTo>
                  <a:lnTo>
                    <a:pt x="315" y="54"/>
                  </a:lnTo>
                  <a:lnTo>
                    <a:pt x="312" y="53"/>
                  </a:lnTo>
                  <a:lnTo>
                    <a:pt x="310" y="50"/>
                  </a:lnTo>
                  <a:lnTo>
                    <a:pt x="308" y="49"/>
                  </a:lnTo>
                  <a:lnTo>
                    <a:pt x="308" y="49"/>
                  </a:lnTo>
                  <a:lnTo>
                    <a:pt x="308" y="47"/>
                  </a:lnTo>
                  <a:lnTo>
                    <a:pt x="307" y="46"/>
                  </a:lnTo>
                  <a:lnTo>
                    <a:pt x="303" y="44"/>
                  </a:lnTo>
                  <a:lnTo>
                    <a:pt x="298" y="43"/>
                  </a:lnTo>
                  <a:lnTo>
                    <a:pt x="295" y="42"/>
                  </a:lnTo>
                  <a:lnTo>
                    <a:pt x="295" y="42"/>
                  </a:lnTo>
                  <a:lnTo>
                    <a:pt x="293" y="40"/>
                  </a:lnTo>
                  <a:lnTo>
                    <a:pt x="290" y="39"/>
                  </a:lnTo>
                  <a:lnTo>
                    <a:pt x="283" y="39"/>
                  </a:lnTo>
                  <a:lnTo>
                    <a:pt x="283" y="39"/>
                  </a:lnTo>
                  <a:lnTo>
                    <a:pt x="280" y="39"/>
                  </a:lnTo>
                  <a:lnTo>
                    <a:pt x="275" y="37"/>
                  </a:lnTo>
                  <a:lnTo>
                    <a:pt x="268" y="36"/>
                  </a:lnTo>
                  <a:lnTo>
                    <a:pt x="268" y="36"/>
                  </a:lnTo>
                  <a:lnTo>
                    <a:pt x="261" y="36"/>
                  </a:lnTo>
                  <a:lnTo>
                    <a:pt x="254" y="37"/>
                  </a:lnTo>
                  <a:lnTo>
                    <a:pt x="254" y="37"/>
                  </a:lnTo>
                  <a:lnTo>
                    <a:pt x="251" y="37"/>
                  </a:lnTo>
                  <a:lnTo>
                    <a:pt x="248" y="40"/>
                  </a:lnTo>
                  <a:lnTo>
                    <a:pt x="243" y="43"/>
                  </a:lnTo>
                  <a:lnTo>
                    <a:pt x="243" y="43"/>
                  </a:lnTo>
                  <a:lnTo>
                    <a:pt x="238" y="42"/>
                  </a:lnTo>
                  <a:lnTo>
                    <a:pt x="234" y="40"/>
                  </a:lnTo>
                  <a:lnTo>
                    <a:pt x="230" y="39"/>
                  </a:lnTo>
                  <a:lnTo>
                    <a:pt x="229" y="39"/>
                  </a:lnTo>
                  <a:lnTo>
                    <a:pt x="229" y="39"/>
                  </a:lnTo>
                  <a:lnTo>
                    <a:pt x="226" y="39"/>
                  </a:lnTo>
                  <a:lnTo>
                    <a:pt x="223" y="36"/>
                  </a:lnTo>
                  <a:lnTo>
                    <a:pt x="219" y="32"/>
                  </a:lnTo>
                  <a:lnTo>
                    <a:pt x="219" y="32"/>
                  </a:lnTo>
                  <a:lnTo>
                    <a:pt x="217" y="29"/>
                  </a:lnTo>
                  <a:lnTo>
                    <a:pt x="217" y="24"/>
                  </a:lnTo>
                  <a:lnTo>
                    <a:pt x="217" y="20"/>
                  </a:lnTo>
                  <a:lnTo>
                    <a:pt x="216" y="17"/>
                  </a:lnTo>
                  <a:lnTo>
                    <a:pt x="216" y="17"/>
                  </a:lnTo>
                  <a:lnTo>
                    <a:pt x="213" y="16"/>
                  </a:lnTo>
                  <a:lnTo>
                    <a:pt x="209" y="15"/>
                  </a:lnTo>
                  <a:lnTo>
                    <a:pt x="200" y="13"/>
                  </a:lnTo>
                  <a:lnTo>
                    <a:pt x="200" y="13"/>
                  </a:lnTo>
                  <a:lnTo>
                    <a:pt x="194" y="9"/>
                  </a:lnTo>
                  <a:lnTo>
                    <a:pt x="189" y="7"/>
                  </a:lnTo>
                  <a:lnTo>
                    <a:pt x="189" y="7"/>
                  </a:lnTo>
                  <a:lnTo>
                    <a:pt x="183" y="7"/>
                  </a:lnTo>
                  <a:lnTo>
                    <a:pt x="179" y="6"/>
                  </a:lnTo>
                  <a:lnTo>
                    <a:pt x="179" y="6"/>
                  </a:lnTo>
                  <a:lnTo>
                    <a:pt x="173" y="3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65" y="0"/>
                  </a:lnTo>
                  <a:lnTo>
                    <a:pt x="163" y="2"/>
                  </a:lnTo>
                  <a:lnTo>
                    <a:pt x="162" y="6"/>
                  </a:lnTo>
                  <a:lnTo>
                    <a:pt x="162" y="6"/>
                  </a:lnTo>
                  <a:lnTo>
                    <a:pt x="156" y="9"/>
                  </a:lnTo>
                  <a:lnTo>
                    <a:pt x="155" y="9"/>
                  </a:lnTo>
                  <a:lnTo>
                    <a:pt x="153" y="12"/>
                  </a:lnTo>
                  <a:lnTo>
                    <a:pt x="153" y="12"/>
                  </a:lnTo>
                  <a:lnTo>
                    <a:pt x="150" y="13"/>
                  </a:lnTo>
                  <a:lnTo>
                    <a:pt x="149" y="16"/>
                  </a:lnTo>
                  <a:lnTo>
                    <a:pt x="146" y="17"/>
                  </a:lnTo>
                  <a:lnTo>
                    <a:pt x="146" y="20"/>
                  </a:lnTo>
                  <a:lnTo>
                    <a:pt x="146" y="20"/>
                  </a:lnTo>
                  <a:lnTo>
                    <a:pt x="147" y="27"/>
                  </a:lnTo>
                  <a:lnTo>
                    <a:pt x="152" y="33"/>
                  </a:lnTo>
                  <a:lnTo>
                    <a:pt x="152" y="33"/>
                  </a:lnTo>
                  <a:lnTo>
                    <a:pt x="153" y="34"/>
                  </a:lnTo>
                  <a:lnTo>
                    <a:pt x="153" y="37"/>
                  </a:lnTo>
                  <a:lnTo>
                    <a:pt x="152" y="43"/>
                  </a:lnTo>
                  <a:lnTo>
                    <a:pt x="152" y="43"/>
                  </a:lnTo>
                  <a:lnTo>
                    <a:pt x="149" y="44"/>
                  </a:lnTo>
                  <a:lnTo>
                    <a:pt x="145" y="46"/>
                  </a:lnTo>
                  <a:lnTo>
                    <a:pt x="140" y="47"/>
                  </a:lnTo>
                  <a:lnTo>
                    <a:pt x="137" y="49"/>
                  </a:lnTo>
                  <a:lnTo>
                    <a:pt x="137" y="49"/>
                  </a:lnTo>
                  <a:lnTo>
                    <a:pt x="136" y="50"/>
                  </a:lnTo>
                  <a:lnTo>
                    <a:pt x="133" y="50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23" y="44"/>
                  </a:lnTo>
                  <a:lnTo>
                    <a:pt x="119" y="44"/>
                  </a:lnTo>
                  <a:lnTo>
                    <a:pt x="113" y="47"/>
                  </a:lnTo>
                  <a:lnTo>
                    <a:pt x="113" y="47"/>
                  </a:lnTo>
                  <a:lnTo>
                    <a:pt x="110" y="47"/>
                  </a:lnTo>
                  <a:lnTo>
                    <a:pt x="108" y="44"/>
                  </a:lnTo>
                  <a:lnTo>
                    <a:pt x="101" y="42"/>
                  </a:lnTo>
                  <a:lnTo>
                    <a:pt x="101" y="42"/>
                  </a:lnTo>
                  <a:lnTo>
                    <a:pt x="99" y="40"/>
                  </a:lnTo>
                  <a:lnTo>
                    <a:pt x="98" y="37"/>
                  </a:lnTo>
                  <a:lnTo>
                    <a:pt x="96" y="33"/>
                  </a:lnTo>
                  <a:lnTo>
                    <a:pt x="95" y="33"/>
                  </a:lnTo>
                  <a:lnTo>
                    <a:pt x="95" y="33"/>
                  </a:lnTo>
                  <a:lnTo>
                    <a:pt x="85" y="32"/>
                  </a:lnTo>
                  <a:lnTo>
                    <a:pt x="73" y="29"/>
                  </a:lnTo>
                  <a:lnTo>
                    <a:pt x="73" y="29"/>
                  </a:lnTo>
                  <a:lnTo>
                    <a:pt x="66" y="29"/>
                  </a:lnTo>
                  <a:lnTo>
                    <a:pt x="64" y="29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59" y="32"/>
                  </a:lnTo>
                  <a:lnTo>
                    <a:pt x="56" y="33"/>
                  </a:lnTo>
                  <a:lnTo>
                    <a:pt x="52" y="33"/>
                  </a:lnTo>
                  <a:lnTo>
                    <a:pt x="51" y="36"/>
                  </a:lnTo>
                  <a:lnTo>
                    <a:pt x="51" y="36"/>
                  </a:lnTo>
                  <a:lnTo>
                    <a:pt x="49" y="37"/>
                  </a:lnTo>
                  <a:lnTo>
                    <a:pt x="45" y="39"/>
                  </a:lnTo>
                  <a:lnTo>
                    <a:pt x="41" y="43"/>
                  </a:lnTo>
                  <a:lnTo>
                    <a:pt x="41" y="43"/>
                  </a:lnTo>
                  <a:lnTo>
                    <a:pt x="38" y="44"/>
                  </a:lnTo>
                  <a:lnTo>
                    <a:pt x="34" y="46"/>
                  </a:lnTo>
                  <a:lnTo>
                    <a:pt x="31" y="47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25" y="53"/>
                  </a:lnTo>
                  <a:lnTo>
                    <a:pt x="21" y="54"/>
                  </a:lnTo>
                  <a:lnTo>
                    <a:pt x="14" y="56"/>
                  </a:lnTo>
                  <a:lnTo>
                    <a:pt x="14" y="56"/>
                  </a:lnTo>
                  <a:lnTo>
                    <a:pt x="7" y="57"/>
                  </a:lnTo>
                  <a:lnTo>
                    <a:pt x="4" y="59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1" y="61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2" y="70"/>
                  </a:lnTo>
                  <a:lnTo>
                    <a:pt x="4" y="73"/>
                  </a:lnTo>
                  <a:lnTo>
                    <a:pt x="11" y="79"/>
                  </a:lnTo>
                  <a:lnTo>
                    <a:pt x="11" y="79"/>
                  </a:lnTo>
                  <a:lnTo>
                    <a:pt x="18" y="83"/>
                  </a:lnTo>
                  <a:lnTo>
                    <a:pt x="22" y="86"/>
                  </a:lnTo>
                  <a:lnTo>
                    <a:pt x="25" y="86"/>
                  </a:lnTo>
                  <a:lnTo>
                    <a:pt x="25" y="86"/>
                  </a:lnTo>
                  <a:lnTo>
                    <a:pt x="29" y="87"/>
                  </a:lnTo>
                  <a:lnTo>
                    <a:pt x="34" y="90"/>
                  </a:lnTo>
                  <a:lnTo>
                    <a:pt x="38" y="93"/>
                  </a:lnTo>
                  <a:lnTo>
                    <a:pt x="39" y="97"/>
                  </a:lnTo>
                  <a:lnTo>
                    <a:pt x="39" y="97"/>
                  </a:lnTo>
                  <a:lnTo>
                    <a:pt x="41" y="101"/>
                  </a:lnTo>
                  <a:lnTo>
                    <a:pt x="42" y="104"/>
                  </a:lnTo>
                  <a:lnTo>
                    <a:pt x="48" y="110"/>
                  </a:lnTo>
                  <a:lnTo>
                    <a:pt x="48" y="110"/>
                  </a:lnTo>
                  <a:lnTo>
                    <a:pt x="49" y="111"/>
                  </a:lnTo>
                  <a:lnTo>
                    <a:pt x="49" y="116"/>
                  </a:lnTo>
                  <a:lnTo>
                    <a:pt x="46" y="125"/>
                  </a:lnTo>
                  <a:lnTo>
                    <a:pt x="46" y="125"/>
                  </a:lnTo>
                  <a:lnTo>
                    <a:pt x="46" y="128"/>
                  </a:lnTo>
                  <a:lnTo>
                    <a:pt x="44" y="133"/>
                  </a:lnTo>
                  <a:lnTo>
                    <a:pt x="42" y="135"/>
                  </a:lnTo>
                  <a:lnTo>
                    <a:pt x="44" y="138"/>
                  </a:lnTo>
                  <a:lnTo>
                    <a:pt x="44" y="138"/>
                  </a:lnTo>
                  <a:lnTo>
                    <a:pt x="45" y="141"/>
                  </a:lnTo>
                  <a:lnTo>
                    <a:pt x="49" y="143"/>
                  </a:lnTo>
                  <a:lnTo>
                    <a:pt x="61" y="145"/>
                  </a:lnTo>
                  <a:lnTo>
                    <a:pt x="72" y="147"/>
                  </a:lnTo>
                  <a:lnTo>
                    <a:pt x="79" y="147"/>
                  </a:lnTo>
                  <a:lnTo>
                    <a:pt x="79" y="147"/>
                  </a:lnTo>
                  <a:lnTo>
                    <a:pt x="83" y="148"/>
                  </a:lnTo>
                  <a:lnTo>
                    <a:pt x="88" y="151"/>
                  </a:lnTo>
                  <a:lnTo>
                    <a:pt x="89" y="154"/>
                  </a:lnTo>
                  <a:lnTo>
                    <a:pt x="92" y="154"/>
                  </a:lnTo>
                  <a:lnTo>
                    <a:pt x="92" y="154"/>
                  </a:lnTo>
                  <a:lnTo>
                    <a:pt x="95" y="155"/>
                  </a:lnTo>
                  <a:lnTo>
                    <a:pt x="96" y="158"/>
                  </a:lnTo>
                  <a:lnTo>
                    <a:pt x="99" y="160"/>
                  </a:lnTo>
                  <a:lnTo>
                    <a:pt x="102" y="162"/>
                  </a:lnTo>
                  <a:lnTo>
                    <a:pt x="102" y="162"/>
                  </a:lnTo>
                  <a:lnTo>
                    <a:pt x="106" y="162"/>
                  </a:lnTo>
                  <a:lnTo>
                    <a:pt x="109" y="165"/>
                  </a:lnTo>
                  <a:lnTo>
                    <a:pt x="112" y="170"/>
                  </a:lnTo>
                  <a:lnTo>
                    <a:pt x="115" y="175"/>
                  </a:lnTo>
                  <a:lnTo>
                    <a:pt x="115" y="175"/>
                  </a:lnTo>
                  <a:lnTo>
                    <a:pt x="116" y="181"/>
                  </a:lnTo>
                  <a:lnTo>
                    <a:pt x="119" y="185"/>
                  </a:lnTo>
                  <a:lnTo>
                    <a:pt x="122" y="188"/>
                  </a:lnTo>
                  <a:lnTo>
                    <a:pt x="123" y="192"/>
                  </a:lnTo>
                  <a:lnTo>
                    <a:pt x="123" y="192"/>
                  </a:lnTo>
                  <a:lnTo>
                    <a:pt x="125" y="192"/>
                  </a:lnTo>
                  <a:lnTo>
                    <a:pt x="126" y="194"/>
                  </a:lnTo>
                  <a:lnTo>
                    <a:pt x="132" y="194"/>
                  </a:lnTo>
                  <a:lnTo>
                    <a:pt x="145" y="194"/>
                  </a:lnTo>
                  <a:lnTo>
                    <a:pt x="145" y="194"/>
                  </a:lnTo>
                  <a:lnTo>
                    <a:pt x="165" y="194"/>
                  </a:lnTo>
                  <a:lnTo>
                    <a:pt x="183" y="195"/>
                  </a:lnTo>
                  <a:lnTo>
                    <a:pt x="183" y="195"/>
                  </a:lnTo>
                  <a:lnTo>
                    <a:pt x="196" y="197"/>
                  </a:lnTo>
                  <a:lnTo>
                    <a:pt x="204" y="198"/>
                  </a:lnTo>
                  <a:lnTo>
                    <a:pt x="211" y="201"/>
                  </a:lnTo>
                  <a:lnTo>
                    <a:pt x="211" y="201"/>
                  </a:lnTo>
                  <a:lnTo>
                    <a:pt x="217" y="204"/>
                  </a:lnTo>
                  <a:lnTo>
                    <a:pt x="221" y="204"/>
                  </a:lnTo>
                  <a:lnTo>
                    <a:pt x="226" y="204"/>
                  </a:lnTo>
                  <a:lnTo>
                    <a:pt x="229" y="205"/>
                  </a:lnTo>
                  <a:lnTo>
                    <a:pt x="229" y="205"/>
                  </a:lnTo>
                  <a:lnTo>
                    <a:pt x="237" y="209"/>
                  </a:lnTo>
                  <a:lnTo>
                    <a:pt x="240" y="209"/>
                  </a:lnTo>
                  <a:lnTo>
                    <a:pt x="246" y="209"/>
                  </a:lnTo>
                  <a:lnTo>
                    <a:pt x="246" y="209"/>
                  </a:lnTo>
                  <a:lnTo>
                    <a:pt x="250" y="209"/>
                  </a:lnTo>
                  <a:lnTo>
                    <a:pt x="253" y="212"/>
                  </a:lnTo>
                  <a:lnTo>
                    <a:pt x="254" y="214"/>
                  </a:lnTo>
                  <a:lnTo>
                    <a:pt x="258" y="215"/>
                  </a:lnTo>
                  <a:lnTo>
                    <a:pt x="258" y="215"/>
                  </a:lnTo>
                  <a:lnTo>
                    <a:pt x="263" y="215"/>
                  </a:lnTo>
                  <a:lnTo>
                    <a:pt x="268" y="211"/>
                  </a:lnTo>
                  <a:lnTo>
                    <a:pt x="277" y="207"/>
                  </a:lnTo>
                  <a:lnTo>
                    <a:pt x="285" y="201"/>
                  </a:lnTo>
                  <a:lnTo>
                    <a:pt x="285" y="201"/>
                  </a:lnTo>
                  <a:lnTo>
                    <a:pt x="291" y="199"/>
                  </a:lnTo>
                  <a:lnTo>
                    <a:pt x="295" y="198"/>
                  </a:lnTo>
                  <a:lnTo>
                    <a:pt x="307" y="198"/>
                  </a:lnTo>
                  <a:lnTo>
                    <a:pt x="322" y="199"/>
                  </a:lnTo>
                  <a:lnTo>
                    <a:pt x="322" y="199"/>
                  </a:lnTo>
                  <a:lnTo>
                    <a:pt x="328" y="199"/>
                  </a:lnTo>
                  <a:lnTo>
                    <a:pt x="337" y="198"/>
                  </a:lnTo>
                  <a:lnTo>
                    <a:pt x="344" y="194"/>
                  </a:lnTo>
                  <a:lnTo>
                    <a:pt x="351" y="188"/>
                  </a:lnTo>
                  <a:lnTo>
                    <a:pt x="351" y="188"/>
                  </a:lnTo>
                  <a:lnTo>
                    <a:pt x="357" y="182"/>
                  </a:lnTo>
                  <a:lnTo>
                    <a:pt x="364" y="180"/>
                  </a:lnTo>
                  <a:lnTo>
                    <a:pt x="368" y="177"/>
                  </a:lnTo>
                  <a:lnTo>
                    <a:pt x="369" y="175"/>
                  </a:lnTo>
                  <a:lnTo>
                    <a:pt x="371" y="172"/>
                  </a:lnTo>
                  <a:lnTo>
                    <a:pt x="371" y="172"/>
                  </a:lnTo>
                  <a:lnTo>
                    <a:pt x="369" y="167"/>
                  </a:lnTo>
                  <a:lnTo>
                    <a:pt x="368" y="162"/>
                  </a:lnTo>
                  <a:lnTo>
                    <a:pt x="365" y="158"/>
                  </a:lnTo>
                  <a:lnTo>
                    <a:pt x="365" y="155"/>
                  </a:lnTo>
                  <a:lnTo>
                    <a:pt x="367" y="154"/>
                  </a:lnTo>
                  <a:lnTo>
                    <a:pt x="367" y="154"/>
                  </a:lnTo>
                  <a:lnTo>
                    <a:pt x="369" y="150"/>
                  </a:lnTo>
                  <a:lnTo>
                    <a:pt x="374" y="148"/>
                  </a:lnTo>
                  <a:lnTo>
                    <a:pt x="378" y="148"/>
                  </a:lnTo>
                  <a:lnTo>
                    <a:pt x="382" y="150"/>
                  </a:lnTo>
                  <a:lnTo>
                    <a:pt x="382" y="150"/>
                  </a:lnTo>
                  <a:lnTo>
                    <a:pt x="386" y="151"/>
                  </a:lnTo>
                  <a:lnTo>
                    <a:pt x="392" y="153"/>
                  </a:lnTo>
                  <a:lnTo>
                    <a:pt x="399" y="151"/>
                  </a:lnTo>
                  <a:lnTo>
                    <a:pt x="408" y="147"/>
                  </a:lnTo>
                  <a:lnTo>
                    <a:pt x="408" y="147"/>
                  </a:lnTo>
                  <a:lnTo>
                    <a:pt x="415" y="144"/>
                  </a:lnTo>
                  <a:lnTo>
                    <a:pt x="421" y="141"/>
                  </a:lnTo>
                  <a:lnTo>
                    <a:pt x="432" y="140"/>
                  </a:lnTo>
                  <a:lnTo>
                    <a:pt x="432" y="140"/>
                  </a:lnTo>
                  <a:lnTo>
                    <a:pt x="436" y="138"/>
                  </a:lnTo>
                  <a:lnTo>
                    <a:pt x="441" y="135"/>
                  </a:lnTo>
                  <a:lnTo>
                    <a:pt x="442" y="131"/>
                  </a:lnTo>
                  <a:lnTo>
                    <a:pt x="446" y="127"/>
                  </a:lnTo>
                  <a:lnTo>
                    <a:pt x="446" y="127"/>
                  </a:lnTo>
                  <a:lnTo>
                    <a:pt x="450" y="123"/>
                  </a:lnTo>
                  <a:lnTo>
                    <a:pt x="456" y="120"/>
                  </a:lnTo>
                  <a:lnTo>
                    <a:pt x="460" y="118"/>
                  </a:lnTo>
                  <a:lnTo>
                    <a:pt x="466" y="118"/>
                  </a:lnTo>
                  <a:lnTo>
                    <a:pt x="466" y="118"/>
                  </a:lnTo>
                  <a:lnTo>
                    <a:pt x="470" y="117"/>
                  </a:lnTo>
                  <a:lnTo>
                    <a:pt x="476" y="116"/>
                  </a:lnTo>
                  <a:lnTo>
                    <a:pt x="482" y="114"/>
                  </a:lnTo>
                  <a:lnTo>
                    <a:pt x="486" y="114"/>
                  </a:lnTo>
                  <a:lnTo>
                    <a:pt x="486" y="114"/>
                  </a:lnTo>
                  <a:lnTo>
                    <a:pt x="492" y="116"/>
                  </a:lnTo>
                  <a:lnTo>
                    <a:pt x="496" y="116"/>
                  </a:lnTo>
                  <a:lnTo>
                    <a:pt x="500" y="116"/>
                  </a:lnTo>
                  <a:lnTo>
                    <a:pt x="502" y="114"/>
                  </a:lnTo>
                  <a:lnTo>
                    <a:pt x="503" y="113"/>
                  </a:lnTo>
                  <a:lnTo>
                    <a:pt x="503" y="113"/>
                  </a:lnTo>
                  <a:lnTo>
                    <a:pt x="502" y="110"/>
                  </a:lnTo>
                  <a:lnTo>
                    <a:pt x="500" y="107"/>
                  </a:lnTo>
                  <a:lnTo>
                    <a:pt x="495" y="101"/>
                  </a:lnTo>
                  <a:lnTo>
                    <a:pt x="487" y="96"/>
                  </a:lnTo>
                  <a:lnTo>
                    <a:pt x="482" y="90"/>
                  </a:lnTo>
                  <a:lnTo>
                    <a:pt x="482" y="9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65" name="Freeform 237">
              <a:extLst>
                <a:ext uri="{FF2B5EF4-FFF2-40B4-BE49-F238E27FC236}">
                  <a16:creationId xmlns="" xmlns:a16="http://schemas.microsoft.com/office/drawing/2014/main" id="{2EB765D5-E070-4543-803F-93819C7EF3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188" y="3221038"/>
              <a:ext cx="12700" cy="3333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3" y="2"/>
                </a:cxn>
                <a:cxn ang="0">
                  <a:pos x="1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" y="16"/>
                </a:cxn>
                <a:cxn ang="0">
                  <a:pos x="7" y="21"/>
                </a:cxn>
                <a:cxn ang="0">
                  <a:pos x="7" y="21"/>
                </a:cxn>
                <a:cxn ang="0">
                  <a:pos x="8" y="3"/>
                </a:cxn>
                <a:cxn ang="0">
                  <a:pos x="8" y="3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8" h="21">
                  <a:moveTo>
                    <a:pt x="4" y="0"/>
                  </a:moveTo>
                  <a:lnTo>
                    <a:pt x="4" y="0"/>
                  </a:lnTo>
                  <a:lnTo>
                    <a:pt x="3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" y="16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8" y="3"/>
                  </a:lnTo>
                  <a:lnTo>
                    <a:pt x="8" y="3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66" name="Freeform 238">
              <a:extLst>
                <a:ext uri="{FF2B5EF4-FFF2-40B4-BE49-F238E27FC236}">
                  <a16:creationId xmlns="" xmlns:a16="http://schemas.microsoft.com/office/drawing/2014/main" id="{A9A7F0F4-2FAC-624D-A703-705FF73D2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2550" y="3198813"/>
              <a:ext cx="36513" cy="106363"/>
            </a:xfrm>
            <a:custGeom>
              <a:avLst/>
              <a:gdLst/>
              <a:ahLst/>
              <a:cxnLst>
                <a:cxn ang="0">
                  <a:pos x="10" y="65"/>
                </a:cxn>
                <a:cxn ang="0">
                  <a:pos x="10" y="65"/>
                </a:cxn>
                <a:cxn ang="0">
                  <a:pos x="13" y="67"/>
                </a:cxn>
                <a:cxn ang="0">
                  <a:pos x="13" y="67"/>
                </a:cxn>
                <a:cxn ang="0">
                  <a:pos x="14" y="53"/>
                </a:cxn>
                <a:cxn ang="0">
                  <a:pos x="17" y="44"/>
                </a:cxn>
                <a:cxn ang="0">
                  <a:pos x="17" y="44"/>
                </a:cxn>
                <a:cxn ang="0">
                  <a:pos x="18" y="40"/>
                </a:cxn>
                <a:cxn ang="0">
                  <a:pos x="20" y="35"/>
                </a:cxn>
                <a:cxn ang="0">
                  <a:pos x="20" y="35"/>
                </a:cxn>
                <a:cxn ang="0">
                  <a:pos x="14" y="30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4" y="20"/>
                </a:cxn>
                <a:cxn ang="0">
                  <a:pos x="16" y="16"/>
                </a:cxn>
                <a:cxn ang="0">
                  <a:pos x="17" y="14"/>
                </a:cxn>
                <a:cxn ang="0">
                  <a:pos x="17" y="14"/>
                </a:cxn>
                <a:cxn ang="0">
                  <a:pos x="21" y="14"/>
                </a:cxn>
                <a:cxn ang="0">
                  <a:pos x="21" y="14"/>
                </a:cxn>
                <a:cxn ang="0">
                  <a:pos x="23" y="3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3" y="7"/>
                </a:cxn>
                <a:cxn ang="0">
                  <a:pos x="13" y="7"/>
                </a:cxn>
                <a:cxn ang="0">
                  <a:pos x="10" y="14"/>
                </a:cxn>
                <a:cxn ang="0">
                  <a:pos x="7" y="23"/>
                </a:cxn>
                <a:cxn ang="0">
                  <a:pos x="0" y="35"/>
                </a:cxn>
                <a:cxn ang="0">
                  <a:pos x="11" y="64"/>
                </a:cxn>
                <a:cxn ang="0">
                  <a:pos x="10" y="65"/>
                </a:cxn>
              </a:cxnLst>
              <a:rect l="0" t="0" r="r" b="b"/>
              <a:pathLst>
                <a:path w="23" h="67">
                  <a:moveTo>
                    <a:pt x="10" y="65"/>
                  </a:moveTo>
                  <a:lnTo>
                    <a:pt x="10" y="65"/>
                  </a:lnTo>
                  <a:lnTo>
                    <a:pt x="13" y="67"/>
                  </a:lnTo>
                  <a:lnTo>
                    <a:pt x="13" y="67"/>
                  </a:lnTo>
                  <a:lnTo>
                    <a:pt x="14" y="53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18" y="40"/>
                  </a:lnTo>
                  <a:lnTo>
                    <a:pt x="20" y="35"/>
                  </a:lnTo>
                  <a:lnTo>
                    <a:pt x="20" y="35"/>
                  </a:lnTo>
                  <a:lnTo>
                    <a:pt x="14" y="30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4" y="20"/>
                  </a:lnTo>
                  <a:lnTo>
                    <a:pt x="16" y="16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3" y="3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0" y="14"/>
                  </a:lnTo>
                  <a:lnTo>
                    <a:pt x="7" y="23"/>
                  </a:lnTo>
                  <a:lnTo>
                    <a:pt x="0" y="35"/>
                  </a:lnTo>
                  <a:lnTo>
                    <a:pt x="11" y="64"/>
                  </a:lnTo>
                  <a:lnTo>
                    <a:pt x="10" y="65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67" name="Freeform 239">
              <a:extLst>
                <a:ext uri="{FF2B5EF4-FFF2-40B4-BE49-F238E27FC236}">
                  <a16:creationId xmlns="" xmlns:a16="http://schemas.microsoft.com/office/drawing/2014/main" id="{976B72CE-AA14-9F4A-A270-0F2A5CC82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188" y="3195638"/>
              <a:ext cx="106363" cy="117475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62" y="0"/>
                </a:cxn>
                <a:cxn ang="0">
                  <a:pos x="41" y="10"/>
                </a:cxn>
                <a:cxn ang="0">
                  <a:pos x="41" y="10"/>
                </a:cxn>
                <a:cxn ang="0">
                  <a:pos x="37" y="12"/>
                </a:cxn>
                <a:cxn ang="0">
                  <a:pos x="33" y="15"/>
                </a:cxn>
                <a:cxn ang="0">
                  <a:pos x="27" y="19"/>
                </a:cxn>
                <a:cxn ang="0">
                  <a:pos x="11" y="10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8" y="19"/>
                </a:cxn>
                <a:cxn ang="0">
                  <a:pos x="8" y="19"/>
                </a:cxn>
                <a:cxn ang="0">
                  <a:pos x="7" y="32"/>
                </a:cxn>
                <a:cxn ang="0">
                  <a:pos x="5" y="40"/>
                </a:cxn>
                <a:cxn ang="0">
                  <a:pos x="4" y="46"/>
                </a:cxn>
                <a:cxn ang="0">
                  <a:pos x="4" y="46"/>
                </a:cxn>
                <a:cxn ang="0">
                  <a:pos x="1" y="55"/>
                </a:cxn>
                <a:cxn ang="0">
                  <a:pos x="0" y="69"/>
                </a:cxn>
                <a:cxn ang="0">
                  <a:pos x="0" y="69"/>
                </a:cxn>
                <a:cxn ang="0">
                  <a:pos x="7" y="73"/>
                </a:cxn>
                <a:cxn ang="0">
                  <a:pos x="14" y="74"/>
                </a:cxn>
                <a:cxn ang="0">
                  <a:pos x="14" y="74"/>
                </a:cxn>
                <a:cxn ang="0">
                  <a:pos x="18" y="74"/>
                </a:cxn>
                <a:cxn ang="0">
                  <a:pos x="23" y="72"/>
                </a:cxn>
                <a:cxn ang="0">
                  <a:pos x="25" y="69"/>
                </a:cxn>
                <a:cxn ang="0">
                  <a:pos x="27" y="66"/>
                </a:cxn>
                <a:cxn ang="0">
                  <a:pos x="27" y="66"/>
                </a:cxn>
                <a:cxn ang="0">
                  <a:pos x="27" y="63"/>
                </a:cxn>
                <a:cxn ang="0">
                  <a:pos x="30" y="62"/>
                </a:cxn>
                <a:cxn ang="0">
                  <a:pos x="37" y="60"/>
                </a:cxn>
                <a:cxn ang="0">
                  <a:pos x="37" y="60"/>
                </a:cxn>
                <a:cxn ang="0">
                  <a:pos x="40" y="60"/>
                </a:cxn>
                <a:cxn ang="0">
                  <a:pos x="41" y="57"/>
                </a:cxn>
                <a:cxn ang="0">
                  <a:pos x="44" y="56"/>
                </a:cxn>
                <a:cxn ang="0">
                  <a:pos x="45" y="53"/>
                </a:cxn>
                <a:cxn ang="0">
                  <a:pos x="45" y="53"/>
                </a:cxn>
                <a:cxn ang="0">
                  <a:pos x="47" y="52"/>
                </a:cxn>
                <a:cxn ang="0">
                  <a:pos x="45" y="50"/>
                </a:cxn>
                <a:cxn ang="0">
                  <a:pos x="42" y="46"/>
                </a:cxn>
                <a:cxn ang="0">
                  <a:pos x="38" y="42"/>
                </a:cxn>
                <a:cxn ang="0">
                  <a:pos x="34" y="39"/>
                </a:cxn>
                <a:cxn ang="0">
                  <a:pos x="34" y="39"/>
                </a:cxn>
                <a:cxn ang="0">
                  <a:pos x="33" y="39"/>
                </a:cxn>
                <a:cxn ang="0">
                  <a:pos x="33" y="37"/>
                </a:cxn>
                <a:cxn ang="0">
                  <a:pos x="35" y="35"/>
                </a:cxn>
                <a:cxn ang="0">
                  <a:pos x="41" y="30"/>
                </a:cxn>
                <a:cxn ang="0">
                  <a:pos x="50" y="29"/>
                </a:cxn>
                <a:cxn ang="0">
                  <a:pos x="50" y="29"/>
                </a:cxn>
                <a:cxn ang="0">
                  <a:pos x="57" y="28"/>
                </a:cxn>
                <a:cxn ang="0">
                  <a:pos x="60" y="26"/>
                </a:cxn>
                <a:cxn ang="0">
                  <a:pos x="62" y="25"/>
                </a:cxn>
                <a:cxn ang="0">
                  <a:pos x="67" y="25"/>
                </a:cxn>
                <a:cxn ang="0">
                  <a:pos x="67" y="25"/>
                </a:cxn>
                <a:cxn ang="0">
                  <a:pos x="67" y="25"/>
                </a:cxn>
                <a:cxn ang="0">
                  <a:pos x="67" y="25"/>
                </a:cxn>
                <a:cxn ang="0">
                  <a:pos x="64" y="9"/>
                </a:cxn>
                <a:cxn ang="0">
                  <a:pos x="64" y="9"/>
                </a:cxn>
                <a:cxn ang="0">
                  <a:pos x="62" y="0"/>
                </a:cxn>
                <a:cxn ang="0">
                  <a:pos x="62" y="0"/>
                </a:cxn>
              </a:cxnLst>
              <a:rect l="0" t="0" r="r" b="b"/>
              <a:pathLst>
                <a:path w="67" h="74">
                  <a:moveTo>
                    <a:pt x="62" y="0"/>
                  </a:moveTo>
                  <a:lnTo>
                    <a:pt x="62" y="0"/>
                  </a:lnTo>
                  <a:lnTo>
                    <a:pt x="41" y="10"/>
                  </a:lnTo>
                  <a:lnTo>
                    <a:pt x="41" y="10"/>
                  </a:lnTo>
                  <a:lnTo>
                    <a:pt x="37" y="12"/>
                  </a:lnTo>
                  <a:lnTo>
                    <a:pt x="33" y="15"/>
                  </a:lnTo>
                  <a:lnTo>
                    <a:pt x="27" y="19"/>
                  </a:lnTo>
                  <a:lnTo>
                    <a:pt x="11" y="10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7" y="32"/>
                  </a:lnTo>
                  <a:lnTo>
                    <a:pt x="5" y="40"/>
                  </a:lnTo>
                  <a:lnTo>
                    <a:pt x="4" y="46"/>
                  </a:lnTo>
                  <a:lnTo>
                    <a:pt x="4" y="46"/>
                  </a:lnTo>
                  <a:lnTo>
                    <a:pt x="1" y="55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7" y="73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18" y="74"/>
                  </a:lnTo>
                  <a:lnTo>
                    <a:pt x="23" y="72"/>
                  </a:lnTo>
                  <a:lnTo>
                    <a:pt x="25" y="69"/>
                  </a:lnTo>
                  <a:lnTo>
                    <a:pt x="27" y="66"/>
                  </a:lnTo>
                  <a:lnTo>
                    <a:pt x="27" y="66"/>
                  </a:lnTo>
                  <a:lnTo>
                    <a:pt x="27" y="63"/>
                  </a:lnTo>
                  <a:lnTo>
                    <a:pt x="30" y="62"/>
                  </a:lnTo>
                  <a:lnTo>
                    <a:pt x="37" y="60"/>
                  </a:lnTo>
                  <a:lnTo>
                    <a:pt x="37" y="60"/>
                  </a:lnTo>
                  <a:lnTo>
                    <a:pt x="40" y="60"/>
                  </a:lnTo>
                  <a:lnTo>
                    <a:pt x="41" y="57"/>
                  </a:lnTo>
                  <a:lnTo>
                    <a:pt x="44" y="56"/>
                  </a:lnTo>
                  <a:lnTo>
                    <a:pt x="45" y="53"/>
                  </a:lnTo>
                  <a:lnTo>
                    <a:pt x="45" y="53"/>
                  </a:lnTo>
                  <a:lnTo>
                    <a:pt x="47" y="52"/>
                  </a:lnTo>
                  <a:lnTo>
                    <a:pt x="45" y="50"/>
                  </a:lnTo>
                  <a:lnTo>
                    <a:pt x="42" y="46"/>
                  </a:lnTo>
                  <a:lnTo>
                    <a:pt x="38" y="42"/>
                  </a:lnTo>
                  <a:lnTo>
                    <a:pt x="34" y="39"/>
                  </a:lnTo>
                  <a:lnTo>
                    <a:pt x="34" y="39"/>
                  </a:lnTo>
                  <a:lnTo>
                    <a:pt x="33" y="39"/>
                  </a:lnTo>
                  <a:lnTo>
                    <a:pt x="33" y="37"/>
                  </a:lnTo>
                  <a:lnTo>
                    <a:pt x="35" y="35"/>
                  </a:lnTo>
                  <a:lnTo>
                    <a:pt x="41" y="30"/>
                  </a:lnTo>
                  <a:lnTo>
                    <a:pt x="50" y="29"/>
                  </a:lnTo>
                  <a:lnTo>
                    <a:pt x="50" y="29"/>
                  </a:lnTo>
                  <a:lnTo>
                    <a:pt x="57" y="28"/>
                  </a:lnTo>
                  <a:lnTo>
                    <a:pt x="60" y="26"/>
                  </a:lnTo>
                  <a:lnTo>
                    <a:pt x="62" y="25"/>
                  </a:lnTo>
                  <a:lnTo>
                    <a:pt x="67" y="25"/>
                  </a:lnTo>
                  <a:lnTo>
                    <a:pt x="67" y="25"/>
                  </a:lnTo>
                  <a:lnTo>
                    <a:pt x="67" y="25"/>
                  </a:lnTo>
                  <a:lnTo>
                    <a:pt x="67" y="25"/>
                  </a:lnTo>
                  <a:lnTo>
                    <a:pt x="64" y="9"/>
                  </a:lnTo>
                  <a:lnTo>
                    <a:pt x="64" y="9"/>
                  </a:lnTo>
                  <a:lnTo>
                    <a:pt x="62" y="0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68" name="Freeform 240">
              <a:extLst>
                <a:ext uri="{FF2B5EF4-FFF2-40B4-BE49-F238E27FC236}">
                  <a16:creationId xmlns="" xmlns:a16="http://schemas.microsoft.com/office/drawing/2014/main" id="{15F1F587-9658-E143-B651-081646E1E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2188" y="2906713"/>
              <a:ext cx="277813" cy="117475"/>
            </a:xfrm>
            <a:custGeom>
              <a:avLst/>
              <a:gdLst/>
              <a:ahLst/>
              <a:cxnLst>
                <a:cxn ang="0">
                  <a:pos x="157" y="10"/>
                </a:cxn>
                <a:cxn ang="0">
                  <a:pos x="147" y="10"/>
                </a:cxn>
                <a:cxn ang="0">
                  <a:pos x="113" y="6"/>
                </a:cxn>
                <a:cxn ang="0">
                  <a:pos x="100" y="7"/>
                </a:cxn>
                <a:cxn ang="0">
                  <a:pos x="84" y="2"/>
                </a:cxn>
                <a:cxn ang="0">
                  <a:pos x="69" y="3"/>
                </a:cxn>
                <a:cxn ang="0">
                  <a:pos x="67" y="7"/>
                </a:cxn>
                <a:cxn ang="0">
                  <a:pos x="59" y="13"/>
                </a:cxn>
                <a:cxn ang="0">
                  <a:pos x="46" y="7"/>
                </a:cxn>
                <a:cxn ang="0">
                  <a:pos x="32" y="9"/>
                </a:cxn>
                <a:cxn ang="0">
                  <a:pos x="30" y="15"/>
                </a:cxn>
                <a:cxn ang="0">
                  <a:pos x="22" y="22"/>
                </a:cxn>
                <a:cxn ang="0">
                  <a:pos x="16" y="30"/>
                </a:cxn>
                <a:cxn ang="0">
                  <a:pos x="22" y="36"/>
                </a:cxn>
                <a:cxn ang="0">
                  <a:pos x="33" y="37"/>
                </a:cxn>
                <a:cxn ang="0">
                  <a:pos x="36" y="35"/>
                </a:cxn>
                <a:cxn ang="0">
                  <a:pos x="50" y="40"/>
                </a:cxn>
                <a:cxn ang="0">
                  <a:pos x="60" y="49"/>
                </a:cxn>
                <a:cxn ang="0">
                  <a:pos x="52" y="52"/>
                </a:cxn>
                <a:cxn ang="0">
                  <a:pos x="49" y="56"/>
                </a:cxn>
                <a:cxn ang="0">
                  <a:pos x="37" y="56"/>
                </a:cxn>
                <a:cxn ang="0">
                  <a:pos x="30" y="57"/>
                </a:cxn>
                <a:cxn ang="0">
                  <a:pos x="12" y="59"/>
                </a:cxn>
                <a:cxn ang="0">
                  <a:pos x="0" y="66"/>
                </a:cxn>
                <a:cxn ang="0">
                  <a:pos x="0" y="70"/>
                </a:cxn>
                <a:cxn ang="0">
                  <a:pos x="17" y="69"/>
                </a:cxn>
                <a:cxn ang="0">
                  <a:pos x="23" y="70"/>
                </a:cxn>
                <a:cxn ang="0">
                  <a:pos x="32" y="70"/>
                </a:cxn>
                <a:cxn ang="0">
                  <a:pos x="37" y="72"/>
                </a:cxn>
                <a:cxn ang="0">
                  <a:pos x="44" y="74"/>
                </a:cxn>
                <a:cxn ang="0">
                  <a:pos x="50" y="74"/>
                </a:cxn>
                <a:cxn ang="0">
                  <a:pos x="71" y="73"/>
                </a:cxn>
                <a:cxn ang="0">
                  <a:pos x="74" y="64"/>
                </a:cxn>
                <a:cxn ang="0">
                  <a:pos x="76" y="62"/>
                </a:cxn>
                <a:cxn ang="0">
                  <a:pos x="84" y="59"/>
                </a:cxn>
                <a:cxn ang="0">
                  <a:pos x="90" y="54"/>
                </a:cxn>
                <a:cxn ang="0">
                  <a:pos x="97" y="52"/>
                </a:cxn>
                <a:cxn ang="0">
                  <a:pos x="104" y="54"/>
                </a:cxn>
                <a:cxn ang="0">
                  <a:pos x="110" y="54"/>
                </a:cxn>
                <a:cxn ang="0">
                  <a:pos x="120" y="49"/>
                </a:cxn>
                <a:cxn ang="0">
                  <a:pos x="125" y="43"/>
                </a:cxn>
                <a:cxn ang="0">
                  <a:pos x="138" y="44"/>
                </a:cxn>
                <a:cxn ang="0">
                  <a:pos x="147" y="37"/>
                </a:cxn>
                <a:cxn ang="0">
                  <a:pos x="153" y="33"/>
                </a:cxn>
                <a:cxn ang="0">
                  <a:pos x="167" y="26"/>
                </a:cxn>
                <a:cxn ang="0">
                  <a:pos x="174" y="22"/>
                </a:cxn>
                <a:cxn ang="0">
                  <a:pos x="171" y="17"/>
                </a:cxn>
                <a:cxn ang="0">
                  <a:pos x="161" y="15"/>
                </a:cxn>
              </a:cxnLst>
              <a:rect l="0" t="0" r="r" b="b"/>
              <a:pathLst>
                <a:path w="175" h="74">
                  <a:moveTo>
                    <a:pt x="161" y="15"/>
                  </a:moveTo>
                  <a:lnTo>
                    <a:pt x="161" y="15"/>
                  </a:lnTo>
                  <a:lnTo>
                    <a:pt x="157" y="10"/>
                  </a:lnTo>
                  <a:lnTo>
                    <a:pt x="154" y="10"/>
                  </a:lnTo>
                  <a:lnTo>
                    <a:pt x="151" y="10"/>
                  </a:lnTo>
                  <a:lnTo>
                    <a:pt x="147" y="10"/>
                  </a:lnTo>
                  <a:lnTo>
                    <a:pt x="147" y="10"/>
                  </a:lnTo>
                  <a:lnTo>
                    <a:pt x="125" y="7"/>
                  </a:lnTo>
                  <a:lnTo>
                    <a:pt x="113" y="6"/>
                  </a:lnTo>
                  <a:lnTo>
                    <a:pt x="106" y="7"/>
                  </a:lnTo>
                  <a:lnTo>
                    <a:pt x="106" y="7"/>
                  </a:lnTo>
                  <a:lnTo>
                    <a:pt x="100" y="7"/>
                  </a:lnTo>
                  <a:lnTo>
                    <a:pt x="94" y="6"/>
                  </a:lnTo>
                  <a:lnTo>
                    <a:pt x="84" y="2"/>
                  </a:lnTo>
                  <a:lnTo>
                    <a:pt x="84" y="2"/>
                  </a:lnTo>
                  <a:lnTo>
                    <a:pt x="80" y="0"/>
                  </a:lnTo>
                  <a:lnTo>
                    <a:pt x="74" y="2"/>
                  </a:lnTo>
                  <a:lnTo>
                    <a:pt x="69" y="3"/>
                  </a:lnTo>
                  <a:lnTo>
                    <a:pt x="67" y="6"/>
                  </a:lnTo>
                  <a:lnTo>
                    <a:pt x="67" y="7"/>
                  </a:lnTo>
                  <a:lnTo>
                    <a:pt x="67" y="7"/>
                  </a:lnTo>
                  <a:lnTo>
                    <a:pt x="66" y="12"/>
                  </a:lnTo>
                  <a:lnTo>
                    <a:pt x="63" y="13"/>
                  </a:lnTo>
                  <a:lnTo>
                    <a:pt x="59" y="13"/>
                  </a:lnTo>
                  <a:lnTo>
                    <a:pt x="53" y="10"/>
                  </a:lnTo>
                  <a:lnTo>
                    <a:pt x="53" y="10"/>
                  </a:lnTo>
                  <a:lnTo>
                    <a:pt x="46" y="7"/>
                  </a:lnTo>
                  <a:lnTo>
                    <a:pt x="39" y="7"/>
                  </a:lnTo>
                  <a:lnTo>
                    <a:pt x="33" y="7"/>
                  </a:lnTo>
                  <a:lnTo>
                    <a:pt x="32" y="9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15"/>
                  </a:lnTo>
                  <a:lnTo>
                    <a:pt x="27" y="17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19" y="25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9" y="33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7"/>
                  </a:lnTo>
                  <a:lnTo>
                    <a:pt x="29" y="39"/>
                  </a:lnTo>
                  <a:lnTo>
                    <a:pt x="33" y="37"/>
                  </a:lnTo>
                  <a:lnTo>
                    <a:pt x="34" y="35"/>
                  </a:lnTo>
                  <a:lnTo>
                    <a:pt x="34" y="35"/>
                  </a:lnTo>
                  <a:lnTo>
                    <a:pt x="36" y="35"/>
                  </a:lnTo>
                  <a:lnTo>
                    <a:pt x="37" y="35"/>
                  </a:lnTo>
                  <a:lnTo>
                    <a:pt x="43" y="36"/>
                  </a:lnTo>
                  <a:lnTo>
                    <a:pt x="50" y="40"/>
                  </a:lnTo>
                  <a:lnTo>
                    <a:pt x="57" y="46"/>
                  </a:lnTo>
                  <a:lnTo>
                    <a:pt x="57" y="46"/>
                  </a:lnTo>
                  <a:lnTo>
                    <a:pt x="60" y="49"/>
                  </a:lnTo>
                  <a:lnTo>
                    <a:pt x="57" y="50"/>
                  </a:lnTo>
                  <a:lnTo>
                    <a:pt x="53" y="50"/>
                  </a:lnTo>
                  <a:lnTo>
                    <a:pt x="52" y="52"/>
                  </a:lnTo>
                  <a:lnTo>
                    <a:pt x="50" y="53"/>
                  </a:lnTo>
                  <a:lnTo>
                    <a:pt x="50" y="53"/>
                  </a:lnTo>
                  <a:lnTo>
                    <a:pt x="49" y="56"/>
                  </a:lnTo>
                  <a:lnTo>
                    <a:pt x="47" y="56"/>
                  </a:lnTo>
                  <a:lnTo>
                    <a:pt x="42" y="56"/>
                  </a:lnTo>
                  <a:lnTo>
                    <a:pt x="37" y="56"/>
                  </a:lnTo>
                  <a:lnTo>
                    <a:pt x="34" y="56"/>
                  </a:lnTo>
                  <a:lnTo>
                    <a:pt x="34" y="56"/>
                  </a:lnTo>
                  <a:lnTo>
                    <a:pt x="30" y="57"/>
                  </a:lnTo>
                  <a:lnTo>
                    <a:pt x="23" y="59"/>
                  </a:lnTo>
                  <a:lnTo>
                    <a:pt x="12" y="59"/>
                  </a:lnTo>
                  <a:lnTo>
                    <a:pt x="12" y="59"/>
                  </a:lnTo>
                  <a:lnTo>
                    <a:pt x="7" y="60"/>
                  </a:lnTo>
                  <a:lnTo>
                    <a:pt x="3" y="63"/>
                  </a:lnTo>
                  <a:lnTo>
                    <a:pt x="0" y="66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9" y="70"/>
                  </a:lnTo>
                  <a:lnTo>
                    <a:pt x="17" y="69"/>
                  </a:lnTo>
                  <a:lnTo>
                    <a:pt x="20" y="70"/>
                  </a:lnTo>
                  <a:lnTo>
                    <a:pt x="23" y="70"/>
                  </a:lnTo>
                  <a:lnTo>
                    <a:pt x="23" y="70"/>
                  </a:lnTo>
                  <a:lnTo>
                    <a:pt x="24" y="72"/>
                  </a:lnTo>
                  <a:lnTo>
                    <a:pt x="27" y="72"/>
                  </a:lnTo>
                  <a:lnTo>
                    <a:pt x="32" y="70"/>
                  </a:lnTo>
                  <a:lnTo>
                    <a:pt x="34" y="70"/>
                  </a:lnTo>
                  <a:lnTo>
                    <a:pt x="36" y="70"/>
                  </a:lnTo>
                  <a:lnTo>
                    <a:pt x="37" y="72"/>
                  </a:lnTo>
                  <a:lnTo>
                    <a:pt x="37" y="72"/>
                  </a:lnTo>
                  <a:lnTo>
                    <a:pt x="40" y="73"/>
                  </a:lnTo>
                  <a:lnTo>
                    <a:pt x="44" y="74"/>
                  </a:lnTo>
                  <a:lnTo>
                    <a:pt x="47" y="73"/>
                  </a:lnTo>
                  <a:lnTo>
                    <a:pt x="50" y="74"/>
                  </a:lnTo>
                  <a:lnTo>
                    <a:pt x="50" y="74"/>
                  </a:lnTo>
                  <a:lnTo>
                    <a:pt x="56" y="74"/>
                  </a:lnTo>
                  <a:lnTo>
                    <a:pt x="61" y="74"/>
                  </a:lnTo>
                  <a:lnTo>
                    <a:pt x="71" y="73"/>
                  </a:lnTo>
                  <a:lnTo>
                    <a:pt x="71" y="73"/>
                  </a:lnTo>
                  <a:lnTo>
                    <a:pt x="73" y="69"/>
                  </a:lnTo>
                  <a:lnTo>
                    <a:pt x="74" y="64"/>
                  </a:lnTo>
                  <a:lnTo>
                    <a:pt x="74" y="64"/>
                  </a:lnTo>
                  <a:lnTo>
                    <a:pt x="74" y="63"/>
                  </a:lnTo>
                  <a:lnTo>
                    <a:pt x="76" y="62"/>
                  </a:lnTo>
                  <a:lnTo>
                    <a:pt x="81" y="60"/>
                  </a:lnTo>
                  <a:lnTo>
                    <a:pt x="81" y="60"/>
                  </a:lnTo>
                  <a:lnTo>
                    <a:pt x="84" y="59"/>
                  </a:lnTo>
                  <a:lnTo>
                    <a:pt x="86" y="57"/>
                  </a:lnTo>
                  <a:lnTo>
                    <a:pt x="88" y="56"/>
                  </a:lnTo>
                  <a:lnTo>
                    <a:pt x="90" y="54"/>
                  </a:lnTo>
                  <a:lnTo>
                    <a:pt x="90" y="54"/>
                  </a:lnTo>
                  <a:lnTo>
                    <a:pt x="94" y="53"/>
                  </a:lnTo>
                  <a:lnTo>
                    <a:pt x="97" y="52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104" y="54"/>
                  </a:lnTo>
                  <a:lnTo>
                    <a:pt x="107" y="56"/>
                  </a:lnTo>
                  <a:lnTo>
                    <a:pt x="110" y="54"/>
                  </a:lnTo>
                  <a:lnTo>
                    <a:pt x="110" y="54"/>
                  </a:lnTo>
                  <a:lnTo>
                    <a:pt x="114" y="53"/>
                  </a:lnTo>
                  <a:lnTo>
                    <a:pt x="116" y="52"/>
                  </a:lnTo>
                  <a:lnTo>
                    <a:pt x="120" y="49"/>
                  </a:lnTo>
                  <a:lnTo>
                    <a:pt x="120" y="49"/>
                  </a:lnTo>
                  <a:lnTo>
                    <a:pt x="123" y="44"/>
                  </a:lnTo>
                  <a:lnTo>
                    <a:pt x="125" y="43"/>
                  </a:lnTo>
                  <a:lnTo>
                    <a:pt x="134" y="44"/>
                  </a:lnTo>
                  <a:lnTo>
                    <a:pt x="134" y="44"/>
                  </a:lnTo>
                  <a:lnTo>
                    <a:pt x="138" y="44"/>
                  </a:lnTo>
                  <a:lnTo>
                    <a:pt x="143" y="43"/>
                  </a:lnTo>
                  <a:lnTo>
                    <a:pt x="145" y="40"/>
                  </a:lnTo>
                  <a:lnTo>
                    <a:pt x="147" y="37"/>
                  </a:lnTo>
                  <a:lnTo>
                    <a:pt x="147" y="37"/>
                  </a:lnTo>
                  <a:lnTo>
                    <a:pt x="148" y="35"/>
                  </a:lnTo>
                  <a:lnTo>
                    <a:pt x="153" y="33"/>
                  </a:lnTo>
                  <a:lnTo>
                    <a:pt x="160" y="30"/>
                  </a:lnTo>
                  <a:lnTo>
                    <a:pt x="160" y="30"/>
                  </a:lnTo>
                  <a:lnTo>
                    <a:pt x="167" y="26"/>
                  </a:lnTo>
                  <a:lnTo>
                    <a:pt x="174" y="23"/>
                  </a:lnTo>
                  <a:lnTo>
                    <a:pt x="174" y="23"/>
                  </a:lnTo>
                  <a:lnTo>
                    <a:pt x="174" y="22"/>
                  </a:lnTo>
                  <a:lnTo>
                    <a:pt x="175" y="19"/>
                  </a:lnTo>
                  <a:lnTo>
                    <a:pt x="175" y="19"/>
                  </a:lnTo>
                  <a:lnTo>
                    <a:pt x="171" y="17"/>
                  </a:lnTo>
                  <a:lnTo>
                    <a:pt x="168" y="17"/>
                  </a:lnTo>
                  <a:lnTo>
                    <a:pt x="165" y="16"/>
                  </a:lnTo>
                  <a:lnTo>
                    <a:pt x="161" y="15"/>
                  </a:lnTo>
                  <a:lnTo>
                    <a:pt x="161" y="15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69" name="Freeform 241">
              <a:extLst>
                <a:ext uri="{FF2B5EF4-FFF2-40B4-BE49-F238E27FC236}">
                  <a16:creationId xmlns="" xmlns:a16="http://schemas.microsoft.com/office/drawing/2014/main" id="{EF79BF67-2E38-8C44-BAA9-201956EE3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8600" y="2890838"/>
              <a:ext cx="173038" cy="79375"/>
            </a:xfrm>
            <a:custGeom>
              <a:avLst/>
              <a:gdLst/>
              <a:ahLst/>
              <a:cxnLst>
                <a:cxn ang="0">
                  <a:pos x="45" y="39"/>
                </a:cxn>
                <a:cxn ang="0">
                  <a:pos x="50" y="40"/>
                </a:cxn>
                <a:cxn ang="0">
                  <a:pos x="56" y="49"/>
                </a:cxn>
                <a:cxn ang="0">
                  <a:pos x="56" y="49"/>
                </a:cxn>
                <a:cxn ang="0">
                  <a:pos x="72" y="46"/>
                </a:cxn>
                <a:cxn ang="0">
                  <a:pos x="86" y="47"/>
                </a:cxn>
                <a:cxn ang="0">
                  <a:pos x="86" y="46"/>
                </a:cxn>
                <a:cxn ang="0">
                  <a:pos x="86" y="45"/>
                </a:cxn>
                <a:cxn ang="0">
                  <a:pos x="90" y="43"/>
                </a:cxn>
                <a:cxn ang="0">
                  <a:pos x="97" y="47"/>
                </a:cxn>
                <a:cxn ang="0">
                  <a:pos x="103" y="50"/>
                </a:cxn>
                <a:cxn ang="0">
                  <a:pos x="109" y="49"/>
                </a:cxn>
                <a:cxn ang="0">
                  <a:pos x="109" y="46"/>
                </a:cxn>
                <a:cxn ang="0">
                  <a:pos x="104" y="42"/>
                </a:cxn>
                <a:cxn ang="0">
                  <a:pos x="104" y="39"/>
                </a:cxn>
                <a:cxn ang="0">
                  <a:pos x="107" y="35"/>
                </a:cxn>
                <a:cxn ang="0">
                  <a:pos x="97" y="30"/>
                </a:cxn>
                <a:cxn ang="0">
                  <a:pos x="96" y="29"/>
                </a:cxn>
                <a:cxn ang="0">
                  <a:pos x="94" y="22"/>
                </a:cxn>
                <a:cxn ang="0">
                  <a:pos x="92" y="20"/>
                </a:cxn>
                <a:cxn ang="0">
                  <a:pos x="86" y="17"/>
                </a:cxn>
                <a:cxn ang="0">
                  <a:pos x="79" y="19"/>
                </a:cxn>
                <a:cxn ang="0">
                  <a:pos x="70" y="20"/>
                </a:cxn>
                <a:cxn ang="0">
                  <a:pos x="67" y="20"/>
                </a:cxn>
                <a:cxn ang="0">
                  <a:pos x="63" y="16"/>
                </a:cxn>
                <a:cxn ang="0">
                  <a:pos x="60" y="15"/>
                </a:cxn>
                <a:cxn ang="0">
                  <a:pos x="55" y="13"/>
                </a:cxn>
                <a:cxn ang="0">
                  <a:pos x="50" y="9"/>
                </a:cxn>
                <a:cxn ang="0">
                  <a:pos x="39" y="8"/>
                </a:cxn>
                <a:cxn ang="0">
                  <a:pos x="25" y="6"/>
                </a:cxn>
                <a:cxn ang="0">
                  <a:pos x="16" y="2"/>
                </a:cxn>
                <a:cxn ang="0">
                  <a:pos x="6" y="0"/>
                </a:cxn>
                <a:cxn ang="0">
                  <a:pos x="0" y="3"/>
                </a:cxn>
                <a:cxn ang="0">
                  <a:pos x="8" y="8"/>
                </a:cxn>
                <a:cxn ang="0">
                  <a:pos x="22" y="12"/>
                </a:cxn>
                <a:cxn ang="0">
                  <a:pos x="25" y="17"/>
                </a:cxn>
                <a:cxn ang="0">
                  <a:pos x="27" y="23"/>
                </a:cxn>
                <a:cxn ang="0">
                  <a:pos x="32" y="29"/>
                </a:cxn>
                <a:cxn ang="0">
                  <a:pos x="30" y="35"/>
                </a:cxn>
                <a:cxn ang="0">
                  <a:pos x="27" y="40"/>
                </a:cxn>
                <a:cxn ang="0">
                  <a:pos x="37" y="40"/>
                </a:cxn>
                <a:cxn ang="0">
                  <a:pos x="45" y="39"/>
                </a:cxn>
              </a:cxnLst>
              <a:rect l="0" t="0" r="r" b="b"/>
              <a:pathLst>
                <a:path w="109" h="50">
                  <a:moveTo>
                    <a:pt x="45" y="39"/>
                  </a:moveTo>
                  <a:lnTo>
                    <a:pt x="45" y="39"/>
                  </a:lnTo>
                  <a:lnTo>
                    <a:pt x="47" y="39"/>
                  </a:lnTo>
                  <a:lnTo>
                    <a:pt x="50" y="40"/>
                  </a:lnTo>
                  <a:lnTo>
                    <a:pt x="56" y="49"/>
                  </a:lnTo>
                  <a:lnTo>
                    <a:pt x="56" y="49"/>
                  </a:lnTo>
                  <a:lnTo>
                    <a:pt x="56" y="49"/>
                  </a:lnTo>
                  <a:lnTo>
                    <a:pt x="56" y="49"/>
                  </a:lnTo>
                  <a:lnTo>
                    <a:pt x="72" y="46"/>
                  </a:lnTo>
                  <a:lnTo>
                    <a:pt x="72" y="46"/>
                  </a:lnTo>
                  <a:lnTo>
                    <a:pt x="79" y="46"/>
                  </a:lnTo>
                  <a:lnTo>
                    <a:pt x="86" y="47"/>
                  </a:lnTo>
                  <a:lnTo>
                    <a:pt x="86" y="47"/>
                  </a:lnTo>
                  <a:lnTo>
                    <a:pt x="86" y="46"/>
                  </a:lnTo>
                  <a:lnTo>
                    <a:pt x="86" y="45"/>
                  </a:lnTo>
                  <a:lnTo>
                    <a:pt x="86" y="45"/>
                  </a:lnTo>
                  <a:lnTo>
                    <a:pt x="87" y="43"/>
                  </a:lnTo>
                  <a:lnTo>
                    <a:pt x="90" y="43"/>
                  </a:lnTo>
                  <a:lnTo>
                    <a:pt x="97" y="47"/>
                  </a:lnTo>
                  <a:lnTo>
                    <a:pt x="97" y="47"/>
                  </a:lnTo>
                  <a:lnTo>
                    <a:pt x="99" y="49"/>
                  </a:lnTo>
                  <a:lnTo>
                    <a:pt x="103" y="50"/>
                  </a:lnTo>
                  <a:lnTo>
                    <a:pt x="106" y="49"/>
                  </a:lnTo>
                  <a:lnTo>
                    <a:pt x="109" y="49"/>
                  </a:lnTo>
                  <a:lnTo>
                    <a:pt x="109" y="49"/>
                  </a:lnTo>
                  <a:lnTo>
                    <a:pt x="109" y="46"/>
                  </a:lnTo>
                  <a:lnTo>
                    <a:pt x="107" y="45"/>
                  </a:lnTo>
                  <a:lnTo>
                    <a:pt x="104" y="42"/>
                  </a:lnTo>
                  <a:lnTo>
                    <a:pt x="104" y="42"/>
                  </a:lnTo>
                  <a:lnTo>
                    <a:pt x="104" y="39"/>
                  </a:lnTo>
                  <a:lnTo>
                    <a:pt x="107" y="35"/>
                  </a:lnTo>
                  <a:lnTo>
                    <a:pt x="107" y="35"/>
                  </a:lnTo>
                  <a:lnTo>
                    <a:pt x="101" y="32"/>
                  </a:lnTo>
                  <a:lnTo>
                    <a:pt x="97" y="30"/>
                  </a:lnTo>
                  <a:lnTo>
                    <a:pt x="97" y="30"/>
                  </a:lnTo>
                  <a:lnTo>
                    <a:pt x="96" y="29"/>
                  </a:lnTo>
                  <a:lnTo>
                    <a:pt x="94" y="26"/>
                  </a:lnTo>
                  <a:lnTo>
                    <a:pt x="94" y="22"/>
                  </a:lnTo>
                  <a:lnTo>
                    <a:pt x="92" y="20"/>
                  </a:lnTo>
                  <a:lnTo>
                    <a:pt x="92" y="20"/>
                  </a:lnTo>
                  <a:lnTo>
                    <a:pt x="89" y="19"/>
                  </a:lnTo>
                  <a:lnTo>
                    <a:pt x="86" y="17"/>
                  </a:lnTo>
                  <a:lnTo>
                    <a:pt x="86" y="17"/>
                  </a:lnTo>
                  <a:lnTo>
                    <a:pt x="79" y="19"/>
                  </a:lnTo>
                  <a:lnTo>
                    <a:pt x="73" y="19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67" y="20"/>
                  </a:lnTo>
                  <a:lnTo>
                    <a:pt x="66" y="19"/>
                  </a:lnTo>
                  <a:lnTo>
                    <a:pt x="63" y="16"/>
                  </a:lnTo>
                  <a:lnTo>
                    <a:pt x="60" y="15"/>
                  </a:lnTo>
                  <a:lnTo>
                    <a:pt x="60" y="15"/>
                  </a:lnTo>
                  <a:lnTo>
                    <a:pt x="57" y="15"/>
                  </a:lnTo>
                  <a:lnTo>
                    <a:pt x="55" y="13"/>
                  </a:lnTo>
                  <a:lnTo>
                    <a:pt x="50" y="9"/>
                  </a:lnTo>
                  <a:lnTo>
                    <a:pt x="50" y="9"/>
                  </a:lnTo>
                  <a:lnTo>
                    <a:pt x="46" y="8"/>
                  </a:lnTo>
                  <a:lnTo>
                    <a:pt x="39" y="8"/>
                  </a:lnTo>
                  <a:lnTo>
                    <a:pt x="30" y="8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16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8" y="8"/>
                  </a:lnTo>
                  <a:lnTo>
                    <a:pt x="15" y="9"/>
                  </a:lnTo>
                  <a:lnTo>
                    <a:pt x="22" y="12"/>
                  </a:lnTo>
                  <a:lnTo>
                    <a:pt x="23" y="15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7" y="23"/>
                  </a:lnTo>
                  <a:lnTo>
                    <a:pt x="29" y="26"/>
                  </a:lnTo>
                  <a:lnTo>
                    <a:pt x="32" y="29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29" y="37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37" y="40"/>
                  </a:lnTo>
                  <a:lnTo>
                    <a:pt x="45" y="39"/>
                  </a:lnTo>
                  <a:lnTo>
                    <a:pt x="45" y="39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70" name="Freeform 242">
              <a:extLst>
                <a:ext uri="{FF2B5EF4-FFF2-40B4-BE49-F238E27FC236}">
                  <a16:creationId xmlns="" xmlns:a16="http://schemas.microsoft.com/office/drawing/2014/main" id="{CCDB50ED-B453-E545-BF0D-3EECF3EBE0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59350" y="2938463"/>
              <a:ext cx="474663" cy="185738"/>
            </a:xfrm>
            <a:custGeom>
              <a:avLst/>
              <a:gdLst/>
              <a:ahLst/>
              <a:cxnLst>
                <a:cxn ang="0">
                  <a:pos x="292" y="69"/>
                </a:cxn>
                <a:cxn ang="0">
                  <a:pos x="290" y="52"/>
                </a:cxn>
                <a:cxn ang="0">
                  <a:pos x="293" y="44"/>
                </a:cxn>
                <a:cxn ang="0">
                  <a:pos x="289" y="36"/>
                </a:cxn>
                <a:cxn ang="0">
                  <a:pos x="279" y="27"/>
                </a:cxn>
                <a:cxn ang="0">
                  <a:pos x="270" y="10"/>
                </a:cxn>
                <a:cxn ang="0">
                  <a:pos x="247" y="10"/>
                </a:cxn>
                <a:cxn ang="0">
                  <a:pos x="218" y="20"/>
                </a:cxn>
                <a:cxn ang="0">
                  <a:pos x="189" y="20"/>
                </a:cxn>
                <a:cxn ang="0">
                  <a:pos x="171" y="15"/>
                </a:cxn>
                <a:cxn ang="0">
                  <a:pos x="156" y="7"/>
                </a:cxn>
                <a:cxn ang="0">
                  <a:pos x="132" y="2"/>
                </a:cxn>
                <a:cxn ang="0">
                  <a:pos x="91" y="10"/>
                </a:cxn>
                <a:cxn ang="0">
                  <a:pos x="64" y="19"/>
                </a:cxn>
                <a:cxn ang="0">
                  <a:pos x="47" y="23"/>
                </a:cxn>
                <a:cxn ang="0">
                  <a:pos x="23" y="32"/>
                </a:cxn>
                <a:cxn ang="0">
                  <a:pos x="1" y="40"/>
                </a:cxn>
                <a:cxn ang="0">
                  <a:pos x="7" y="46"/>
                </a:cxn>
                <a:cxn ang="0">
                  <a:pos x="10" y="52"/>
                </a:cxn>
                <a:cxn ang="0">
                  <a:pos x="10" y="64"/>
                </a:cxn>
                <a:cxn ang="0">
                  <a:pos x="14" y="76"/>
                </a:cxn>
                <a:cxn ang="0">
                  <a:pos x="11" y="81"/>
                </a:cxn>
                <a:cxn ang="0">
                  <a:pos x="20" y="90"/>
                </a:cxn>
                <a:cxn ang="0">
                  <a:pos x="31" y="96"/>
                </a:cxn>
                <a:cxn ang="0">
                  <a:pos x="41" y="98"/>
                </a:cxn>
                <a:cxn ang="0">
                  <a:pos x="53" y="111"/>
                </a:cxn>
                <a:cxn ang="0">
                  <a:pos x="70" y="106"/>
                </a:cxn>
                <a:cxn ang="0">
                  <a:pos x="82" y="98"/>
                </a:cxn>
                <a:cxn ang="0">
                  <a:pos x="108" y="113"/>
                </a:cxn>
                <a:cxn ang="0">
                  <a:pos x="129" y="106"/>
                </a:cxn>
                <a:cxn ang="0">
                  <a:pos x="145" y="103"/>
                </a:cxn>
                <a:cxn ang="0">
                  <a:pos x="161" y="100"/>
                </a:cxn>
                <a:cxn ang="0">
                  <a:pos x="156" y="108"/>
                </a:cxn>
                <a:cxn ang="0">
                  <a:pos x="156" y="117"/>
                </a:cxn>
                <a:cxn ang="0">
                  <a:pos x="166" y="107"/>
                </a:cxn>
                <a:cxn ang="0">
                  <a:pos x="172" y="103"/>
                </a:cxn>
                <a:cxn ang="0">
                  <a:pos x="186" y="103"/>
                </a:cxn>
                <a:cxn ang="0">
                  <a:pos x="199" y="103"/>
                </a:cxn>
                <a:cxn ang="0">
                  <a:pos x="226" y="98"/>
                </a:cxn>
                <a:cxn ang="0">
                  <a:pos x="249" y="94"/>
                </a:cxn>
                <a:cxn ang="0">
                  <a:pos x="265" y="90"/>
                </a:cxn>
                <a:cxn ang="0">
                  <a:pos x="279" y="91"/>
                </a:cxn>
                <a:cxn ang="0">
                  <a:pos x="292" y="96"/>
                </a:cxn>
                <a:cxn ang="0">
                  <a:pos x="299" y="91"/>
                </a:cxn>
                <a:cxn ang="0">
                  <a:pos x="24" y="20"/>
                </a:cxn>
                <a:cxn ang="0">
                  <a:pos x="45" y="19"/>
                </a:cxn>
                <a:cxn ang="0">
                  <a:pos x="34" y="9"/>
                </a:cxn>
                <a:cxn ang="0">
                  <a:pos x="27" y="2"/>
                </a:cxn>
                <a:cxn ang="0">
                  <a:pos x="7" y="2"/>
                </a:cxn>
                <a:cxn ang="0">
                  <a:pos x="9" y="12"/>
                </a:cxn>
                <a:cxn ang="0">
                  <a:pos x="4" y="20"/>
                </a:cxn>
                <a:cxn ang="0">
                  <a:pos x="10" y="30"/>
                </a:cxn>
                <a:cxn ang="0">
                  <a:pos x="24" y="20"/>
                </a:cxn>
              </a:cxnLst>
              <a:rect l="0" t="0" r="r" b="b"/>
              <a:pathLst>
                <a:path w="299" h="117">
                  <a:moveTo>
                    <a:pt x="292" y="81"/>
                  </a:moveTo>
                  <a:lnTo>
                    <a:pt x="292" y="81"/>
                  </a:lnTo>
                  <a:lnTo>
                    <a:pt x="290" y="79"/>
                  </a:lnTo>
                  <a:lnTo>
                    <a:pt x="290" y="74"/>
                  </a:lnTo>
                  <a:lnTo>
                    <a:pt x="292" y="69"/>
                  </a:lnTo>
                  <a:lnTo>
                    <a:pt x="292" y="64"/>
                  </a:lnTo>
                  <a:lnTo>
                    <a:pt x="292" y="64"/>
                  </a:lnTo>
                  <a:lnTo>
                    <a:pt x="289" y="57"/>
                  </a:lnTo>
                  <a:lnTo>
                    <a:pt x="289" y="53"/>
                  </a:lnTo>
                  <a:lnTo>
                    <a:pt x="290" y="52"/>
                  </a:lnTo>
                  <a:lnTo>
                    <a:pt x="290" y="52"/>
                  </a:lnTo>
                  <a:lnTo>
                    <a:pt x="290" y="52"/>
                  </a:lnTo>
                  <a:lnTo>
                    <a:pt x="292" y="50"/>
                  </a:lnTo>
                  <a:lnTo>
                    <a:pt x="292" y="47"/>
                  </a:lnTo>
                  <a:lnTo>
                    <a:pt x="293" y="44"/>
                  </a:lnTo>
                  <a:lnTo>
                    <a:pt x="294" y="43"/>
                  </a:lnTo>
                  <a:lnTo>
                    <a:pt x="294" y="43"/>
                  </a:lnTo>
                  <a:lnTo>
                    <a:pt x="292" y="37"/>
                  </a:lnTo>
                  <a:lnTo>
                    <a:pt x="292" y="37"/>
                  </a:lnTo>
                  <a:lnTo>
                    <a:pt x="289" y="36"/>
                  </a:lnTo>
                  <a:lnTo>
                    <a:pt x="286" y="36"/>
                  </a:lnTo>
                  <a:lnTo>
                    <a:pt x="282" y="36"/>
                  </a:lnTo>
                  <a:lnTo>
                    <a:pt x="280" y="32"/>
                  </a:lnTo>
                  <a:lnTo>
                    <a:pt x="280" y="32"/>
                  </a:lnTo>
                  <a:lnTo>
                    <a:pt x="279" y="27"/>
                  </a:lnTo>
                  <a:lnTo>
                    <a:pt x="277" y="24"/>
                  </a:lnTo>
                  <a:lnTo>
                    <a:pt x="277" y="22"/>
                  </a:lnTo>
                  <a:lnTo>
                    <a:pt x="276" y="19"/>
                  </a:lnTo>
                  <a:lnTo>
                    <a:pt x="276" y="19"/>
                  </a:lnTo>
                  <a:lnTo>
                    <a:pt x="270" y="10"/>
                  </a:lnTo>
                  <a:lnTo>
                    <a:pt x="267" y="9"/>
                  </a:lnTo>
                  <a:lnTo>
                    <a:pt x="265" y="9"/>
                  </a:lnTo>
                  <a:lnTo>
                    <a:pt x="265" y="9"/>
                  </a:lnTo>
                  <a:lnTo>
                    <a:pt x="257" y="10"/>
                  </a:lnTo>
                  <a:lnTo>
                    <a:pt x="247" y="10"/>
                  </a:lnTo>
                  <a:lnTo>
                    <a:pt x="247" y="10"/>
                  </a:lnTo>
                  <a:lnTo>
                    <a:pt x="240" y="15"/>
                  </a:lnTo>
                  <a:lnTo>
                    <a:pt x="232" y="17"/>
                  </a:lnTo>
                  <a:lnTo>
                    <a:pt x="223" y="20"/>
                  </a:lnTo>
                  <a:lnTo>
                    <a:pt x="218" y="20"/>
                  </a:lnTo>
                  <a:lnTo>
                    <a:pt x="218" y="20"/>
                  </a:lnTo>
                  <a:lnTo>
                    <a:pt x="212" y="19"/>
                  </a:lnTo>
                  <a:lnTo>
                    <a:pt x="205" y="19"/>
                  </a:lnTo>
                  <a:lnTo>
                    <a:pt x="189" y="20"/>
                  </a:lnTo>
                  <a:lnTo>
                    <a:pt x="189" y="20"/>
                  </a:lnTo>
                  <a:lnTo>
                    <a:pt x="183" y="19"/>
                  </a:lnTo>
                  <a:lnTo>
                    <a:pt x="179" y="17"/>
                  </a:lnTo>
                  <a:lnTo>
                    <a:pt x="175" y="15"/>
                  </a:lnTo>
                  <a:lnTo>
                    <a:pt x="171" y="15"/>
                  </a:lnTo>
                  <a:lnTo>
                    <a:pt x="171" y="15"/>
                  </a:lnTo>
                  <a:lnTo>
                    <a:pt x="166" y="13"/>
                  </a:lnTo>
                  <a:lnTo>
                    <a:pt x="164" y="12"/>
                  </a:lnTo>
                  <a:lnTo>
                    <a:pt x="161" y="9"/>
                  </a:lnTo>
                  <a:lnTo>
                    <a:pt x="156" y="7"/>
                  </a:lnTo>
                  <a:lnTo>
                    <a:pt x="156" y="7"/>
                  </a:lnTo>
                  <a:lnTo>
                    <a:pt x="152" y="7"/>
                  </a:lnTo>
                  <a:lnTo>
                    <a:pt x="149" y="6"/>
                  </a:lnTo>
                  <a:lnTo>
                    <a:pt x="145" y="3"/>
                  </a:lnTo>
                  <a:lnTo>
                    <a:pt x="132" y="2"/>
                  </a:lnTo>
                  <a:lnTo>
                    <a:pt x="132" y="2"/>
                  </a:lnTo>
                  <a:lnTo>
                    <a:pt x="124" y="0"/>
                  </a:lnTo>
                  <a:lnTo>
                    <a:pt x="117" y="2"/>
                  </a:lnTo>
                  <a:lnTo>
                    <a:pt x="110" y="3"/>
                  </a:lnTo>
                  <a:lnTo>
                    <a:pt x="102" y="6"/>
                  </a:lnTo>
                  <a:lnTo>
                    <a:pt x="91" y="10"/>
                  </a:lnTo>
                  <a:lnTo>
                    <a:pt x="84" y="16"/>
                  </a:lnTo>
                  <a:lnTo>
                    <a:pt x="84" y="16"/>
                  </a:lnTo>
                  <a:lnTo>
                    <a:pt x="80" y="19"/>
                  </a:lnTo>
                  <a:lnTo>
                    <a:pt x="75" y="19"/>
                  </a:lnTo>
                  <a:lnTo>
                    <a:pt x="64" y="19"/>
                  </a:lnTo>
                  <a:lnTo>
                    <a:pt x="54" y="17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7" y="20"/>
                  </a:lnTo>
                  <a:lnTo>
                    <a:pt x="47" y="23"/>
                  </a:lnTo>
                  <a:lnTo>
                    <a:pt x="45" y="27"/>
                  </a:lnTo>
                  <a:lnTo>
                    <a:pt x="41" y="30"/>
                  </a:lnTo>
                  <a:lnTo>
                    <a:pt x="41" y="30"/>
                  </a:lnTo>
                  <a:lnTo>
                    <a:pt x="33" y="32"/>
                  </a:lnTo>
                  <a:lnTo>
                    <a:pt x="23" y="32"/>
                  </a:lnTo>
                  <a:lnTo>
                    <a:pt x="14" y="32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3" y="36"/>
                  </a:lnTo>
                  <a:lnTo>
                    <a:pt x="1" y="40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4" y="46"/>
                  </a:lnTo>
                  <a:lnTo>
                    <a:pt x="4" y="46"/>
                  </a:lnTo>
                  <a:lnTo>
                    <a:pt x="7" y="46"/>
                  </a:lnTo>
                  <a:lnTo>
                    <a:pt x="10" y="46"/>
                  </a:lnTo>
                  <a:lnTo>
                    <a:pt x="10" y="49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2"/>
                  </a:lnTo>
                  <a:lnTo>
                    <a:pt x="11" y="56"/>
                  </a:lnTo>
                  <a:lnTo>
                    <a:pt x="13" y="59"/>
                  </a:lnTo>
                  <a:lnTo>
                    <a:pt x="11" y="61"/>
                  </a:lnTo>
                  <a:lnTo>
                    <a:pt x="11" y="61"/>
                  </a:lnTo>
                  <a:lnTo>
                    <a:pt x="10" y="64"/>
                  </a:lnTo>
                  <a:lnTo>
                    <a:pt x="10" y="67"/>
                  </a:lnTo>
                  <a:lnTo>
                    <a:pt x="10" y="70"/>
                  </a:lnTo>
                  <a:lnTo>
                    <a:pt x="13" y="73"/>
                  </a:lnTo>
                  <a:lnTo>
                    <a:pt x="13" y="73"/>
                  </a:lnTo>
                  <a:lnTo>
                    <a:pt x="14" y="76"/>
                  </a:lnTo>
                  <a:lnTo>
                    <a:pt x="16" y="79"/>
                  </a:lnTo>
                  <a:lnTo>
                    <a:pt x="14" y="80"/>
                  </a:lnTo>
                  <a:lnTo>
                    <a:pt x="13" y="81"/>
                  </a:lnTo>
                  <a:lnTo>
                    <a:pt x="13" y="81"/>
                  </a:lnTo>
                  <a:lnTo>
                    <a:pt x="11" y="81"/>
                  </a:lnTo>
                  <a:lnTo>
                    <a:pt x="11" y="83"/>
                  </a:lnTo>
                  <a:lnTo>
                    <a:pt x="14" y="86"/>
                  </a:lnTo>
                  <a:lnTo>
                    <a:pt x="18" y="87"/>
                  </a:lnTo>
                  <a:lnTo>
                    <a:pt x="20" y="90"/>
                  </a:lnTo>
                  <a:lnTo>
                    <a:pt x="20" y="90"/>
                  </a:lnTo>
                  <a:lnTo>
                    <a:pt x="21" y="91"/>
                  </a:lnTo>
                  <a:lnTo>
                    <a:pt x="26" y="93"/>
                  </a:lnTo>
                  <a:lnTo>
                    <a:pt x="28" y="94"/>
                  </a:lnTo>
                  <a:lnTo>
                    <a:pt x="31" y="96"/>
                  </a:lnTo>
                  <a:lnTo>
                    <a:pt x="31" y="96"/>
                  </a:lnTo>
                  <a:lnTo>
                    <a:pt x="31" y="98"/>
                  </a:lnTo>
                  <a:lnTo>
                    <a:pt x="33" y="98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41" y="98"/>
                  </a:lnTo>
                  <a:lnTo>
                    <a:pt x="44" y="101"/>
                  </a:lnTo>
                  <a:lnTo>
                    <a:pt x="48" y="108"/>
                  </a:lnTo>
                  <a:lnTo>
                    <a:pt x="48" y="108"/>
                  </a:lnTo>
                  <a:lnTo>
                    <a:pt x="50" y="110"/>
                  </a:lnTo>
                  <a:lnTo>
                    <a:pt x="53" y="111"/>
                  </a:lnTo>
                  <a:lnTo>
                    <a:pt x="60" y="111"/>
                  </a:lnTo>
                  <a:lnTo>
                    <a:pt x="67" y="108"/>
                  </a:lnTo>
                  <a:lnTo>
                    <a:pt x="68" y="107"/>
                  </a:lnTo>
                  <a:lnTo>
                    <a:pt x="70" y="106"/>
                  </a:lnTo>
                  <a:lnTo>
                    <a:pt x="70" y="106"/>
                  </a:lnTo>
                  <a:lnTo>
                    <a:pt x="70" y="101"/>
                  </a:lnTo>
                  <a:lnTo>
                    <a:pt x="73" y="100"/>
                  </a:lnTo>
                  <a:lnTo>
                    <a:pt x="77" y="98"/>
                  </a:lnTo>
                  <a:lnTo>
                    <a:pt x="82" y="98"/>
                  </a:lnTo>
                  <a:lnTo>
                    <a:pt x="82" y="98"/>
                  </a:lnTo>
                  <a:lnTo>
                    <a:pt x="88" y="101"/>
                  </a:lnTo>
                  <a:lnTo>
                    <a:pt x="95" y="106"/>
                  </a:lnTo>
                  <a:lnTo>
                    <a:pt x="104" y="111"/>
                  </a:lnTo>
                  <a:lnTo>
                    <a:pt x="104" y="111"/>
                  </a:lnTo>
                  <a:lnTo>
                    <a:pt x="108" y="113"/>
                  </a:lnTo>
                  <a:lnTo>
                    <a:pt x="112" y="111"/>
                  </a:lnTo>
                  <a:lnTo>
                    <a:pt x="121" y="108"/>
                  </a:lnTo>
                  <a:lnTo>
                    <a:pt x="121" y="108"/>
                  </a:lnTo>
                  <a:lnTo>
                    <a:pt x="125" y="108"/>
                  </a:lnTo>
                  <a:lnTo>
                    <a:pt x="129" y="106"/>
                  </a:lnTo>
                  <a:lnTo>
                    <a:pt x="135" y="100"/>
                  </a:lnTo>
                  <a:lnTo>
                    <a:pt x="135" y="100"/>
                  </a:lnTo>
                  <a:lnTo>
                    <a:pt x="138" y="100"/>
                  </a:lnTo>
                  <a:lnTo>
                    <a:pt x="141" y="101"/>
                  </a:lnTo>
                  <a:lnTo>
                    <a:pt x="145" y="103"/>
                  </a:lnTo>
                  <a:lnTo>
                    <a:pt x="148" y="103"/>
                  </a:lnTo>
                  <a:lnTo>
                    <a:pt x="148" y="103"/>
                  </a:lnTo>
                  <a:lnTo>
                    <a:pt x="155" y="100"/>
                  </a:lnTo>
                  <a:lnTo>
                    <a:pt x="158" y="98"/>
                  </a:lnTo>
                  <a:lnTo>
                    <a:pt x="161" y="100"/>
                  </a:lnTo>
                  <a:lnTo>
                    <a:pt x="161" y="100"/>
                  </a:lnTo>
                  <a:lnTo>
                    <a:pt x="161" y="100"/>
                  </a:lnTo>
                  <a:lnTo>
                    <a:pt x="161" y="101"/>
                  </a:lnTo>
                  <a:lnTo>
                    <a:pt x="158" y="106"/>
                  </a:lnTo>
                  <a:lnTo>
                    <a:pt x="156" y="108"/>
                  </a:lnTo>
                  <a:lnTo>
                    <a:pt x="155" y="110"/>
                  </a:lnTo>
                  <a:lnTo>
                    <a:pt x="156" y="113"/>
                  </a:lnTo>
                  <a:lnTo>
                    <a:pt x="156" y="113"/>
                  </a:lnTo>
                  <a:lnTo>
                    <a:pt x="156" y="114"/>
                  </a:lnTo>
                  <a:lnTo>
                    <a:pt x="156" y="117"/>
                  </a:lnTo>
                  <a:lnTo>
                    <a:pt x="156" y="117"/>
                  </a:lnTo>
                  <a:lnTo>
                    <a:pt x="162" y="116"/>
                  </a:lnTo>
                  <a:lnTo>
                    <a:pt x="165" y="113"/>
                  </a:lnTo>
                  <a:lnTo>
                    <a:pt x="165" y="110"/>
                  </a:lnTo>
                  <a:lnTo>
                    <a:pt x="166" y="107"/>
                  </a:lnTo>
                  <a:lnTo>
                    <a:pt x="166" y="107"/>
                  </a:lnTo>
                  <a:lnTo>
                    <a:pt x="168" y="103"/>
                  </a:lnTo>
                  <a:lnTo>
                    <a:pt x="169" y="101"/>
                  </a:lnTo>
                  <a:lnTo>
                    <a:pt x="172" y="103"/>
                  </a:lnTo>
                  <a:lnTo>
                    <a:pt x="172" y="103"/>
                  </a:lnTo>
                  <a:lnTo>
                    <a:pt x="175" y="104"/>
                  </a:lnTo>
                  <a:lnTo>
                    <a:pt x="178" y="104"/>
                  </a:lnTo>
                  <a:lnTo>
                    <a:pt x="182" y="104"/>
                  </a:lnTo>
                  <a:lnTo>
                    <a:pt x="186" y="103"/>
                  </a:lnTo>
                  <a:lnTo>
                    <a:pt x="186" y="103"/>
                  </a:lnTo>
                  <a:lnTo>
                    <a:pt x="193" y="100"/>
                  </a:lnTo>
                  <a:lnTo>
                    <a:pt x="195" y="100"/>
                  </a:lnTo>
                  <a:lnTo>
                    <a:pt x="196" y="101"/>
                  </a:lnTo>
                  <a:lnTo>
                    <a:pt x="196" y="101"/>
                  </a:lnTo>
                  <a:lnTo>
                    <a:pt x="199" y="103"/>
                  </a:lnTo>
                  <a:lnTo>
                    <a:pt x="203" y="103"/>
                  </a:lnTo>
                  <a:lnTo>
                    <a:pt x="215" y="101"/>
                  </a:lnTo>
                  <a:lnTo>
                    <a:pt x="215" y="101"/>
                  </a:lnTo>
                  <a:lnTo>
                    <a:pt x="222" y="100"/>
                  </a:lnTo>
                  <a:lnTo>
                    <a:pt x="226" y="98"/>
                  </a:lnTo>
                  <a:lnTo>
                    <a:pt x="230" y="96"/>
                  </a:lnTo>
                  <a:lnTo>
                    <a:pt x="236" y="96"/>
                  </a:lnTo>
                  <a:lnTo>
                    <a:pt x="236" y="96"/>
                  </a:lnTo>
                  <a:lnTo>
                    <a:pt x="243" y="94"/>
                  </a:lnTo>
                  <a:lnTo>
                    <a:pt x="249" y="94"/>
                  </a:lnTo>
                  <a:lnTo>
                    <a:pt x="255" y="93"/>
                  </a:lnTo>
                  <a:lnTo>
                    <a:pt x="260" y="94"/>
                  </a:lnTo>
                  <a:lnTo>
                    <a:pt x="260" y="94"/>
                  </a:lnTo>
                  <a:lnTo>
                    <a:pt x="263" y="91"/>
                  </a:lnTo>
                  <a:lnTo>
                    <a:pt x="265" y="90"/>
                  </a:lnTo>
                  <a:lnTo>
                    <a:pt x="267" y="89"/>
                  </a:lnTo>
                  <a:lnTo>
                    <a:pt x="267" y="89"/>
                  </a:lnTo>
                  <a:lnTo>
                    <a:pt x="273" y="89"/>
                  </a:lnTo>
                  <a:lnTo>
                    <a:pt x="276" y="91"/>
                  </a:lnTo>
                  <a:lnTo>
                    <a:pt x="279" y="91"/>
                  </a:lnTo>
                  <a:lnTo>
                    <a:pt x="282" y="91"/>
                  </a:lnTo>
                  <a:lnTo>
                    <a:pt x="282" y="91"/>
                  </a:lnTo>
                  <a:lnTo>
                    <a:pt x="283" y="91"/>
                  </a:lnTo>
                  <a:lnTo>
                    <a:pt x="286" y="93"/>
                  </a:lnTo>
                  <a:lnTo>
                    <a:pt x="292" y="96"/>
                  </a:lnTo>
                  <a:lnTo>
                    <a:pt x="296" y="97"/>
                  </a:lnTo>
                  <a:lnTo>
                    <a:pt x="297" y="97"/>
                  </a:lnTo>
                  <a:lnTo>
                    <a:pt x="299" y="94"/>
                  </a:lnTo>
                  <a:lnTo>
                    <a:pt x="299" y="94"/>
                  </a:lnTo>
                  <a:lnTo>
                    <a:pt x="299" y="91"/>
                  </a:lnTo>
                  <a:lnTo>
                    <a:pt x="296" y="87"/>
                  </a:lnTo>
                  <a:lnTo>
                    <a:pt x="293" y="84"/>
                  </a:lnTo>
                  <a:lnTo>
                    <a:pt x="292" y="81"/>
                  </a:lnTo>
                  <a:lnTo>
                    <a:pt x="292" y="81"/>
                  </a:lnTo>
                  <a:close/>
                  <a:moveTo>
                    <a:pt x="24" y="20"/>
                  </a:moveTo>
                  <a:lnTo>
                    <a:pt x="24" y="20"/>
                  </a:lnTo>
                  <a:lnTo>
                    <a:pt x="30" y="20"/>
                  </a:lnTo>
                  <a:lnTo>
                    <a:pt x="36" y="20"/>
                  </a:lnTo>
                  <a:lnTo>
                    <a:pt x="41" y="20"/>
                  </a:lnTo>
                  <a:lnTo>
                    <a:pt x="45" y="19"/>
                  </a:lnTo>
                  <a:lnTo>
                    <a:pt x="45" y="19"/>
                  </a:lnTo>
                  <a:lnTo>
                    <a:pt x="47" y="17"/>
                  </a:lnTo>
                  <a:lnTo>
                    <a:pt x="45" y="16"/>
                  </a:lnTo>
                  <a:lnTo>
                    <a:pt x="43" y="13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1" y="5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7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7" y="2"/>
                  </a:lnTo>
                  <a:lnTo>
                    <a:pt x="7" y="2"/>
                  </a:lnTo>
                  <a:lnTo>
                    <a:pt x="6" y="3"/>
                  </a:lnTo>
                  <a:lnTo>
                    <a:pt x="7" y="6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7" y="15"/>
                  </a:lnTo>
                  <a:lnTo>
                    <a:pt x="6" y="16"/>
                  </a:lnTo>
                  <a:lnTo>
                    <a:pt x="4" y="17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3" y="23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4" y="29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4" y="29"/>
                  </a:lnTo>
                  <a:lnTo>
                    <a:pt x="17" y="26"/>
                  </a:lnTo>
                  <a:lnTo>
                    <a:pt x="20" y="23"/>
                  </a:lnTo>
                  <a:lnTo>
                    <a:pt x="24" y="20"/>
                  </a:lnTo>
                  <a:lnTo>
                    <a:pt x="24" y="2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71" name="Freeform 243">
              <a:extLst>
                <a:ext uri="{FF2B5EF4-FFF2-40B4-BE49-F238E27FC236}">
                  <a16:creationId xmlns="" xmlns:a16="http://schemas.microsoft.com/office/drawing/2014/main" id="{F8CA5E69-4186-A247-A90D-47A554D79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263" y="3128963"/>
              <a:ext cx="58738" cy="5397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3"/>
                </a:cxn>
                <a:cxn ang="0">
                  <a:pos x="3" y="5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3" y="14"/>
                </a:cxn>
                <a:cxn ang="0">
                  <a:pos x="3" y="14"/>
                </a:cxn>
                <a:cxn ang="0">
                  <a:pos x="5" y="17"/>
                </a:cxn>
                <a:cxn ang="0">
                  <a:pos x="6" y="20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15" y="27"/>
                </a:cxn>
                <a:cxn ang="0">
                  <a:pos x="15" y="28"/>
                </a:cxn>
                <a:cxn ang="0">
                  <a:pos x="15" y="34"/>
                </a:cxn>
                <a:cxn ang="0">
                  <a:pos x="15" y="34"/>
                </a:cxn>
                <a:cxn ang="0">
                  <a:pos x="22" y="34"/>
                </a:cxn>
                <a:cxn ang="0">
                  <a:pos x="22" y="34"/>
                </a:cxn>
                <a:cxn ang="0">
                  <a:pos x="26" y="31"/>
                </a:cxn>
                <a:cxn ang="0">
                  <a:pos x="30" y="25"/>
                </a:cxn>
                <a:cxn ang="0">
                  <a:pos x="37" y="14"/>
                </a:cxn>
                <a:cxn ang="0">
                  <a:pos x="37" y="14"/>
                </a:cxn>
                <a:cxn ang="0">
                  <a:pos x="37" y="13"/>
                </a:cxn>
                <a:cxn ang="0">
                  <a:pos x="36" y="11"/>
                </a:cxn>
                <a:cxn ang="0">
                  <a:pos x="30" y="5"/>
                </a:cxn>
                <a:cxn ang="0">
                  <a:pos x="24" y="1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37" h="34">
                  <a:moveTo>
                    <a:pt x="19" y="0"/>
                  </a:moveTo>
                  <a:lnTo>
                    <a:pt x="19" y="0"/>
                  </a:lnTo>
                  <a:lnTo>
                    <a:pt x="13" y="0"/>
                  </a:lnTo>
                  <a:lnTo>
                    <a:pt x="7" y="3"/>
                  </a:lnTo>
                  <a:lnTo>
                    <a:pt x="3" y="5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5" y="17"/>
                  </a:lnTo>
                  <a:lnTo>
                    <a:pt x="6" y="20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15" y="27"/>
                  </a:lnTo>
                  <a:lnTo>
                    <a:pt x="15" y="28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26" y="31"/>
                  </a:lnTo>
                  <a:lnTo>
                    <a:pt x="30" y="25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7" y="13"/>
                  </a:lnTo>
                  <a:lnTo>
                    <a:pt x="36" y="11"/>
                  </a:lnTo>
                  <a:lnTo>
                    <a:pt x="30" y="5"/>
                  </a:lnTo>
                  <a:lnTo>
                    <a:pt x="24" y="1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72" name="Freeform 244">
              <a:extLst>
                <a:ext uri="{FF2B5EF4-FFF2-40B4-BE49-F238E27FC236}">
                  <a16:creationId xmlns="" xmlns:a16="http://schemas.microsoft.com/office/drawing/2014/main" id="{6FD23B68-B39F-A34F-99A0-B81A6F327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0613" y="2916238"/>
              <a:ext cx="176213" cy="163513"/>
            </a:xfrm>
            <a:custGeom>
              <a:avLst/>
              <a:gdLst/>
              <a:ahLst/>
              <a:cxnLst>
                <a:cxn ang="0">
                  <a:pos x="106" y="4"/>
                </a:cxn>
                <a:cxn ang="0">
                  <a:pos x="99" y="3"/>
                </a:cxn>
                <a:cxn ang="0">
                  <a:pos x="93" y="0"/>
                </a:cxn>
                <a:cxn ang="0">
                  <a:pos x="91" y="0"/>
                </a:cxn>
                <a:cxn ang="0">
                  <a:pos x="89" y="6"/>
                </a:cxn>
                <a:cxn ang="0">
                  <a:pos x="86" y="11"/>
                </a:cxn>
                <a:cxn ang="0">
                  <a:pos x="83" y="11"/>
                </a:cxn>
                <a:cxn ang="0">
                  <a:pos x="79" y="16"/>
                </a:cxn>
                <a:cxn ang="0">
                  <a:pos x="73" y="20"/>
                </a:cxn>
                <a:cxn ang="0">
                  <a:pos x="66" y="21"/>
                </a:cxn>
                <a:cxn ang="0">
                  <a:pos x="66" y="27"/>
                </a:cxn>
                <a:cxn ang="0">
                  <a:pos x="67" y="29"/>
                </a:cxn>
                <a:cxn ang="0">
                  <a:pos x="56" y="30"/>
                </a:cxn>
                <a:cxn ang="0">
                  <a:pos x="52" y="29"/>
                </a:cxn>
                <a:cxn ang="0">
                  <a:pos x="47" y="26"/>
                </a:cxn>
                <a:cxn ang="0">
                  <a:pos x="46" y="26"/>
                </a:cxn>
                <a:cxn ang="0">
                  <a:pos x="40" y="30"/>
                </a:cxn>
                <a:cxn ang="0">
                  <a:pos x="35" y="37"/>
                </a:cxn>
                <a:cxn ang="0">
                  <a:pos x="22" y="46"/>
                </a:cxn>
                <a:cxn ang="0">
                  <a:pos x="5" y="53"/>
                </a:cxn>
                <a:cxn ang="0">
                  <a:pos x="0" y="60"/>
                </a:cxn>
                <a:cxn ang="0">
                  <a:pos x="6" y="61"/>
                </a:cxn>
                <a:cxn ang="0">
                  <a:pos x="16" y="67"/>
                </a:cxn>
                <a:cxn ang="0">
                  <a:pos x="19" y="70"/>
                </a:cxn>
                <a:cxn ang="0">
                  <a:pos x="20" y="74"/>
                </a:cxn>
                <a:cxn ang="0">
                  <a:pos x="9" y="87"/>
                </a:cxn>
                <a:cxn ang="0">
                  <a:pos x="7" y="90"/>
                </a:cxn>
                <a:cxn ang="0">
                  <a:pos x="12" y="94"/>
                </a:cxn>
                <a:cxn ang="0">
                  <a:pos x="12" y="97"/>
                </a:cxn>
                <a:cxn ang="0">
                  <a:pos x="16" y="101"/>
                </a:cxn>
                <a:cxn ang="0">
                  <a:pos x="20" y="101"/>
                </a:cxn>
                <a:cxn ang="0">
                  <a:pos x="22" y="98"/>
                </a:cxn>
                <a:cxn ang="0">
                  <a:pos x="33" y="98"/>
                </a:cxn>
                <a:cxn ang="0">
                  <a:pos x="35" y="98"/>
                </a:cxn>
                <a:cxn ang="0">
                  <a:pos x="36" y="100"/>
                </a:cxn>
                <a:cxn ang="0">
                  <a:pos x="46" y="93"/>
                </a:cxn>
                <a:cxn ang="0">
                  <a:pos x="52" y="91"/>
                </a:cxn>
                <a:cxn ang="0">
                  <a:pos x="60" y="90"/>
                </a:cxn>
                <a:cxn ang="0">
                  <a:pos x="69" y="87"/>
                </a:cxn>
                <a:cxn ang="0">
                  <a:pos x="60" y="78"/>
                </a:cxn>
                <a:cxn ang="0">
                  <a:pos x="54" y="74"/>
                </a:cxn>
                <a:cxn ang="0">
                  <a:pos x="52" y="70"/>
                </a:cxn>
                <a:cxn ang="0">
                  <a:pos x="54" y="61"/>
                </a:cxn>
                <a:cxn ang="0">
                  <a:pos x="59" y="60"/>
                </a:cxn>
                <a:cxn ang="0">
                  <a:pos x="74" y="51"/>
                </a:cxn>
                <a:cxn ang="0">
                  <a:pos x="87" y="43"/>
                </a:cxn>
                <a:cxn ang="0">
                  <a:pos x="90" y="34"/>
                </a:cxn>
                <a:cxn ang="0">
                  <a:pos x="93" y="23"/>
                </a:cxn>
                <a:cxn ang="0">
                  <a:pos x="100" y="14"/>
                </a:cxn>
                <a:cxn ang="0">
                  <a:pos x="111" y="6"/>
                </a:cxn>
                <a:cxn ang="0">
                  <a:pos x="106" y="4"/>
                </a:cxn>
              </a:cxnLst>
              <a:rect l="0" t="0" r="r" b="b"/>
              <a:pathLst>
                <a:path w="111" h="103">
                  <a:moveTo>
                    <a:pt x="106" y="4"/>
                  </a:moveTo>
                  <a:lnTo>
                    <a:pt x="106" y="4"/>
                  </a:lnTo>
                  <a:lnTo>
                    <a:pt x="103" y="4"/>
                  </a:lnTo>
                  <a:lnTo>
                    <a:pt x="99" y="3"/>
                  </a:lnTo>
                  <a:lnTo>
                    <a:pt x="96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1" y="0"/>
                  </a:lnTo>
                  <a:lnTo>
                    <a:pt x="90" y="1"/>
                  </a:lnTo>
                  <a:lnTo>
                    <a:pt x="89" y="6"/>
                  </a:lnTo>
                  <a:lnTo>
                    <a:pt x="87" y="10"/>
                  </a:lnTo>
                  <a:lnTo>
                    <a:pt x="86" y="11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0" y="13"/>
                  </a:lnTo>
                  <a:lnTo>
                    <a:pt x="79" y="16"/>
                  </a:lnTo>
                  <a:lnTo>
                    <a:pt x="76" y="19"/>
                  </a:lnTo>
                  <a:lnTo>
                    <a:pt x="73" y="20"/>
                  </a:lnTo>
                  <a:lnTo>
                    <a:pt x="73" y="20"/>
                  </a:lnTo>
                  <a:lnTo>
                    <a:pt x="66" y="21"/>
                  </a:lnTo>
                  <a:lnTo>
                    <a:pt x="64" y="23"/>
                  </a:lnTo>
                  <a:lnTo>
                    <a:pt x="66" y="27"/>
                  </a:lnTo>
                  <a:lnTo>
                    <a:pt x="66" y="27"/>
                  </a:lnTo>
                  <a:lnTo>
                    <a:pt x="67" y="29"/>
                  </a:lnTo>
                  <a:lnTo>
                    <a:pt x="64" y="30"/>
                  </a:lnTo>
                  <a:lnTo>
                    <a:pt x="56" y="30"/>
                  </a:lnTo>
                  <a:lnTo>
                    <a:pt x="56" y="30"/>
                  </a:lnTo>
                  <a:lnTo>
                    <a:pt x="52" y="29"/>
                  </a:lnTo>
                  <a:lnTo>
                    <a:pt x="50" y="27"/>
                  </a:lnTo>
                  <a:lnTo>
                    <a:pt x="47" y="26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3" y="27"/>
                  </a:lnTo>
                  <a:lnTo>
                    <a:pt x="40" y="30"/>
                  </a:lnTo>
                  <a:lnTo>
                    <a:pt x="35" y="37"/>
                  </a:lnTo>
                  <a:lnTo>
                    <a:pt x="35" y="37"/>
                  </a:lnTo>
                  <a:lnTo>
                    <a:pt x="30" y="41"/>
                  </a:lnTo>
                  <a:lnTo>
                    <a:pt x="22" y="46"/>
                  </a:lnTo>
                  <a:lnTo>
                    <a:pt x="5" y="53"/>
                  </a:lnTo>
                  <a:lnTo>
                    <a:pt x="5" y="53"/>
                  </a:lnTo>
                  <a:lnTo>
                    <a:pt x="3" y="56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6" y="61"/>
                  </a:lnTo>
                  <a:lnTo>
                    <a:pt x="12" y="64"/>
                  </a:lnTo>
                  <a:lnTo>
                    <a:pt x="16" y="67"/>
                  </a:lnTo>
                  <a:lnTo>
                    <a:pt x="19" y="70"/>
                  </a:lnTo>
                  <a:lnTo>
                    <a:pt x="19" y="70"/>
                  </a:lnTo>
                  <a:lnTo>
                    <a:pt x="20" y="71"/>
                  </a:lnTo>
                  <a:lnTo>
                    <a:pt x="20" y="74"/>
                  </a:lnTo>
                  <a:lnTo>
                    <a:pt x="17" y="78"/>
                  </a:lnTo>
                  <a:lnTo>
                    <a:pt x="9" y="87"/>
                  </a:lnTo>
                  <a:lnTo>
                    <a:pt x="9" y="87"/>
                  </a:lnTo>
                  <a:lnTo>
                    <a:pt x="7" y="90"/>
                  </a:lnTo>
                  <a:lnTo>
                    <a:pt x="9" y="93"/>
                  </a:lnTo>
                  <a:lnTo>
                    <a:pt x="12" y="94"/>
                  </a:lnTo>
                  <a:lnTo>
                    <a:pt x="12" y="97"/>
                  </a:lnTo>
                  <a:lnTo>
                    <a:pt x="12" y="97"/>
                  </a:lnTo>
                  <a:lnTo>
                    <a:pt x="13" y="100"/>
                  </a:lnTo>
                  <a:lnTo>
                    <a:pt x="16" y="101"/>
                  </a:lnTo>
                  <a:lnTo>
                    <a:pt x="19" y="103"/>
                  </a:lnTo>
                  <a:lnTo>
                    <a:pt x="20" y="101"/>
                  </a:lnTo>
                  <a:lnTo>
                    <a:pt x="20" y="101"/>
                  </a:lnTo>
                  <a:lnTo>
                    <a:pt x="22" y="98"/>
                  </a:lnTo>
                  <a:lnTo>
                    <a:pt x="25" y="98"/>
                  </a:lnTo>
                  <a:lnTo>
                    <a:pt x="33" y="98"/>
                  </a:lnTo>
                  <a:lnTo>
                    <a:pt x="33" y="98"/>
                  </a:lnTo>
                  <a:lnTo>
                    <a:pt x="35" y="98"/>
                  </a:lnTo>
                  <a:lnTo>
                    <a:pt x="36" y="100"/>
                  </a:lnTo>
                  <a:lnTo>
                    <a:pt x="36" y="100"/>
                  </a:lnTo>
                  <a:lnTo>
                    <a:pt x="46" y="93"/>
                  </a:lnTo>
                  <a:lnTo>
                    <a:pt x="46" y="93"/>
                  </a:lnTo>
                  <a:lnTo>
                    <a:pt x="49" y="91"/>
                  </a:lnTo>
                  <a:lnTo>
                    <a:pt x="52" y="91"/>
                  </a:lnTo>
                  <a:lnTo>
                    <a:pt x="60" y="90"/>
                  </a:lnTo>
                  <a:lnTo>
                    <a:pt x="60" y="90"/>
                  </a:lnTo>
                  <a:lnTo>
                    <a:pt x="64" y="90"/>
                  </a:lnTo>
                  <a:lnTo>
                    <a:pt x="69" y="87"/>
                  </a:lnTo>
                  <a:lnTo>
                    <a:pt x="69" y="87"/>
                  </a:lnTo>
                  <a:lnTo>
                    <a:pt x="60" y="78"/>
                  </a:lnTo>
                  <a:lnTo>
                    <a:pt x="54" y="74"/>
                  </a:lnTo>
                  <a:lnTo>
                    <a:pt x="54" y="74"/>
                  </a:lnTo>
                  <a:lnTo>
                    <a:pt x="53" y="73"/>
                  </a:lnTo>
                  <a:lnTo>
                    <a:pt x="52" y="70"/>
                  </a:lnTo>
                  <a:lnTo>
                    <a:pt x="53" y="66"/>
                  </a:lnTo>
                  <a:lnTo>
                    <a:pt x="54" y="61"/>
                  </a:lnTo>
                  <a:lnTo>
                    <a:pt x="59" y="60"/>
                  </a:lnTo>
                  <a:lnTo>
                    <a:pt x="59" y="60"/>
                  </a:lnTo>
                  <a:lnTo>
                    <a:pt x="66" y="57"/>
                  </a:lnTo>
                  <a:lnTo>
                    <a:pt x="74" y="51"/>
                  </a:lnTo>
                  <a:lnTo>
                    <a:pt x="87" y="43"/>
                  </a:lnTo>
                  <a:lnTo>
                    <a:pt x="87" y="43"/>
                  </a:lnTo>
                  <a:lnTo>
                    <a:pt x="90" y="38"/>
                  </a:lnTo>
                  <a:lnTo>
                    <a:pt x="90" y="34"/>
                  </a:lnTo>
                  <a:lnTo>
                    <a:pt x="91" y="29"/>
                  </a:lnTo>
                  <a:lnTo>
                    <a:pt x="93" y="23"/>
                  </a:lnTo>
                  <a:lnTo>
                    <a:pt x="93" y="23"/>
                  </a:lnTo>
                  <a:lnTo>
                    <a:pt x="100" y="14"/>
                  </a:lnTo>
                  <a:lnTo>
                    <a:pt x="111" y="6"/>
                  </a:lnTo>
                  <a:lnTo>
                    <a:pt x="111" y="6"/>
                  </a:lnTo>
                  <a:lnTo>
                    <a:pt x="106" y="4"/>
                  </a:lnTo>
                  <a:lnTo>
                    <a:pt x="106" y="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73" name="Freeform 245">
              <a:extLst>
                <a:ext uri="{FF2B5EF4-FFF2-40B4-BE49-F238E27FC236}">
                  <a16:creationId xmlns="" xmlns:a16="http://schemas.microsoft.com/office/drawing/2014/main" id="{B7F6E731-5C51-6949-AD76-4D9D1AFF1E6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5238" y="3289300"/>
              <a:ext cx="192088" cy="107950"/>
            </a:xfrm>
            <a:custGeom>
              <a:avLst/>
              <a:gdLst/>
              <a:ahLst/>
              <a:cxnLst>
                <a:cxn ang="0">
                  <a:pos x="121" y="44"/>
                </a:cxn>
                <a:cxn ang="0">
                  <a:pos x="117" y="44"/>
                </a:cxn>
                <a:cxn ang="0">
                  <a:pos x="106" y="42"/>
                </a:cxn>
                <a:cxn ang="0">
                  <a:pos x="96" y="40"/>
                </a:cxn>
                <a:cxn ang="0">
                  <a:pos x="90" y="38"/>
                </a:cxn>
                <a:cxn ang="0">
                  <a:pos x="73" y="33"/>
                </a:cxn>
                <a:cxn ang="0">
                  <a:pos x="66" y="27"/>
                </a:cxn>
                <a:cxn ang="0">
                  <a:pos x="33" y="4"/>
                </a:cxn>
                <a:cxn ang="0">
                  <a:pos x="29" y="1"/>
                </a:cxn>
                <a:cxn ang="0">
                  <a:pos x="22" y="0"/>
                </a:cxn>
                <a:cxn ang="0">
                  <a:pos x="20" y="1"/>
                </a:cxn>
                <a:cxn ang="0">
                  <a:pos x="16" y="3"/>
                </a:cxn>
                <a:cxn ang="0">
                  <a:pos x="10" y="4"/>
                </a:cxn>
                <a:cxn ang="0">
                  <a:pos x="3" y="11"/>
                </a:cxn>
                <a:cxn ang="0">
                  <a:pos x="3" y="13"/>
                </a:cxn>
                <a:cxn ang="0">
                  <a:pos x="0" y="25"/>
                </a:cxn>
                <a:cxn ang="0">
                  <a:pos x="0" y="27"/>
                </a:cxn>
                <a:cxn ang="0">
                  <a:pos x="6" y="30"/>
                </a:cxn>
                <a:cxn ang="0">
                  <a:pos x="9" y="31"/>
                </a:cxn>
                <a:cxn ang="0">
                  <a:pos x="15" y="35"/>
                </a:cxn>
                <a:cxn ang="0">
                  <a:pos x="20" y="38"/>
                </a:cxn>
                <a:cxn ang="0">
                  <a:pos x="23" y="40"/>
                </a:cxn>
                <a:cxn ang="0">
                  <a:pos x="33" y="44"/>
                </a:cxn>
                <a:cxn ang="0">
                  <a:pos x="36" y="45"/>
                </a:cxn>
                <a:cxn ang="0">
                  <a:pos x="46" y="52"/>
                </a:cxn>
                <a:cxn ang="0">
                  <a:pos x="49" y="52"/>
                </a:cxn>
                <a:cxn ang="0">
                  <a:pos x="62" y="50"/>
                </a:cxn>
                <a:cxn ang="0">
                  <a:pos x="64" y="51"/>
                </a:cxn>
                <a:cxn ang="0">
                  <a:pos x="70" y="58"/>
                </a:cxn>
                <a:cxn ang="0">
                  <a:pos x="73" y="61"/>
                </a:cxn>
                <a:cxn ang="0">
                  <a:pos x="87" y="64"/>
                </a:cxn>
                <a:cxn ang="0">
                  <a:pos x="91" y="67"/>
                </a:cxn>
                <a:cxn ang="0">
                  <a:pos x="106" y="68"/>
                </a:cxn>
                <a:cxn ang="0">
                  <a:pos x="119" y="64"/>
                </a:cxn>
                <a:cxn ang="0">
                  <a:pos x="121" y="61"/>
                </a:cxn>
                <a:cxn ang="0">
                  <a:pos x="120" y="48"/>
                </a:cxn>
                <a:cxn ang="0">
                  <a:pos x="121" y="44"/>
                </a:cxn>
              </a:cxnLst>
              <a:rect l="0" t="0" r="r" b="b"/>
              <a:pathLst>
                <a:path w="121" h="68">
                  <a:moveTo>
                    <a:pt x="121" y="44"/>
                  </a:moveTo>
                  <a:lnTo>
                    <a:pt x="121" y="44"/>
                  </a:lnTo>
                  <a:lnTo>
                    <a:pt x="117" y="44"/>
                  </a:lnTo>
                  <a:lnTo>
                    <a:pt x="117" y="44"/>
                  </a:lnTo>
                  <a:lnTo>
                    <a:pt x="111" y="44"/>
                  </a:lnTo>
                  <a:lnTo>
                    <a:pt x="106" y="42"/>
                  </a:lnTo>
                  <a:lnTo>
                    <a:pt x="101" y="41"/>
                  </a:lnTo>
                  <a:lnTo>
                    <a:pt x="96" y="40"/>
                  </a:lnTo>
                  <a:lnTo>
                    <a:pt x="96" y="40"/>
                  </a:lnTo>
                  <a:lnTo>
                    <a:pt x="90" y="38"/>
                  </a:lnTo>
                  <a:lnTo>
                    <a:pt x="82" y="35"/>
                  </a:lnTo>
                  <a:lnTo>
                    <a:pt x="73" y="33"/>
                  </a:lnTo>
                  <a:lnTo>
                    <a:pt x="66" y="27"/>
                  </a:lnTo>
                  <a:lnTo>
                    <a:pt x="66" y="27"/>
                  </a:lnTo>
                  <a:lnTo>
                    <a:pt x="47" y="15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29" y="1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3"/>
                  </a:lnTo>
                  <a:lnTo>
                    <a:pt x="16" y="3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6" y="8"/>
                  </a:lnTo>
                  <a:lnTo>
                    <a:pt x="3" y="11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2" y="2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7"/>
                  </a:lnTo>
                  <a:lnTo>
                    <a:pt x="3" y="28"/>
                  </a:lnTo>
                  <a:lnTo>
                    <a:pt x="6" y="30"/>
                  </a:lnTo>
                  <a:lnTo>
                    <a:pt x="9" y="31"/>
                  </a:lnTo>
                  <a:lnTo>
                    <a:pt x="9" y="31"/>
                  </a:lnTo>
                  <a:lnTo>
                    <a:pt x="10" y="34"/>
                  </a:lnTo>
                  <a:lnTo>
                    <a:pt x="15" y="35"/>
                  </a:lnTo>
                  <a:lnTo>
                    <a:pt x="19" y="37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3" y="40"/>
                  </a:lnTo>
                  <a:lnTo>
                    <a:pt x="26" y="42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6" y="45"/>
                  </a:lnTo>
                  <a:lnTo>
                    <a:pt x="40" y="4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9" y="52"/>
                  </a:lnTo>
                  <a:lnTo>
                    <a:pt x="53" y="51"/>
                  </a:lnTo>
                  <a:lnTo>
                    <a:pt x="62" y="50"/>
                  </a:lnTo>
                  <a:lnTo>
                    <a:pt x="62" y="50"/>
                  </a:lnTo>
                  <a:lnTo>
                    <a:pt x="64" y="51"/>
                  </a:lnTo>
                  <a:lnTo>
                    <a:pt x="67" y="52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3" y="61"/>
                  </a:lnTo>
                  <a:lnTo>
                    <a:pt x="80" y="62"/>
                  </a:lnTo>
                  <a:lnTo>
                    <a:pt x="87" y="64"/>
                  </a:lnTo>
                  <a:lnTo>
                    <a:pt x="91" y="67"/>
                  </a:lnTo>
                  <a:lnTo>
                    <a:pt x="91" y="67"/>
                  </a:lnTo>
                  <a:lnTo>
                    <a:pt x="97" y="68"/>
                  </a:lnTo>
                  <a:lnTo>
                    <a:pt x="106" y="68"/>
                  </a:lnTo>
                  <a:lnTo>
                    <a:pt x="114" y="67"/>
                  </a:lnTo>
                  <a:lnTo>
                    <a:pt x="119" y="64"/>
                  </a:lnTo>
                  <a:lnTo>
                    <a:pt x="119" y="64"/>
                  </a:lnTo>
                  <a:lnTo>
                    <a:pt x="121" y="61"/>
                  </a:lnTo>
                  <a:lnTo>
                    <a:pt x="121" y="57"/>
                  </a:lnTo>
                  <a:lnTo>
                    <a:pt x="120" y="48"/>
                  </a:lnTo>
                  <a:lnTo>
                    <a:pt x="120" y="48"/>
                  </a:lnTo>
                  <a:lnTo>
                    <a:pt x="121" y="44"/>
                  </a:lnTo>
                  <a:lnTo>
                    <a:pt x="121" y="4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74" name="Freeform 246">
              <a:extLst>
                <a:ext uri="{FF2B5EF4-FFF2-40B4-BE49-F238E27FC236}">
                  <a16:creationId xmlns="" xmlns:a16="http://schemas.microsoft.com/office/drawing/2014/main" id="{0F8C0C8B-81A3-E44D-9629-5131A47BEF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7813" y="3341688"/>
              <a:ext cx="219075" cy="476250"/>
            </a:xfrm>
            <a:custGeom>
              <a:avLst/>
              <a:gdLst/>
              <a:ahLst/>
              <a:cxnLst>
                <a:cxn ang="0">
                  <a:pos x="108" y="267"/>
                </a:cxn>
                <a:cxn ang="0">
                  <a:pos x="106" y="251"/>
                </a:cxn>
                <a:cxn ang="0">
                  <a:pos x="96" y="237"/>
                </a:cxn>
                <a:cxn ang="0">
                  <a:pos x="94" y="224"/>
                </a:cxn>
                <a:cxn ang="0">
                  <a:pos x="97" y="213"/>
                </a:cxn>
                <a:cxn ang="0">
                  <a:pos x="100" y="207"/>
                </a:cxn>
                <a:cxn ang="0">
                  <a:pos x="96" y="200"/>
                </a:cxn>
                <a:cxn ang="0">
                  <a:pos x="91" y="193"/>
                </a:cxn>
                <a:cxn ang="0">
                  <a:pos x="83" y="180"/>
                </a:cxn>
                <a:cxn ang="0">
                  <a:pos x="90" y="150"/>
                </a:cxn>
                <a:cxn ang="0">
                  <a:pos x="104" y="149"/>
                </a:cxn>
                <a:cxn ang="0">
                  <a:pos x="114" y="142"/>
                </a:cxn>
                <a:cxn ang="0">
                  <a:pos x="123" y="136"/>
                </a:cxn>
                <a:cxn ang="0">
                  <a:pos x="130" y="130"/>
                </a:cxn>
                <a:cxn ang="0">
                  <a:pos x="137" y="118"/>
                </a:cxn>
                <a:cxn ang="0">
                  <a:pos x="135" y="118"/>
                </a:cxn>
                <a:cxn ang="0">
                  <a:pos x="123" y="119"/>
                </a:cxn>
                <a:cxn ang="0">
                  <a:pos x="120" y="112"/>
                </a:cxn>
                <a:cxn ang="0">
                  <a:pos x="110" y="109"/>
                </a:cxn>
                <a:cxn ang="0">
                  <a:pos x="113" y="96"/>
                </a:cxn>
                <a:cxn ang="0">
                  <a:pos x="106" y="92"/>
                </a:cxn>
                <a:cxn ang="0">
                  <a:pos x="101" y="79"/>
                </a:cxn>
                <a:cxn ang="0">
                  <a:pos x="96" y="75"/>
                </a:cxn>
                <a:cxn ang="0">
                  <a:pos x="84" y="76"/>
                </a:cxn>
                <a:cxn ang="0">
                  <a:pos x="83" y="68"/>
                </a:cxn>
                <a:cxn ang="0">
                  <a:pos x="97" y="45"/>
                </a:cxn>
                <a:cxn ang="0">
                  <a:pos x="100" y="22"/>
                </a:cxn>
                <a:cxn ang="0">
                  <a:pos x="96" y="14"/>
                </a:cxn>
                <a:cxn ang="0">
                  <a:pos x="91" y="11"/>
                </a:cxn>
                <a:cxn ang="0">
                  <a:pos x="87" y="1"/>
                </a:cxn>
                <a:cxn ang="0">
                  <a:pos x="77" y="2"/>
                </a:cxn>
                <a:cxn ang="0">
                  <a:pos x="76" y="5"/>
                </a:cxn>
                <a:cxn ang="0">
                  <a:pos x="71" y="11"/>
                </a:cxn>
                <a:cxn ang="0">
                  <a:pos x="74" y="21"/>
                </a:cxn>
                <a:cxn ang="0">
                  <a:pos x="70" y="22"/>
                </a:cxn>
                <a:cxn ang="0">
                  <a:pos x="66" y="19"/>
                </a:cxn>
                <a:cxn ang="0">
                  <a:pos x="47" y="32"/>
                </a:cxn>
                <a:cxn ang="0">
                  <a:pos x="43" y="45"/>
                </a:cxn>
                <a:cxn ang="0">
                  <a:pos x="39" y="59"/>
                </a:cxn>
                <a:cxn ang="0">
                  <a:pos x="33" y="78"/>
                </a:cxn>
                <a:cxn ang="0">
                  <a:pos x="29" y="79"/>
                </a:cxn>
                <a:cxn ang="0">
                  <a:pos x="20" y="85"/>
                </a:cxn>
                <a:cxn ang="0">
                  <a:pos x="16" y="98"/>
                </a:cxn>
                <a:cxn ang="0">
                  <a:pos x="13" y="110"/>
                </a:cxn>
                <a:cxn ang="0">
                  <a:pos x="6" y="123"/>
                </a:cxn>
                <a:cxn ang="0">
                  <a:pos x="7" y="138"/>
                </a:cxn>
                <a:cxn ang="0">
                  <a:pos x="19" y="146"/>
                </a:cxn>
                <a:cxn ang="0">
                  <a:pos x="34" y="176"/>
                </a:cxn>
                <a:cxn ang="0">
                  <a:pos x="34" y="197"/>
                </a:cxn>
                <a:cxn ang="0">
                  <a:pos x="32" y="207"/>
                </a:cxn>
                <a:cxn ang="0">
                  <a:pos x="47" y="213"/>
                </a:cxn>
                <a:cxn ang="0">
                  <a:pos x="57" y="204"/>
                </a:cxn>
                <a:cxn ang="0">
                  <a:pos x="67" y="193"/>
                </a:cxn>
                <a:cxn ang="0">
                  <a:pos x="76" y="199"/>
                </a:cxn>
                <a:cxn ang="0">
                  <a:pos x="83" y="217"/>
                </a:cxn>
                <a:cxn ang="0">
                  <a:pos x="88" y="248"/>
                </a:cxn>
                <a:cxn ang="0">
                  <a:pos x="97" y="264"/>
                </a:cxn>
                <a:cxn ang="0">
                  <a:pos x="96" y="281"/>
                </a:cxn>
                <a:cxn ang="0">
                  <a:pos x="98" y="295"/>
                </a:cxn>
                <a:cxn ang="0">
                  <a:pos x="103" y="297"/>
                </a:cxn>
              </a:cxnLst>
              <a:rect l="0" t="0" r="r" b="b"/>
              <a:pathLst>
                <a:path w="138" h="300">
                  <a:moveTo>
                    <a:pt x="111" y="274"/>
                  </a:moveTo>
                  <a:lnTo>
                    <a:pt x="111" y="274"/>
                  </a:lnTo>
                  <a:lnTo>
                    <a:pt x="111" y="270"/>
                  </a:lnTo>
                  <a:lnTo>
                    <a:pt x="108" y="267"/>
                  </a:lnTo>
                  <a:lnTo>
                    <a:pt x="107" y="264"/>
                  </a:lnTo>
                  <a:lnTo>
                    <a:pt x="107" y="261"/>
                  </a:lnTo>
                  <a:lnTo>
                    <a:pt x="107" y="261"/>
                  </a:lnTo>
                  <a:lnTo>
                    <a:pt x="106" y="251"/>
                  </a:lnTo>
                  <a:lnTo>
                    <a:pt x="104" y="247"/>
                  </a:lnTo>
                  <a:lnTo>
                    <a:pt x="100" y="241"/>
                  </a:lnTo>
                  <a:lnTo>
                    <a:pt x="100" y="241"/>
                  </a:lnTo>
                  <a:lnTo>
                    <a:pt x="96" y="237"/>
                  </a:lnTo>
                  <a:lnTo>
                    <a:pt x="94" y="233"/>
                  </a:lnTo>
                  <a:lnTo>
                    <a:pt x="93" y="229"/>
                  </a:lnTo>
                  <a:lnTo>
                    <a:pt x="94" y="224"/>
                  </a:lnTo>
                  <a:lnTo>
                    <a:pt x="94" y="224"/>
                  </a:lnTo>
                  <a:lnTo>
                    <a:pt x="96" y="221"/>
                  </a:lnTo>
                  <a:lnTo>
                    <a:pt x="97" y="217"/>
                  </a:lnTo>
                  <a:lnTo>
                    <a:pt x="96" y="214"/>
                  </a:lnTo>
                  <a:lnTo>
                    <a:pt x="97" y="213"/>
                  </a:lnTo>
                  <a:lnTo>
                    <a:pt x="97" y="213"/>
                  </a:lnTo>
                  <a:lnTo>
                    <a:pt x="98" y="213"/>
                  </a:lnTo>
                  <a:lnTo>
                    <a:pt x="100" y="210"/>
                  </a:lnTo>
                  <a:lnTo>
                    <a:pt x="100" y="207"/>
                  </a:lnTo>
                  <a:lnTo>
                    <a:pt x="97" y="206"/>
                  </a:lnTo>
                  <a:lnTo>
                    <a:pt x="97" y="206"/>
                  </a:lnTo>
                  <a:lnTo>
                    <a:pt x="96" y="203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4" y="194"/>
                  </a:lnTo>
                  <a:lnTo>
                    <a:pt x="94" y="194"/>
                  </a:lnTo>
                  <a:lnTo>
                    <a:pt x="91" y="193"/>
                  </a:lnTo>
                  <a:lnTo>
                    <a:pt x="87" y="189"/>
                  </a:lnTo>
                  <a:lnTo>
                    <a:pt x="84" y="184"/>
                  </a:lnTo>
                  <a:lnTo>
                    <a:pt x="83" y="180"/>
                  </a:lnTo>
                  <a:lnTo>
                    <a:pt x="83" y="180"/>
                  </a:lnTo>
                  <a:lnTo>
                    <a:pt x="86" y="155"/>
                  </a:lnTo>
                  <a:lnTo>
                    <a:pt x="86" y="155"/>
                  </a:lnTo>
                  <a:lnTo>
                    <a:pt x="87" y="152"/>
                  </a:lnTo>
                  <a:lnTo>
                    <a:pt x="90" y="150"/>
                  </a:lnTo>
                  <a:lnTo>
                    <a:pt x="94" y="150"/>
                  </a:lnTo>
                  <a:lnTo>
                    <a:pt x="94" y="150"/>
                  </a:lnTo>
                  <a:lnTo>
                    <a:pt x="100" y="150"/>
                  </a:lnTo>
                  <a:lnTo>
                    <a:pt x="104" y="149"/>
                  </a:lnTo>
                  <a:lnTo>
                    <a:pt x="107" y="146"/>
                  </a:lnTo>
                  <a:lnTo>
                    <a:pt x="107" y="146"/>
                  </a:lnTo>
                  <a:lnTo>
                    <a:pt x="110" y="143"/>
                  </a:lnTo>
                  <a:lnTo>
                    <a:pt x="114" y="142"/>
                  </a:lnTo>
                  <a:lnTo>
                    <a:pt x="118" y="140"/>
                  </a:lnTo>
                  <a:lnTo>
                    <a:pt x="121" y="138"/>
                  </a:lnTo>
                  <a:lnTo>
                    <a:pt x="121" y="138"/>
                  </a:lnTo>
                  <a:lnTo>
                    <a:pt x="123" y="136"/>
                  </a:lnTo>
                  <a:lnTo>
                    <a:pt x="125" y="135"/>
                  </a:lnTo>
                  <a:lnTo>
                    <a:pt x="128" y="133"/>
                  </a:lnTo>
                  <a:lnTo>
                    <a:pt x="130" y="130"/>
                  </a:lnTo>
                  <a:lnTo>
                    <a:pt x="130" y="130"/>
                  </a:lnTo>
                  <a:lnTo>
                    <a:pt x="131" y="128"/>
                  </a:lnTo>
                  <a:lnTo>
                    <a:pt x="134" y="123"/>
                  </a:lnTo>
                  <a:lnTo>
                    <a:pt x="137" y="118"/>
                  </a:lnTo>
                  <a:lnTo>
                    <a:pt x="137" y="118"/>
                  </a:lnTo>
                  <a:lnTo>
                    <a:pt x="138" y="118"/>
                  </a:lnTo>
                  <a:lnTo>
                    <a:pt x="138" y="118"/>
                  </a:lnTo>
                  <a:lnTo>
                    <a:pt x="137" y="118"/>
                  </a:lnTo>
                  <a:lnTo>
                    <a:pt x="135" y="118"/>
                  </a:lnTo>
                  <a:lnTo>
                    <a:pt x="131" y="119"/>
                  </a:lnTo>
                  <a:lnTo>
                    <a:pt x="131" y="119"/>
                  </a:lnTo>
                  <a:lnTo>
                    <a:pt x="125" y="120"/>
                  </a:lnTo>
                  <a:lnTo>
                    <a:pt x="123" y="119"/>
                  </a:lnTo>
                  <a:lnTo>
                    <a:pt x="121" y="118"/>
                  </a:lnTo>
                  <a:lnTo>
                    <a:pt x="121" y="113"/>
                  </a:lnTo>
                  <a:lnTo>
                    <a:pt x="121" y="113"/>
                  </a:lnTo>
                  <a:lnTo>
                    <a:pt x="120" y="112"/>
                  </a:lnTo>
                  <a:lnTo>
                    <a:pt x="118" y="110"/>
                  </a:lnTo>
                  <a:lnTo>
                    <a:pt x="111" y="109"/>
                  </a:lnTo>
                  <a:lnTo>
                    <a:pt x="111" y="109"/>
                  </a:lnTo>
                  <a:lnTo>
                    <a:pt x="110" y="109"/>
                  </a:lnTo>
                  <a:lnTo>
                    <a:pt x="110" y="106"/>
                  </a:lnTo>
                  <a:lnTo>
                    <a:pt x="111" y="99"/>
                  </a:lnTo>
                  <a:lnTo>
                    <a:pt x="111" y="99"/>
                  </a:lnTo>
                  <a:lnTo>
                    <a:pt x="113" y="96"/>
                  </a:lnTo>
                  <a:lnTo>
                    <a:pt x="111" y="93"/>
                  </a:lnTo>
                  <a:lnTo>
                    <a:pt x="108" y="92"/>
                  </a:lnTo>
                  <a:lnTo>
                    <a:pt x="106" y="92"/>
                  </a:lnTo>
                  <a:lnTo>
                    <a:pt x="106" y="92"/>
                  </a:lnTo>
                  <a:lnTo>
                    <a:pt x="103" y="91"/>
                  </a:lnTo>
                  <a:lnTo>
                    <a:pt x="101" y="86"/>
                  </a:lnTo>
                  <a:lnTo>
                    <a:pt x="100" y="82"/>
                  </a:lnTo>
                  <a:lnTo>
                    <a:pt x="101" y="79"/>
                  </a:lnTo>
                  <a:lnTo>
                    <a:pt x="101" y="79"/>
                  </a:lnTo>
                  <a:lnTo>
                    <a:pt x="101" y="78"/>
                  </a:lnTo>
                  <a:lnTo>
                    <a:pt x="100" y="76"/>
                  </a:lnTo>
                  <a:lnTo>
                    <a:pt x="96" y="75"/>
                  </a:lnTo>
                  <a:lnTo>
                    <a:pt x="91" y="75"/>
                  </a:lnTo>
                  <a:lnTo>
                    <a:pt x="86" y="76"/>
                  </a:lnTo>
                  <a:lnTo>
                    <a:pt x="86" y="76"/>
                  </a:lnTo>
                  <a:lnTo>
                    <a:pt x="84" y="76"/>
                  </a:lnTo>
                  <a:lnTo>
                    <a:pt x="83" y="75"/>
                  </a:lnTo>
                  <a:lnTo>
                    <a:pt x="84" y="71"/>
                  </a:lnTo>
                  <a:lnTo>
                    <a:pt x="83" y="68"/>
                  </a:lnTo>
                  <a:lnTo>
                    <a:pt x="83" y="68"/>
                  </a:lnTo>
                  <a:lnTo>
                    <a:pt x="84" y="64"/>
                  </a:lnTo>
                  <a:lnTo>
                    <a:pt x="87" y="58"/>
                  </a:lnTo>
                  <a:lnTo>
                    <a:pt x="91" y="52"/>
                  </a:lnTo>
                  <a:lnTo>
                    <a:pt x="97" y="45"/>
                  </a:lnTo>
                  <a:lnTo>
                    <a:pt x="97" y="45"/>
                  </a:lnTo>
                  <a:lnTo>
                    <a:pt x="100" y="41"/>
                  </a:lnTo>
                  <a:lnTo>
                    <a:pt x="101" y="34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100" y="18"/>
                  </a:lnTo>
                  <a:lnTo>
                    <a:pt x="98" y="15"/>
                  </a:lnTo>
                  <a:lnTo>
                    <a:pt x="96" y="14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93" y="14"/>
                  </a:lnTo>
                  <a:lnTo>
                    <a:pt x="91" y="11"/>
                  </a:lnTo>
                  <a:lnTo>
                    <a:pt x="90" y="5"/>
                  </a:lnTo>
                  <a:lnTo>
                    <a:pt x="90" y="5"/>
                  </a:lnTo>
                  <a:lnTo>
                    <a:pt x="90" y="2"/>
                  </a:lnTo>
                  <a:lnTo>
                    <a:pt x="87" y="1"/>
                  </a:lnTo>
                  <a:lnTo>
                    <a:pt x="83" y="0"/>
                  </a:lnTo>
                  <a:lnTo>
                    <a:pt x="80" y="1"/>
                  </a:lnTo>
                  <a:lnTo>
                    <a:pt x="80" y="1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6" y="5"/>
                  </a:lnTo>
                  <a:lnTo>
                    <a:pt x="76" y="8"/>
                  </a:lnTo>
                  <a:lnTo>
                    <a:pt x="73" y="9"/>
                  </a:lnTo>
                  <a:lnTo>
                    <a:pt x="73" y="9"/>
                  </a:lnTo>
                  <a:lnTo>
                    <a:pt x="71" y="11"/>
                  </a:lnTo>
                  <a:lnTo>
                    <a:pt x="71" y="14"/>
                  </a:lnTo>
                  <a:lnTo>
                    <a:pt x="73" y="17"/>
                  </a:lnTo>
                  <a:lnTo>
                    <a:pt x="74" y="21"/>
                  </a:lnTo>
                  <a:lnTo>
                    <a:pt x="74" y="21"/>
                  </a:lnTo>
                  <a:lnTo>
                    <a:pt x="76" y="22"/>
                  </a:lnTo>
                  <a:lnTo>
                    <a:pt x="76" y="24"/>
                  </a:lnTo>
                  <a:lnTo>
                    <a:pt x="73" y="24"/>
                  </a:lnTo>
                  <a:lnTo>
                    <a:pt x="70" y="22"/>
                  </a:lnTo>
                  <a:lnTo>
                    <a:pt x="67" y="21"/>
                  </a:lnTo>
                  <a:lnTo>
                    <a:pt x="67" y="21"/>
                  </a:lnTo>
                  <a:lnTo>
                    <a:pt x="67" y="19"/>
                  </a:lnTo>
                  <a:lnTo>
                    <a:pt x="66" y="19"/>
                  </a:lnTo>
                  <a:lnTo>
                    <a:pt x="63" y="21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47" y="32"/>
                  </a:lnTo>
                  <a:lnTo>
                    <a:pt x="44" y="35"/>
                  </a:lnTo>
                  <a:lnTo>
                    <a:pt x="44" y="39"/>
                  </a:lnTo>
                  <a:lnTo>
                    <a:pt x="44" y="39"/>
                  </a:lnTo>
                  <a:lnTo>
                    <a:pt x="43" y="45"/>
                  </a:lnTo>
                  <a:lnTo>
                    <a:pt x="42" y="49"/>
                  </a:lnTo>
                  <a:lnTo>
                    <a:pt x="40" y="55"/>
                  </a:lnTo>
                  <a:lnTo>
                    <a:pt x="39" y="59"/>
                  </a:lnTo>
                  <a:lnTo>
                    <a:pt x="39" y="59"/>
                  </a:lnTo>
                  <a:lnTo>
                    <a:pt x="39" y="64"/>
                  </a:lnTo>
                  <a:lnTo>
                    <a:pt x="37" y="69"/>
                  </a:lnTo>
                  <a:lnTo>
                    <a:pt x="34" y="75"/>
                  </a:lnTo>
                  <a:lnTo>
                    <a:pt x="33" y="78"/>
                  </a:lnTo>
                  <a:lnTo>
                    <a:pt x="33" y="78"/>
                  </a:lnTo>
                  <a:lnTo>
                    <a:pt x="33" y="79"/>
                  </a:lnTo>
                  <a:lnTo>
                    <a:pt x="32" y="79"/>
                  </a:lnTo>
                  <a:lnTo>
                    <a:pt x="29" y="79"/>
                  </a:lnTo>
                  <a:lnTo>
                    <a:pt x="22" y="78"/>
                  </a:lnTo>
                  <a:lnTo>
                    <a:pt x="22" y="78"/>
                  </a:lnTo>
                  <a:lnTo>
                    <a:pt x="20" y="79"/>
                  </a:lnTo>
                  <a:lnTo>
                    <a:pt x="20" y="85"/>
                  </a:lnTo>
                  <a:lnTo>
                    <a:pt x="19" y="89"/>
                  </a:lnTo>
                  <a:lnTo>
                    <a:pt x="17" y="93"/>
                  </a:lnTo>
                  <a:lnTo>
                    <a:pt x="17" y="93"/>
                  </a:lnTo>
                  <a:lnTo>
                    <a:pt x="16" y="98"/>
                  </a:lnTo>
                  <a:lnTo>
                    <a:pt x="16" y="103"/>
                  </a:lnTo>
                  <a:lnTo>
                    <a:pt x="16" y="109"/>
                  </a:lnTo>
                  <a:lnTo>
                    <a:pt x="14" y="110"/>
                  </a:lnTo>
                  <a:lnTo>
                    <a:pt x="13" y="110"/>
                  </a:lnTo>
                  <a:lnTo>
                    <a:pt x="13" y="110"/>
                  </a:lnTo>
                  <a:lnTo>
                    <a:pt x="10" y="113"/>
                  </a:lnTo>
                  <a:lnTo>
                    <a:pt x="9" y="116"/>
                  </a:lnTo>
                  <a:lnTo>
                    <a:pt x="6" y="123"/>
                  </a:lnTo>
                  <a:lnTo>
                    <a:pt x="6" y="123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7" y="138"/>
                  </a:lnTo>
                  <a:lnTo>
                    <a:pt x="12" y="140"/>
                  </a:lnTo>
                  <a:lnTo>
                    <a:pt x="16" y="143"/>
                  </a:lnTo>
                  <a:lnTo>
                    <a:pt x="16" y="143"/>
                  </a:lnTo>
                  <a:lnTo>
                    <a:pt x="19" y="146"/>
                  </a:lnTo>
                  <a:lnTo>
                    <a:pt x="22" y="149"/>
                  </a:lnTo>
                  <a:lnTo>
                    <a:pt x="27" y="157"/>
                  </a:lnTo>
                  <a:lnTo>
                    <a:pt x="32" y="167"/>
                  </a:lnTo>
                  <a:lnTo>
                    <a:pt x="34" y="176"/>
                  </a:lnTo>
                  <a:lnTo>
                    <a:pt x="34" y="176"/>
                  </a:lnTo>
                  <a:lnTo>
                    <a:pt x="36" y="183"/>
                  </a:lnTo>
                  <a:lnTo>
                    <a:pt x="34" y="190"/>
                  </a:lnTo>
                  <a:lnTo>
                    <a:pt x="34" y="197"/>
                  </a:lnTo>
                  <a:lnTo>
                    <a:pt x="32" y="202"/>
                  </a:lnTo>
                  <a:lnTo>
                    <a:pt x="32" y="202"/>
                  </a:lnTo>
                  <a:lnTo>
                    <a:pt x="30" y="204"/>
                  </a:lnTo>
                  <a:lnTo>
                    <a:pt x="32" y="207"/>
                  </a:lnTo>
                  <a:lnTo>
                    <a:pt x="39" y="210"/>
                  </a:lnTo>
                  <a:lnTo>
                    <a:pt x="39" y="210"/>
                  </a:lnTo>
                  <a:lnTo>
                    <a:pt x="43" y="211"/>
                  </a:lnTo>
                  <a:lnTo>
                    <a:pt x="47" y="213"/>
                  </a:lnTo>
                  <a:lnTo>
                    <a:pt x="50" y="211"/>
                  </a:lnTo>
                  <a:lnTo>
                    <a:pt x="54" y="209"/>
                  </a:lnTo>
                  <a:lnTo>
                    <a:pt x="54" y="209"/>
                  </a:lnTo>
                  <a:lnTo>
                    <a:pt x="57" y="204"/>
                  </a:lnTo>
                  <a:lnTo>
                    <a:pt x="61" y="200"/>
                  </a:lnTo>
                  <a:lnTo>
                    <a:pt x="66" y="197"/>
                  </a:lnTo>
                  <a:lnTo>
                    <a:pt x="67" y="193"/>
                  </a:lnTo>
                  <a:lnTo>
                    <a:pt x="67" y="193"/>
                  </a:lnTo>
                  <a:lnTo>
                    <a:pt x="69" y="190"/>
                  </a:lnTo>
                  <a:lnTo>
                    <a:pt x="69" y="190"/>
                  </a:lnTo>
                  <a:lnTo>
                    <a:pt x="71" y="192"/>
                  </a:lnTo>
                  <a:lnTo>
                    <a:pt x="76" y="199"/>
                  </a:lnTo>
                  <a:lnTo>
                    <a:pt x="76" y="199"/>
                  </a:lnTo>
                  <a:lnTo>
                    <a:pt x="78" y="202"/>
                  </a:lnTo>
                  <a:lnTo>
                    <a:pt x="80" y="206"/>
                  </a:lnTo>
                  <a:lnTo>
                    <a:pt x="83" y="217"/>
                  </a:lnTo>
                  <a:lnTo>
                    <a:pt x="83" y="217"/>
                  </a:lnTo>
                  <a:lnTo>
                    <a:pt x="84" y="234"/>
                  </a:lnTo>
                  <a:lnTo>
                    <a:pt x="86" y="244"/>
                  </a:lnTo>
                  <a:lnTo>
                    <a:pt x="88" y="248"/>
                  </a:lnTo>
                  <a:lnTo>
                    <a:pt x="90" y="251"/>
                  </a:lnTo>
                  <a:lnTo>
                    <a:pt x="90" y="251"/>
                  </a:lnTo>
                  <a:lnTo>
                    <a:pt x="94" y="257"/>
                  </a:lnTo>
                  <a:lnTo>
                    <a:pt x="97" y="264"/>
                  </a:lnTo>
                  <a:lnTo>
                    <a:pt x="97" y="271"/>
                  </a:lnTo>
                  <a:lnTo>
                    <a:pt x="97" y="277"/>
                  </a:lnTo>
                  <a:lnTo>
                    <a:pt x="97" y="277"/>
                  </a:lnTo>
                  <a:lnTo>
                    <a:pt x="96" y="281"/>
                  </a:lnTo>
                  <a:lnTo>
                    <a:pt x="97" y="285"/>
                  </a:lnTo>
                  <a:lnTo>
                    <a:pt x="98" y="291"/>
                  </a:lnTo>
                  <a:lnTo>
                    <a:pt x="98" y="295"/>
                  </a:lnTo>
                  <a:lnTo>
                    <a:pt x="98" y="295"/>
                  </a:lnTo>
                  <a:lnTo>
                    <a:pt x="98" y="300"/>
                  </a:lnTo>
                  <a:lnTo>
                    <a:pt x="98" y="300"/>
                  </a:lnTo>
                  <a:lnTo>
                    <a:pt x="100" y="300"/>
                  </a:lnTo>
                  <a:lnTo>
                    <a:pt x="103" y="297"/>
                  </a:lnTo>
                  <a:lnTo>
                    <a:pt x="107" y="287"/>
                  </a:lnTo>
                  <a:lnTo>
                    <a:pt x="111" y="274"/>
                  </a:lnTo>
                  <a:lnTo>
                    <a:pt x="111" y="27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75" name="Freeform 247">
              <a:extLst>
                <a:ext uri="{FF2B5EF4-FFF2-40B4-BE49-F238E27FC236}">
                  <a16:creationId xmlns="" xmlns:a16="http://schemas.microsoft.com/office/drawing/2014/main" id="{9F3F5A5D-7C5C-5C42-9375-332094C25F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6375" y="3348038"/>
              <a:ext cx="71438" cy="42863"/>
            </a:xfrm>
            <a:custGeom>
              <a:avLst/>
              <a:gdLst/>
              <a:ahLst/>
              <a:cxnLst>
                <a:cxn ang="0">
                  <a:pos x="45" y="8"/>
                </a:cxn>
                <a:cxn ang="0">
                  <a:pos x="45" y="8"/>
                </a:cxn>
                <a:cxn ang="0">
                  <a:pos x="40" y="4"/>
                </a:cxn>
                <a:cxn ang="0">
                  <a:pos x="35" y="4"/>
                </a:cxn>
                <a:cxn ang="0">
                  <a:pos x="31" y="4"/>
                </a:cxn>
                <a:cxn ang="0">
                  <a:pos x="27" y="4"/>
                </a:cxn>
                <a:cxn ang="0">
                  <a:pos x="27" y="4"/>
                </a:cxn>
                <a:cxn ang="0">
                  <a:pos x="20" y="0"/>
                </a:cxn>
                <a:cxn ang="0">
                  <a:pos x="17" y="0"/>
                </a:cxn>
                <a:cxn ang="0">
                  <a:pos x="14" y="1"/>
                </a:cxn>
                <a:cxn ang="0">
                  <a:pos x="14" y="1"/>
                </a:cxn>
                <a:cxn ang="0">
                  <a:pos x="8" y="4"/>
                </a:cxn>
                <a:cxn ang="0">
                  <a:pos x="5" y="7"/>
                </a:cxn>
                <a:cxn ang="0">
                  <a:pos x="3" y="11"/>
                </a:cxn>
                <a:cxn ang="0">
                  <a:pos x="3" y="11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1" y="21"/>
                </a:cxn>
                <a:cxn ang="0">
                  <a:pos x="3" y="23"/>
                </a:cxn>
                <a:cxn ang="0">
                  <a:pos x="3" y="23"/>
                </a:cxn>
                <a:cxn ang="0">
                  <a:pos x="5" y="23"/>
                </a:cxn>
                <a:cxn ang="0">
                  <a:pos x="8" y="24"/>
                </a:cxn>
                <a:cxn ang="0">
                  <a:pos x="11" y="24"/>
                </a:cxn>
                <a:cxn ang="0">
                  <a:pos x="14" y="24"/>
                </a:cxn>
                <a:cxn ang="0">
                  <a:pos x="14" y="24"/>
                </a:cxn>
                <a:cxn ang="0">
                  <a:pos x="18" y="24"/>
                </a:cxn>
                <a:cxn ang="0">
                  <a:pos x="21" y="25"/>
                </a:cxn>
                <a:cxn ang="0">
                  <a:pos x="24" y="27"/>
                </a:cxn>
                <a:cxn ang="0">
                  <a:pos x="30" y="25"/>
                </a:cxn>
                <a:cxn ang="0">
                  <a:pos x="30" y="25"/>
                </a:cxn>
                <a:cxn ang="0">
                  <a:pos x="34" y="25"/>
                </a:cxn>
                <a:cxn ang="0">
                  <a:pos x="38" y="25"/>
                </a:cxn>
                <a:cxn ang="0">
                  <a:pos x="42" y="25"/>
                </a:cxn>
                <a:cxn ang="0">
                  <a:pos x="45" y="24"/>
                </a:cxn>
                <a:cxn ang="0">
                  <a:pos x="45" y="24"/>
                </a:cxn>
                <a:cxn ang="0">
                  <a:pos x="45" y="20"/>
                </a:cxn>
                <a:cxn ang="0">
                  <a:pos x="45" y="15"/>
                </a:cxn>
                <a:cxn ang="0">
                  <a:pos x="44" y="10"/>
                </a:cxn>
                <a:cxn ang="0">
                  <a:pos x="44" y="10"/>
                </a:cxn>
                <a:cxn ang="0">
                  <a:pos x="45" y="8"/>
                </a:cxn>
                <a:cxn ang="0">
                  <a:pos x="45" y="8"/>
                </a:cxn>
              </a:cxnLst>
              <a:rect l="0" t="0" r="r" b="b"/>
              <a:pathLst>
                <a:path w="45" h="27">
                  <a:moveTo>
                    <a:pt x="45" y="8"/>
                  </a:moveTo>
                  <a:lnTo>
                    <a:pt x="45" y="8"/>
                  </a:lnTo>
                  <a:lnTo>
                    <a:pt x="40" y="4"/>
                  </a:lnTo>
                  <a:lnTo>
                    <a:pt x="35" y="4"/>
                  </a:lnTo>
                  <a:lnTo>
                    <a:pt x="31" y="4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8" y="4"/>
                  </a:lnTo>
                  <a:lnTo>
                    <a:pt x="5" y="7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5" y="23"/>
                  </a:lnTo>
                  <a:lnTo>
                    <a:pt x="8" y="24"/>
                  </a:lnTo>
                  <a:lnTo>
                    <a:pt x="11" y="24"/>
                  </a:lnTo>
                  <a:lnTo>
                    <a:pt x="14" y="24"/>
                  </a:lnTo>
                  <a:lnTo>
                    <a:pt x="14" y="24"/>
                  </a:lnTo>
                  <a:lnTo>
                    <a:pt x="18" y="24"/>
                  </a:lnTo>
                  <a:lnTo>
                    <a:pt x="21" y="25"/>
                  </a:lnTo>
                  <a:lnTo>
                    <a:pt x="24" y="27"/>
                  </a:lnTo>
                  <a:lnTo>
                    <a:pt x="30" y="25"/>
                  </a:lnTo>
                  <a:lnTo>
                    <a:pt x="30" y="25"/>
                  </a:lnTo>
                  <a:lnTo>
                    <a:pt x="34" y="25"/>
                  </a:lnTo>
                  <a:lnTo>
                    <a:pt x="38" y="25"/>
                  </a:lnTo>
                  <a:lnTo>
                    <a:pt x="42" y="25"/>
                  </a:lnTo>
                  <a:lnTo>
                    <a:pt x="45" y="24"/>
                  </a:lnTo>
                  <a:lnTo>
                    <a:pt x="45" y="24"/>
                  </a:lnTo>
                  <a:lnTo>
                    <a:pt x="45" y="20"/>
                  </a:lnTo>
                  <a:lnTo>
                    <a:pt x="45" y="15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5" y="8"/>
                  </a:lnTo>
                  <a:lnTo>
                    <a:pt x="45" y="8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76" name="Freeform 248">
              <a:extLst>
                <a:ext uri="{FF2B5EF4-FFF2-40B4-BE49-F238E27FC236}">
                  <a16:creationId xmlns="" xmlns:a16="http://schemas.microsoft.com/office/drawing/2014/main" id="{4D9B10DF-460C-A74B-9D65-6B41D45834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3875" y="3482975"/>
              <a:ext cx="184150" cy="385763"/>
            </a:xfrm>
            <a:custGeom>
              <a:avLst/>
              <a:gdLst/>
              <a:ahLst/>
              <a:cxnLst>
                <a:cxn ang="0">
                  <a:pos x="79" y="24"/>
                </a:cxn>
                <a:cxn ang="0">
                  <a:pos x="73" y="12"/>
                </a:cxn>
                <a:cxn ang="0">
                  <a:pos x="61" y="6"/>
                </a:cxn>
                <a:cxn ang="0">
                  <a:pos x="52" y="0"/>
                </a:cxn>
                <a:cxn ang="0">
                  <a:pos x="42" y="9"/>
                </a:cxn>
                <a:cxn ang="0">
                  <a:pos x="30" y="10"/>
                </a:cxn>
                <a:cxn ang="0">
                  <a:pos x="19" y="9"/>
                </a:cxn>
                <a:cxn ang="0">
                  <a:pos x="16" y="12"/>
                </a:cxn>
                <a:cxn ang="0">
                  <a:pos x="6" y="10"/>
                </a:cxn>
                <a:cxn ang="0">
                  <a:pos x="0" y="14"/>
                </a:cxn>
                <a:cxn ang="0">
                  <a:pos x="7" y="26"/>
                </a:cxn>
                <a:cxn ang="0">
                  <a:pos x="15" y="36"/>
                </a:cxn>
                <a:cxn ang="0">
                  <a:pos x="27" y="43"/>
                </a:cxn>
                <a:cxn ang="0">
                  <a:pos x="37" y="41"/>
                </a:cxn>
                <a:cxn ang="0">
                  <a:pos x="42" y="53"/>
                </a:cxn>
                <a:cxn ang="0">
                  <a:pos x="43" y="60"/>
                </a:cxn>
                <a:cxn ang="0">
                  <a:pos x="33" y="64"/>
                </a:cxn>
                <a:cxn ang="0">
                  <a:pos x="33" y="68"/>
                </a:cxn>
                <a:cxn ang="0">
                  <a:pos x="49" y="80"/>
                </a:cxn>
                <a:cxn ang="0">
                  <a:pos x="57" y="94"/>
                </a:cxn>
                <a:cxn ang="0">
                  <a:pos x="67" y="107"/>
                </a:cxn>
                <a:cxn ang="0">
                  <a:pos x="76" y="120"/>
                </a:cxn>
                <a:cxn ang="0">
                  <a:pos x="86" y="131"/>
                </a:cxn>
                <a:cxn ang="0">
                  <a:pos x="86" y="152"/>
                </a:cxn>
                <a:cxn ang="0">
                  <a:pos x="93" y="169"/>
                </a:cxn>
                <a:cxn ang="0">
                  <a:pos x="84" y="181"/>
                </a:cxn>
                <a:cxn ang="0">
                  <a:pos x="76" y="192"/>
                </a:cxn>
                <a:cxn ang="0">
                  <a:pos x="66" y="194"/>
                </a:cxn>
                <a:cxn ang="0">
                  <a:pos x="61" y="198"/>
                </a:cxn>
                <a:cxn ang="0">
                  <a:pos x="66" y="208"/>
                </a:cxn>
                <a:cxn ang="0">
                  <a:pos x="50" y="208"/>
                </a:cxn>
                <a:cxn ang="0">
                  <a:pos x="47" y="211"/>
                </a:cxn>
                <a:cxn ang="0">
                  <a:pos x="42" y="219"/>
                </a:cxn>
                <a:cxn ang="0">
                  <a:pos x="46" y="223"/>
                </a:cxn>
                <a:cxn ang="0">
                  <a:pos x="40" y="235"/>
                </a:cxn>
                <a:cxn ang="0">
                  <a:pos x="49" y="242"/>
                </a:cxn>
                <a:cxn ang="0">
                  <a:pos x="63" y="231"/>
                </a:cxn>
                <a:cxn ang="0">
                  <a:pos x="67" y="225"/>
                </a:cxn>
                <a:cxn ang="0">
                  <a:pos x="71" y="216"/>
                </a:cxn>
                <a:cxn ang="0">
                  <a:pos x="81" y="215"/>
                </a:cxn>
                <a:cxn ang="0">
                  <a:pos x="103" y="204"/>
                </a:cxn>
                <a:cxn ang="0">
                  <a:pos x="113" y="192"/>
                </a:cxn>
                <a:cxn ang="0">
                  <a:pos x="114" y="159"/>
                </a:cxn>
                <a:cxn ang="0">
                  <a:pos x="106" y="131"/>
                </a:cxn>
                <a:cxn ang="0">
                  <a:pos x="97" y="120"/>
                </a:cxn>
                <a:cxn ang="0">
                  <a:pos x="70" y="98"/>
                </a:cxn>
                <a:cxn ang="0">
                  <a:pos x="63" y="85"/>
                </a:cxn>
                <a:cxn ang="0">
                  <a:pos x="59" y="70"/>
                </a:cxn>
                <a:cxn ang="0">
                  <a:pos x="66" y="57"/>
                </a:cxn>
                <a:cxn ang="0">
                  <a:pos x="71" y="50"/>
                </a:cxn>
                <a:cxn ang="0">
                  <a:pos x="77" y="41"/>
                </a:cxn>
                <a:cxn ang="0">
                  <a:pos x="90" y="33"/>
                </a:cxn>
                <a:cxn ang="0">
                  <a:pos x="87" y="29"/>
                </a:cxn>
              </a:cxnLst>
              <a:rect l="0" t="0" r="r" b="b"/>
              <a:pathLst>
                <a:path w="116" h="243">
                  <a:moveTo>
                    <a:pt x="87" y="29"/>
                  </a:moveTo>
                  <a:lnTo>
                    <a:pt x="87" y="29"/>
                  </a:lnTo>
                  <a:lnTo>
                    <a:pt x="83" y="27"/>
                  </a:lnTo>
                  <a:lnTo>
                    <a:pt x="79" y="24"/>
                  </a:lnTo>
                  <a:lnTo>
                    <a:pt x="73" y="20"/>
                  </a:lnTo>
                  <a:lnTo>
                    <a:pt x="71" y="17"/>
                  </a:lnTo>
                  <a:lnTo>
                    <a:pt x="71" y="17"/>
                  </a:lnTo>
                  <a:lnTo>
                    <a:pt x="73" y="12"/>
                  </a:lnTo>
                  <a:lnTo>
                    <a:pt x="73" y="9"/>
                  </a:lnTo>
                  <a:lnTo>
                    <a:pt x="67" y="7"/>
                  </a:lnTo>
                  <a:lnTo>
                    <a:pt x="67" y="7"/>
                  </a:lnTo>
                  <a:lnTo>
                    <a:pt x="61" y="6"/>
                  </a:lnTo>
                  <a:lnTo>
                    <a:pt x="57" y="4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2" y="0"/>
                  </a:lnTo>
                  <a:lnTo>
                    <a:pt x="47" y="2"/>
                  </a:lnTo>
                  <a:lnTo>
                    <a:pt x="44" y="4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39" y="10"/>
                  </a:lnTo>
                  <a:lnTo>
                    <a:pt x="37" y="10"/>
                  </a:lnTo>
                  <a:lnTo>
                    <a:pt x="34" y="9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26" y="12"/>
                  </a:lnTo>
                  <a:lnTo>
                    <a:pt x="23" y="10"/>
                  </a:lnTo>
                  <a:lnTo>
                    <a:pt x="19" y="9"/>
                  </a:lnTo>
                  <a:lnTo>
                    <a:pt x="17" y="9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5" y="12"/>
                  </a:lnTo>
                  <a:lnTo>
                    <a:pt x="10" y="12"/>
                  </a:lnTo>
                  <a:lnTo>
                    <a:pt x="7" y="10"/>
                  </a:lnTo>
                  <a:lnTo>
                    <a:pt x="6" y="10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5" y="20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7" y="26"/>
                  </a:lnTo>
                  <a:lnTo>
                    <a:pt x="10" y="29"/>
                  </a:lnTo>
                  <a:lnTo>
                    <a:pt x="13" y="33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6" y="39"/>
                  </a:lnTo>
                  <a:lnTo>
                    <a:pt x="20" y="41"/>
                  </a:lnTo>
                  <a:lnTo>
                    <a:pt x="24" y="43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30" y="41"/>
                  </a:lnTo>
                  <a:lnTo>
                    <a:pt x="33" y="41"/>
                  </a:lnTo>
                  <a:lnTo>
                    <a:pt x="37" y="41"/>
                  </a:lnTo>
                  <a:lnTo>
                    <a:pt x="39" y="46"/>
                  </a:lnTo>
                  <a:lnTo>
                    <a:pt x="39" y="46"/>
                  </a:lnTo>
                  <a:lnTo>
                    <a:pt x="40" y="50"/>
                  </a:lnTo>
                  <a:lnTo>
                    <a:pt x="42" y="53"/>
                  </a:lnTo>
                  <a:lnTo>
                    <a:pt x="43" y="56"/>
                  </a:lnTo>
                  <a:lnTo>
                    <a:pt x="43" y="58"/>
                  </a:lnTo>
                  <a:lnTo>
                    <a:pt x="43" y="58"/>
                  </a:lnTo>
                  <a:lnTo>
                    <a:pt x="43" y="60"/>
                  </a:lnTo>
                  <a:lnTo>
                    <a:pt x="42" y="60"/>
                  </a:lnTo>
                  <a:lnTo>
                    <a:pt x="39" y="61"/>
                  </a:lnTo>
                  <a:lnTo>
                    <a:pt x="34" y="63"/>
                  </a:lnTo>
                  <a:lnTo>
                    <a:pt x="33" y="64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32" y="67"/>
                  </a:lnTo>
                  <a:lnTo>
                    <a:pt x="33" y="68"/>
                  </a:lnTo>
                  <a:lnTo>
                    <a:pt x="39" y="73"/>
                  </a:lnTo>
                  <a:lnTo>
                    <a:pt x="46" y="77"/>
                  </a:lnTo>
                  <a:lnTo>
                    <a:pt x="47" y="78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50" y="84"/>
                  </a:lnTo>
                  <a:lnTo>
                    <a:pt x="52" y="87"/>
                  </a:lnTo>
                  <a:lnTo>
                    <a:pt x="57" y="94"/>
                  </a:lnTo>
                  <a:lnTo>
                    <a:pt x="57" y="94"/>
                  </a:lnTo>
                  <a:lnTo>
                    <a:pt x="60" y="98"/>
                  </a:lnTo>
                  <a:lnTo>
                    <a:pt x="63" y="103"/>
                  </a:lnTo>
                  <a:lnTo>
                    <a:pt x="67" y="107"/>
                  </a:lnTo>
                  <a:lnTo>
                    <a:pt x="70" y="113"/>
                  </a:lnTo>
                  <a:lnTo>
                    <a:pt x="70" y="113"/>
                  </a:lnTo>
                  <a:lnTo>
                    <a:pt x="73" y="115"/>
                  </a:lnTo>
                  <a:lnTo>
                    <a:pt x="76" y="120"/>
                  </a:lnTo>
                  <a:lnTo>
                    <a:pt x="83" y="124"/>
                  </a:lnTo>
                  <a:lnTo>
                    <a:pt x="83" y="124"/>
                  </a:lnTo>
                  <a:lnTo>
                    <a:pt x="86" y="127"/>
                  </a:lnTo>
                  <a:lnTo>
                    <a:pt x="86" y="131"/>
                  </a:lnTo>
                  <a:lnTo>
                    <a:pt x="86" y="141"/>
                  </a:lnTo>
                  <a:lnTo>
                    <a:pt x="86" y="141"/>
                  </a:lnTo>
                  <a:lnTo>
                    <a:pt x="86" y="145"/>
                  </a:lnTo>
                  <a:lnTo>
                    <a:pt x="86" y="152"/>
                  </a:lnTo>
                  <a:lnTo>
                    <a:pt x="89" y="159"/>
                  </a:lnTo>
                  <a:lnTo>
                    <a:pt x="91" y="167"/>
                  </a:lnTo>
                  <a:lnTo>
                    <a:pt x="91" y="167"/>
                  </a:lnTo>
                  <a:lnTo>
                    <a:pt x="93" y="169"/>
                  </a:lnTo>
                  <a:lnTo>
                    <a:pt x="93" y="172"/>
                  </a:lnTo>
                  <a:lnTo>
                    <a:pt x="91" y="175"/>
                  </a:lnTo>
                  <a:lnTo>
                    <a:pt x="90" y="178"/>
                  </a:lnTo>
                  <a:lnTo>
                    <a:pt x="84" y="181"/>
                  </a:lnTo>
                  <a:lnTo>
                    <a:pt x="80" y="185"/>
                  </a:lnTo>
                  <a:lnTo>
                    <a:pt x="80" y="185"/>
                  </a:lnTo>
                  <a:lnTo>
                    <a:pt x="79" y="189"/>
                  </a:lnTo>
                  <a:lnTo>
                    <a:pt x="76" y="192"/>
                  </a:lnTo>
                  <a:lnTo>
                    <a:pt x="74" y="194"/>
                  </a:lnTo>
                  <a:lnTo>
                    <a:pt x="73" y="195"/>
                  </a:lnTo>
                  <a:lnTo>
                    <a:pt x="66" y="194"/>
                  </a:lnTo>
                  <a:lnTo>
                    <a:pt x="66" y="194"/>
                  </a:lnTo>
                  <a:lnTo>
                    <a:pt x="63" y="194"/>
                  </a:lnTo>
                  <a:lnTo>
                    <a:pt x="61" y="195"/>
                  </a:lnTo>
                  <a:lnTo>
                    <a:pt x="61" y="196"/>
                  </a:lnTo>
                  <a:lnTo>
                    <a:pt x="61" y="198"/>
                  </a:lnTo>
                  <a:lnTo>
                    <a:pt x="66" y="204"/>
                  </a:lnTo>
                  <a:lnTo>
                    <a:pt x="66" y="206"/>
                  </a:lnTo>
                  <a:lnTo>
                    <a:pt x="66" y="208"/>
                  </a:lnTo>
                  <a:lnTo>
                    <a:pt x="66" y="208"/>
                  </a:lnTo>
                  <a:lnTo>
                    <a:pt x="64" y="209"/>
                  </a:lnTo>
                  <a:lnTo>
                    <a:pt x="63" y="209"/>
                  </a:lnTo>
                  <a:lnTo>
                    <a:pt x="56" y="208"/>
                  </a:lnTo>
                  <a:lnTo>
                    <a:pt x="50" y="208"/>
                  </a:lnTo>
                  <a:lnTo>
                    <a:pt x="49" y="208"/>
                  </a:lnTo>
                  <a:lnTo>
                    <a:pt x="47" y="208"/>
                  </a:lnTo>
                  <a:lnTo>
                    <a:pt x="47" y="208"/>
                  </a:lnTo>
                  <a:lnTo>
                    <a:pt x="47" y="211"/>
                  </a:lnTo>
                  <a:lnTo>
                    <a:pt x="44" y="212"/>
                  </a:lnTo>
                  <a:lnTo>
                    <a:pt x="37" y="216"/>
                  </a:lnTo>
                  <a:lnTo>
                    <a:pt x="37" y="216"/>
                  </a:lnTo>
                  <a:lnTo>
                    <a:pt x="42" y="219"/>
                  </a:lnTo>
                  <a:lnTo>
                    <a:pt x="44" y="222"/>
                  </a:lnTo>
                  <a:lnTo>
                    <a:pt x="44" y="222"/>
                  </a:lnTo>
                  <a:lnTo>
                    <a:pt x="46" y="222"/>
                  </a:lnTo>
                  <a:lnTo>
                    <a:pt x="46" y="223"/>
                  </a:lnTo>
                  <a:lnTo>
                    <a:pt x="44" y="226"/>
                  </a:lnTo>
                  <a:lnTo>
                    <a:pt x="42" y="231"/>
                  </a:lnTo>
                  <a:lnTo>
                    <a:pt x="40" y="235"/>
                  </a:lnTo>
                  <a:lnTo>
                    <a:pt x="40" y="235"/>
                  </a:lnTo>
                  <a:lnTo>
                    <a:pt x="42" y="241"/>
                  </a:lnTo>
                  <a:lnTo>
                    <a:pt x="44" y="242"/>
                  </a:lnTo>
                  <a:lnTo>
                    <a:pt x="46" y="243"/>
                  </a:lnTo>
                  <a:lnTo>
                    <a:pt x="49" y="242"/>
                  </a:lnTo>
                  <a:lnTo>
                    <a:pt x="49" y="242"/>
                  </a:lnTo>
                  <a:lnTo>
                    <a:pt x="56" y="235"/>
                  </a:lnTo>
                  <a:lnTo>
                    <a:pt x="63" y="231"/>
                  </a:lnTo>
                  <a:lnTo>
                    <a:pt x="63" y="231"/>
                  </a:lnTo>
                  <a:lnTo>
                    <a:pt x="64" y="229"/>
                  </a:lnTo>
                  <a:lnTo>
                    <a:pt x="64" y="228"/>
                  </a:lnTo>
                  <a:lnTo>
                    <a:pt x="64" y="225"/>
                  </a:lnTo>
                  <a:lnTo>
                    <a:pt x="67" y="225"/>
                  </a:lnTo>
                  <a:lnTo>
                    <a:pt x="67" y="225"/>
                  </a:lnTo>
                  <a:lnTo>
                    <a:pt x="69" y="223"/>
                  </a:lnTo>
                  <a:lnTo>
                    <a:pt x="70" y="222"/>
                  </a:lnTo>
                  <a:lnTo>
                    <a:pt x="71" y="216"/>
                  </a:lnTo>
                  <a:lnTo>
                    <a:pt x="71" y="216"/>
                  </a:lnTo>
                  <a:lnTo>
                    <a:pt x="73" y="215"/>
                  </a:lnTo>
                  <a:lnTo>
                    <a:pt x="74" y="214"/>
                  </a:lnTo>
                  <a:lnTo>
                    <a:pt x="81" y="215"/>
                  </a:lnTo>
                  <a:lnTo>
                    <a:pt x="81" y="215"/>
                  </a:lnTo>
                  <a:lnTo>
                    <a:pt x="86" y="214"/>
                  </a:lnTo>
                  <a:lnTo>
                    <a:pt x="91" y="211"/>
                  </a:lnTo>
                  <a:lnTo>
                    <a:pt x="103" y="204"/>
                  </a:lnTo>
                  <a:lnTo>
                    <a:pt x="103" y="204"/>
                  </a:lnTo>
                  <a:lnTo>
                    <a:pt x="107" y="201"/>
                  </a:lnTo>
                  <a:lnTo>
                    <a:pt x="111" y="196"/>
                  </a:lnTo>
                  <a:lnTo>
                    <a:pt x="113" y="192"/>
                  </a:lnTo>
                  <a:lnTo>
                    <a:pt x="116" y="182"/>
                  </a:lnTo>
                  <a:lnTo>
                    <a:pt x="116" y="182"/>
                  </a:lnTo>
                  <a:lnTo>
                    <a:pt x="116" y="171"/>
                  </a:lnTo>
                  <a:lnTo>
                    <a:pt x="114" y="159"/>
                  </a:lnTo>
                  <a:lnTo>
                    <a:pt x="111" y="145"/>
                  </a:lnTo>
                  <a:lnTo>
                    <a:pt x="111" y="145"/>
                  </a:lnTo>
                  <a:lnTo>
                    <a:pt x="110" y="140"/>
                  </a:lnTo>
                  <a:lnTo>
                    <a:pt x="106" y="131"/>
                  </a:lnTo>
                  <a:lnTo>
                    <a:pt x="100" y="124"/>
                  </a:lnTo>
                  <a:lnTo>
                    <a:pt x="98" y="121"/>
                  </a:lnTo>
                  <a:lnTo>
                    <a:pt x="97" y="120"/>
                  </a:lnTo>
                  <a:lnTo>
                    <a:pt x="97" y="120"/>
                  </a:lnTo>
                  <a:lnTo>
                    <a:pt x="91" y="117"/>
                  </a:lnTo>
                  <a:lnTo>
                    <a:pt x="83" y="111"/>
                  </a:lnTo>
                  <a:lnTo>
                    <a:pt x="70" y="98"/>
                  </a:lnTo>
                  <a:lnTo>
                    <a:pt x="70" y="98"/>
                  </a:lnTo>
                  <a:lnTo>
                    <a:pt x="69" y="95"/>
                  </a:lnTo>
                  <a:lnTo>
                    <a:pt x="67" y="93"/>
                  </a:lnTo>
                  <a:lnTo>
                    <a:pt x="66" y="90"/>
                  </a:lnTo>
                  <a:lnTo>
                    <a:pt x="63" y="85"/>
                  </a:lnTo>
                  <a:lnTo>
                    <a:pt x="63" y="85"/>
                  </a:lnTo>
                  <a:lnTo>
                    <a:pt x="60" y="83"/>
                  </a:lnTo>
                  <a:lnTo>
                    <a:pt x="59" y="77"/>
                  </a:lnTo>
                  <a:lnTo>
                    <a:pt x="59" y="70"/>
                  </a:lnTo>
                  <a:lnTo>
                    <a:pt x="60" y="64"/>
                  </a:lnTo>
                  <a:lnTo>
                    <a:pt x="60" y="64"/>
                  </a:lnTo>
                  <a:lnTo>
                    <a:pt x="61" y="60"/>
                  </a:lnTo>
                  <a:lnTo>
                    <a:pt x="66" y="57"/>
                  </a:lnTo>
                  <a:lnTo>
                    <a:pt x="69" y="54"/>
                  </a:lnTo>
                  <a:lnTo>
                    <a:pt x="70" y="51"/>
                  </a:lnTo>
                  <a:lnTo>
                    <a:pt x="71" y="50"/>
                  </a:lnTo>
                  <a:lnTo>
                    <a:pt x="71" y="50"/>
                  </a:lnTo>
                  <a:lnTo>
                    <a:pt x="71" y="47"/>
                  </a:lnTo>
                  <a:lnTo>
                    <a:pt x="71" y="44"/>
                  </a:lnTo>
                  <a:lnTo>
                    <a:pt x="74" y="41"/>
                  </a:lnTo>
                  <a:lnTo>
                    <a:pt x="77" y="41"/>
                  </a:lnTo>
                  <a:lnTo>
                    <a:pt x="77" y="41"/>
                  </a:lnTo>
                  <a:lnTo>
                    <a:pt x="81" y="40"/>
                  </a:lnTo>
                  <a:lnTo>
                    <a:pt x="84" y="39"/>
                  </a:lnTo>
                  <a:lnTo>
                    <a:pt x="90" y="33"/>
                  </a:lnTo>
                  <a:lnTo>
                    <a:pt x="90" y="33"/>
                  </a:lnTo>
                  <a:lnTo>
                    <a:pt x="91" y="31"/>
                  </a:lnTo>
                  <a:lnTo>
                    <a:pt x="91" y="31"/>
                  </a:lnTo>
                  <a:lnTo>
                    <a:pt x="87" y="29"/>
                  </a:lnTo>
                  <a:lnTo>
                    <a:pt x="87" y="29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77" name="Freeform 249">
              <a:extLst>
                <a:ext uri="{FF2B5EF4-FFF2-40B4-BE49-F238E27FC236}">
                  <a16:creationId xmlns="" xmlns:a16="http://schemas.microsoft.com/office/drawing/2014/main" id="{DE522FD6-71D9-D047-B922-751F5434EB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8638" y="3716338"/>
              <a:ext cx="142875" cy="109538"/>
            </a:xfrm>
            <a:custGeom>
              <a:avLst/>
              <a:gdLst/>
              <a:ahLst/>
              <a:cxnLst>
                <a:cxn ang="0">
                  <a:pos x="44" y="61"/>
                </a:cxn>
                <a:cxn ang="0">
                  <a:pos x="47" y="61"/>
                </a:cxn>
                <a:cxn ang="0">
                  <a:pos x="60" y="62"/>
                </a:cxn>
                <a:cxn ang="0">
                  <a:pos x="63" y="61"/>
                </a:cxn>
                <a:cxn ang="0">
                  <a:pos x="63" y="59"/>
                </a:cxn>
                <a:cxn ang="0">
                  <a:pos x="58" y="51"/>
                </a:cxn>
                <a:cxn ang="0">
                  <a:pos x="58" y="48"/>
                </a:cxn>
                <a:cxn ang="0">
                  <a:pos x="63" y="47"/>
                </a:cxn>
                <a:cxn ang="0">
                  <a:pos x="70" y="48"/>
                </a:cxn>
                <a:cxn ang="0">
                  <a:pos x="73" y="45"/>
                </a:cxn>
                <a:cxn ang="0">
                  <a:pos x="77" y="38"/>
                </a:cxn>
                <a:cxn ang="0">
                  <a:pos x="81" y="34"/>
                </a:cxn>
                <a:cxn ang="0">
                  <a:pos x="88" y="28"/>
                </a:cxn>
                <a:cxn ang="0">
                  <a:pos x="90" y="22"/>
                </a:cxn>
                <a:cxn ang="0">
                  <a:pos x="88" y="20"/>
                </a:cxn>
                <a:cxn ang="0">
                  <a:pos x="84" y="10"/>
                </a:cxn>
                <a:cxn ang="0">
                  <a:pos x="83" y="0"/>
                </a:cxn>
                <a:cxn ang="0">
                  <a:pos x="77" y="3"/>
                </a:cxn>
                <a:cxn ang="0">
                  <a:pos x="71" y="3"/>
                </a:cxn>
                <a:cxn ang="0">
                  <a:pos x="64" y="1"/>
                </a:cxn>
                <a:cxn ang="0">
                  <a:pos x="60" y="5"/>
                </a:cxn>
                <a:cxn ang="0">
                  <a:pos x="60" y="8"/>
                </a:cxn>
                <a:cxn ang="0">
                  <a:pos x="56" y="11"/>
                </a:cxn>
                <a:cxn ang="0">
                  <a:pos x="56" y="10"/>
                </a:cxn>
                <a:cxn ang="0">
                  <a:pos x="53" y="7"/>
                </a:cxn>
                <a:cxn ang="0">
                  <a:pos x="47" y="4"/>
                </a:cxn>
                <a:cxn ang="0">
                  <a:pos x="46" y="3"/>
                </a:cxn>
                <a:cxn ang="0">
                  <a:pos x="37" y="3"/>
                </a:cxn>
                <a:cxn ang="0">
                  <a:pos x="24" y="3"/>
                </a:cxn>
                <a:cxn ang="0">
                  <a:pos x="20" y="3"/>
                </a:cxn>
                <a:cxn ang="0">
                  <a:pos x="9" y="8"/>
                </a:cxn>
                <a:cxn ang="0">
                  <a:pos x="3" y="14"/>
                </a:cxn>
                <a:cxn ang="0">
                  <a:pos x="2" y="21"/>
                </a:cxn>
                <a:cxn ang="0">
                  <a:pos x="3" y="28"/>
                </a:cxn>
                <a:cxn ang="0">
                  <a:pos x="4" y="32"/>
                </a:cxn>
                <a:cxn ang="0">
                  <a:pos x="6" y="37"/>
                </a:cxn>
                <a:cxn ang="0">
                  <a:pos x="6" y="41"/>
                </a:cxn>
                <a:cxn ang="0">
                  <a:pos x="6" y="41"/>
                </a:cxn>
                <a:cxn ang="0">
                  <a:pos x="10" y="48"/>
                </a:cxn>
                <a:cxn ang="0">
                  <a:pos x="10" y="55"/>
                </a:cxn>
                <a:cxn ang="0">
                  <a:pos x="14" y="58"/>
                </a:cxn>
                <a:cxn ang="0">
                  <a:pos x="20" y="57"/>
                </a:cxn>
                <a:cxn ang="0">
                  <a:pos x="20" y="59"/>
                </a:cxn>
                <a:cxn ang="0">
                  <a:pos x="20" y="65"/>
                </a:cxn>
                <a:cxn ang="0">
                  <a:pos x="23" y="67"/>
                </a:cxn>
                <a:cxn ang="0">
                  <a:pos x="31" y="65"/>
                </a:cxn>
                <a:cxn ang="0">
                  <a:pos x="33" y="67"/>
                </a:cxn>
                <a:cxn ang="0">
                  <a:pos x="34" y="69"/>
                </a:cxn>
                <a:cxn ang="0">
                  <a:pos x="41" y="65"/>
                </a:cxn>
                <a:cxn ang="0">
                  <a:pos x="44" y="61"/>
                </a:cxn>
              </a:cxnLst>
              <a:rect l="0" t="0" r="r" b="b"/>
              <a:pathLst>
                <a:path w="90" h="69">
                  <a:moveTo>
                    <a:pt x="44" y="61"/>
                  </a:moveTo>
                  <a:lnTo>
                    <a:pt x="44" y="61"/>
                  </a:lnTo>
                  <a:lnTo>
                    <a:pt x="46" y="61"/>
                  </a:lnTo>
                  <a:lnTo>
                    <a:pt x="47" y="61"/>
                  </a:lnTo>
                  <a:lnTo>
                    <a:pt x="53" y="61"/>
                  </a:lnTo>
                  <a:lnTo>
                    <a:pt x="60" y="62"/>
                  </a:lnTo>
                  <a:lnTo>
                    <a:pt x="61" y="62"/>
                  </a:lnTo>
                  <a:lnTo>
                    <a:pt x="63" y="61"/>
                  </a:lnTo>
                  <a:lnTo>
                    <a:pt x="63" y="61"/>
                  </a:lnTo>
                  <a:lnTo>
                    <a:pt x="63" y="59"/>
                  </a:lnTo>
                  <a:lnTo>
                    <a:pt x="63" y="57"/>
                  </a:lnTo>
                  <a:lnTo>
                    <a:pt x="58" y="51"/>
                  </a:lnTo>
                  <a:lnTo>
                    <a:pt x="58" y="49"/>
                  </a:lnTo>
                  <a:lnTo>
                    <a:pt x="58" y="48"/>
                  </a:lnTo>
                  <a:lnTo>
                    <a:pt x="60" y="47"/>
                  </a:lnTo>
                  <a:lnTo>
                    <a:pt x="63" y="47"/>
                  </a:lnTo>
                  <a:lnTo>
                    <a:pt x="63" y="47"/>
                  </a:lnTo>
                  <a:lnTo>
                    <a:pt x="70" y="48"/>
                  </a:lnTo>
                  <a:lnTo>
                    <a:pt x="71" y="47"/>
                  </a:lnTo>
                  <a:lnTo>
                    <a:pt x="73" y="45"/>
                  </a:lnTo>
                  <a:lnTo>
                    <a:pt x="76" y="42"/>
                  </a:lnTo>
                  <a:lnTo>
                    <a:pt x="77" y="38"/>
                  </a:lnTo>
                  <a:lnTo>
                    <a:pt x="77" y="38"/>
                  </a:lnTo>
                  <a:lnTo>
                    <a:pt x="81" y="34"/>
                  </a:lnTo>
                  <a:lnTo>
                    <a:pt x="87" y="31"/>
                  </a:lnTo>
                  <a:lnTo>
                    <a:pt x="88" y="28"/>
                  </a:lnTo>
                  <a:lnTo>
                    <a:pt x="90" y="25"/>
                  </a:lnTo>
                  <a:lnTo>
                    <a:pt x="90" y="22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86" y="15"/>
                  </a:lnTo>
                  <a:lnTo>
                    <a:pt x="84" y="10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80" y="1"/>
                  </a:lnTo>
                  <a:lnTo>
                    <a:pt x="77" y="3"/>
                  </a:lnTo>
                  <a:lnTo>
                    <a:pt x="71" y="3"/>
                  </a:lnTo>
                  <a:lnTo>
                    <a:pt x="71" y="3"/>
                  </a:lnTo>
                  <a:lnTo>
                    <a:pt x="68" y="1"/>
                  </a:lnTo>
                  <a:lnTo>
                    <a:pt x="64" y="1"/>
                  </a:lnTo>
                  <a:lnTo>
                    <a:pt x="61" y="3"/>
                  </a:lnTo>
                  <a:lnTo>
                    <a:pt x="60" y="5"/>
                  </a:lnTo>
                  <a:lnTo>
                    <a:pt x="60" y="5"/>
                  </a:lnTo>
                  <a:lnTo>
                    <a:pt x="60" y="8"/>
                  </a:lnTo>
                  <a:lnTo>
                    <a:pt x="58" y="11"/>
                  </a:lnTo>
                  <a:lnTo>
                    <a:pt x="56" y="11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56" y="8"/>
                  </a:lnTo>
                  <a:lnTo>
                    <a:pt x="53" y="7"/>
                  </a:lnTo>
                  <a:lnTo>
                    <a:pt x="50" y="5"/>
                  </a:lnTo>
                  <a:lnTo>
                    <a:pt x="47" y="4"/>
                  </a:lnTo>
                  <a:lnTo>
                    <a:pt x="47" y="4"/>
                  </a:lnTo>
                  <a:lnTo>
                    <a:pt x="46" y="3"/>
                  </a:lnTo>
                  <a:lnTo>
                    <a:pt x="43" y="3"/>
                  </a:lnTo>
                  <a:lnTo>
                    <a:pt x="37" y="3"/>
                  </a:lnTo>
                  <a:lnTo>
                    <a:pt x="30" y="3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20" y="3"/>
                  </a:lnTo>
                  <a:lnTo>
                    <a:pt x="14" y="4"/>
                  </a:lnTo>
                  <a:lnTo>
                    <a:pt x="9" y="8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0" y="18"/>
                  </a:lnTo>
                  <a:lnTo>
                    <a:pt x="2" y="21"/>
                  </a:lnTo>
                  <a:lnTo>
                    <a:pt x="3" y="24"/>
                  </a:lnTo>
                  <a:lnTo>
                    <a:pt x="3" y="28"/>
                  </a:lnTo>
                  <a:lnTo>
                    <a:pt x="3" y="28"/>
                  </a:lnTo>
                  <a:lnTo>
                    <a:pt x="4" y="32"/>
                  </a:lnTo>
                  <a:lnTo>
                    <a:pt x="6" y="35"/>
                  </a:lnTo>
                  <a:lnTo>
                    <a:pt x="6" y="37"/>
                  </a:lnTo>
                  <a:lnTo>
                    <a:pt x="6" y="41"/>
                  </a:lnTo>
                  <a:lnTo>
                    <a:pt x="6" y="41"/>
                  </a:lnTo>
                  <a:lnTo>
                    <a:pt x="6" y="41"/>
                  </a:lnTo>
                  <a:lnTo>
                    <a:pt x="6" y="41"/>
                  </a:lnTo>
                  <a:lnTo>
                    <a:pt x="9" y="44"/>
                  </a:lnTo>
                  <a:lnTo>
                    <a:pt x="10" y="48"/>
                  </a:lnTo>
                  <a:lnTo>
                    <a:pt x="10" y="55"/>
                  </a:lnTo>
                  <a:lnTo>
                    <a:pt x="10" y="55"/>
                  </a:lnTo>
                  <a:lnTo>
                    <a:pt x="12" y="58"/>
                  </a:lnTo>
                  <a:lnTo>
                    <a:pt x="14" y="58"/>
                  </a:lnTo>
                  <a:lnTo>
                    <a:pt x="20" y="57"/>
                  </a:lnTo>
                  <a:lnTo>
                    <a:pt x="20" y="57"/>
                  </a:lnTo>
                  <a:lnTo>
                    <a:pt x="21" y="58"/>
                  </a:lnTo>
                  <a:lnTo>
                    <a:pt x="20" y="59"/>
                  </a:lnTo>
                  <a:lnTo>
                    <a:pt x="20" y="62"/>
                  </a:lnTo>
                  <a:lnTo>
                    <a:pt x="20" y="65"/>
                  </a:lnTo>
                  <a:lnTo>
                    <a:pt x="20" y="65"/>
                  </a:lnTo>
                  <a:lnTo>
                    <a:pt x="23" y="67"/>
                  </a:lnTo>
                  <a:lnTo>
                    <a:pt x="27" y="65"/>
                  </a:lnTo>
                  <a:lnTo>
                    <a:pt x="31" y="65"/>
                  </a:lnTo>
                  <a:lnTo>
                    <a:pt x="33" y="65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4" y="69"/>
                  </a:lnTo>
                  <a:lnTo>
                    <a:pt x="34" y="69"/>
                  </a:lnTo>
                  <a:lnTo>
                    <a:pt x="41" y="65"/>
                  </a:lnTo>
                  <a:lnTo>
                    <a:pt x="44" y="64"/>
                  </a:lnTo>
                  <a:lnTo>
                    <a:pt x="44" y="61"/>
                  </a:lnTo>
                  <a:lnTo>
                    <a:pt x="44" y="61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78" name="Freeform 250">
              <a:extLst>
                <a:ext uri="{FF2B5EF4-FFF2-40B4-BE49-F238E27FC236}">
                  <a16:creationId xmlns="" xmlns:a16="http://schemas.microsoft.com/office/drawing/2014/main" id="{EA1046B6-296C-C14F-9831-6F6D7A7671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4663" y="3505200"/>
              <a:ext cx="185738" cy="228600"/>
            </a:xfrm>
            <a:custGeom>
              <a:avLst/>
              <a:gdLst/>
              <a:ahLst/>
              <a:cxnLst>
                <a:cxn ang="0">
                  <a:pos x="78" y="64"/>
                </a:cxn>
                <a:cxn ang="0">
                  <a:pos x="64" y="54"/>
                </a:cxn>
                <a:cxn ang="0">
                  <a:pos x="63" y="52"/>
                </a:cxn>
                <a:cxn ang="0">
                  <a:pos x="70" y="47"/>
                </a:cxn>
                <a:cxn ang="0">
                  <a:pos x="74" y="44"/>
                </a:cxn>
                <a:cxn ang="0">
                  <a:pos x="73" y="39"/>
                </a:cxn>
                <a:cxn ang="0">
                  <a:pos x="70" y="32"/>
                </a:cxn>
                <a:cxn ang="0">
                  <a:pos x="61" y="27"/>
                </a:cxn>
                <a:cxn ang="0">
                  <a:pos x="55" y="29"/>
                </a:cxn>
                <a:cxn ang="0">
                  <a:pos x="46" y="22"/>
                </a:cxn>
                <a:cxn ang="0">
                  <a:pos x="41" y="15"/>
                </a:cxn>
                <a:cxn ang="0">
                  <a:pos x="37" y="9"/>
                </a:cxn>
                <a:cxn ang="0">
                  <a:pos x="31" y="0"/>
                </a:cxn>
                <a:cxn ang="0">
                  <a:pos x="24" y="2"/>
                </a:cxn>
                <a:cxn ang="0">
                  <a:pos x="21" y="7"/>
                </a:cxn>
                <a:cxn ang="0">
                  <a:pos x="24" y="13"/>
                </a:cxn>
                <a:cxn ang="0">
                  <a:pos x="23" y="22"/>
                </a:cxn>
                <a:cxn ang="0">
                  <a:pos x="19" y="20"/>
                </a:cxn>
                <a:cxn ang="0">
                  <a:pos x="13" y="15"/>
                </a:cxn>
                <a:cxn ang="0">
                  <a:pos x="7" y="25"/>
                </a:cxn>
                <a:cxn ang="0">
                  <a:pos x="4" y="30"/>
                </a:cxn>
                <a:cxn ang="0">
                  <a:pos x="0" y="33"/>
                </a:cxn>
                <a:cxn ang="0">
                  <a:pos x="3" y="37"/>
                </a:cxn>
                <a:cxn ang="0">
                  <a:pos x="4" y="49"/>
                </a:cxn>
                <a:cxn ang="0">
                  <a:pos x="6" y="50"/>
                </a:cxn>
                <a:cxn ang="0">
                  <a:pos x="14" y="50"/>
                </a:cxn>
                <a:cxn ang="0">
                  <a:pos x="16" y="57"/>
                </a:cxn>
                <a:cxn ang="0">
                  <a:pos x="14" y="69"/>
                </a:cxn>
                <a:cxn ang="0">
                  <a:pos x="11" y="76"/>
                </a:cxn>
                <a:cxn ang="0">
                  <a:pos x="10" y="81"/>
                </a:cxn>
                <a:cxn ang="0">
                  <a:pos x="16" y="83"/>
                </a:cxn>
                <a:cxn ang="0">
                  <a:pos x="28" y="74"/>
                </a:cxn>
                <a:cxn ang="0">
                  <a:pos x="36" y="76"/>
                </a:cxn>
                <a:cxn ang="0">
                  <a:pos x="41" y="76"/>
                </a:cxn>
                <a:cxn ang="0">
                  <a:pos x="46" y="73"/>
                </a:cxn>
                <a:cxn ang="0">
                  <a:pos x="57" y="70"/>
                </a:cxn>
                <a:cxn ang="0">
                  <a:pos x="67" y="79"/>
                </a:cxn>
                <a:cxn ang="0">
                  <a:pos x="74" y="86"/>
                </a:cxn>
                <a:cxn ang="0">
                  <a:pos x="73" y="100"/>
                </a:cxn>
                <a:cxn ang="0">
                  <a:pos x="74" y="103"/>
                </a:cxn>
                <a:cxn ang="0">
                  <a:pos x="84" y="114"/>
                </a:cxn>
                <a:cxn ang="0">
                  <a:pos x="85" y="126"/>
                </a:cxn>
                <a:cxn ang="0">
                  <a:pos x="83" y="138"/>
                </a:cxn>
                <a:cxn ang="0">
                  <a:pos x="90" y="141"/>
                </a:cxn>
                <a:cxn ang="0">
                  <a:pos x="90" y="144"/>
                </a:cxn>
                <a:cxn ang="0">
                  <a:pos x="94" y="138"/>
                </a:cxn>
                <a:cxn ang="0">
                  <a:pos x="98" y="134"/>
                </a:cxn>
                <a:cxn ang="0">
                  <a:pos x="105" y="136"/>
                </a:cxn>
                <a:cxn ang="0">
                  <a:pos x="117" y="133"/>
                </a:cxn>
                <a:cxn ang="0">
                  <a:pos x="117" y="127"/>
                </a:cxn>
                <a:cxn ang="0">
                  <a:pos x="114" y="110"/>
                </a:cxn>
                <a:cxn ang="0">
                  <a:pos x="104" y="101"/>
                </a:cxn>
                <a:cxn ang="0">
                  <a:pos x="98" y="93"/>
                </a:cxn>
                <a:cxn ang="0">
                  <a:pos x="88" y="80"/>
                </a:cxn>
                <a:cxn ang="0">
                  <a:pos x="81" y="70"/>
                </a:cxn>
              </a:cxnLst>
              <a:rect l="0" t="0" r="r" b="b"/>
              <a:pathLst>
                <a:path w="117" h="144">
                  <a:moveTo>
                    <a:pt x="80" y="66"/>
                  </a:moveTo>
                  <a:lnTo>
                    <a:pt x="80" y="66"/>
                  </a:lnTo>
                  <a:lnTo>
                    <a:pt x="78" y="64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64" y="54"/>
                  </a:lnTo>
                  <a:lnTo>
                    <a:pt x="63" y="53"/>
                  </a:lnTo>
                  <a:lnTo>
                    <a:pt x="63" y="52"/>
                  </a:lnTo>
                  <a:lnTo>
                    <a:pt x="63" y="52"/>
                  </a:lnTo>
                  <a:lnTo>
                    <a:pt x="64" y="50"/>
                  </a:lnTo>
                  <a:lnTo>
                    <a:pt x="65" y="49"/>
                  </a:lnTo>
                  <a:lnTo>
                    <a:pt x="70" y="47"/>
                  </a:lnTo>
                  <a:lnTo>
                    <a:pt x="73" y="46"/>
                  </a:lnTo>
                  <a:lnTo>
                    <a:pt x="74" y="46"/>
                  </a:lnTo>
                  <a:lnTo>
                    <a:pt x="74" y="44"/>
                  </a:lnTo>
                  <a:lnTo>
                    <a:pt x="74" y="44"/>
                  </a:lnTo>
                  <a:lnTo>
                    <a:pt x="74" y="42"/>
                  </a:lnTo>
                  <a:lnTo>
                    <a:pt x="73" y="39"/>
                  </a:lnTo>
                  <a:lnTo>
                    <a:pt x="71" y="36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68" y="27"/>
                  </a:lnTo>
                  <a:lnTo>
                    <a:pt x="64" y="27"/>
                  </a:lnTo>
                  <a:lnTo>
                    <a:pt x="61" y="27"/>
                  </a:lnTo>
                  <a:lnTo>
                    <a:pt x="58" y="29"/>
                  </a:lnTo>
                  <a:lnTo>
                    <a:pt x="58" y="29"/>
                  </a:lnTo>
                  <a:lnTo>
                    <a:pt x="55" y="29"/>
                  </a:lnTo>
                  <a:lnTo>
                    <a:pt x="51" y="27"/>
                  </a:lnTo>
                  <a:lnTo>
                    <a:pt x="47" y="25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4" y="19"/>
                  </a:lnTo>
                  <a:lnTo>
                    <a:pt x="41" y="15"/>
                  </a:lnTo>
                  <a:lnTo>
                    <a:pt x="38" y="12"/>
                  </a:lnTo>
                  <a:lnTo>
                    <a:pt x="37" y="9"/>
                  </a:lnTo>
                  <a:lnTo>
                    <a:pt x="37" y="9"/>
                  </a:lnTo>
                  <a:lnTo>
                    <a:pt x="36" y="6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7" y="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3" y="2"/>
                  </a:lnTo>
                  <a:lnTo>
                    <a:pt x="23" y="5"/>
                  </a:lnTo>
                  <a:lnTo>
                    <a:pt x="21" y="7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4" y="13"/>
                  </a:lnTo>
                  <a:lnTo>
                    <a:pt x="24" y="17"/>
                  </a:lnTo>
                  <a:lnTo>
                    <a:pt x="24" y="22"/>
                  </a:lnTo>
                  <a:lnTo>
                    <a:pt x="23" y="22"/>
                  </a:lnTo>
                  <a:lnTo>
                    <a:pt x="21" y="22"/>
                  </a:lnTo>
                  <a:lnTo>
                    <a:pt x="21" y="22"/>
                  </a:lnTo>
                  <a:lnTo>
                    <a:pt x="19" y="20"/>
                  </a:lnTo>
                  <a:lnTo>
                    <a:pt x="17" y="17"/>
                  </a:lnTo>
                  <a:lnTo>
                    <a:pt x="16" y="16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10" y="20"/>
                  </a:lnTo>
                  <a:lnTo>
                    <a:pt x="7" y="25"/>
                  </a:lnTo>
                  <a:lnTo>
                    <a:pt x="6" y="27"/>
                  </a:lnTo>
                  <a:lnTo>
                    <a:pt x="6" y="27"/>
                  </a:lnTo>
                  <a:lnTo>
                    <a:pt x="4" y="30"/>
                  </a:lnTo>
                  <a:lnTo>
                    <a:pt x="3" y="30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3" y="37"/>
                  </a:lnTo>
                  <a:lnTo>
                    <a:pt x="3" y="40"/>
                  </a:lnTo>
                  <a:lnTo>
                    <a:pt x="3" y="44"/>
                  </a:lnTo>
                  <a:lnTo>
                    <a:pt x="4" y="49"/>
                  </a:lnTo>
                  <a:lnTo>
                    <a:pt x="4" y="49"/>
                  </a:lnTo>
                  <a:lnTo>
                    <a:pt x="6" y="49"/>
                  </a:lnTo>
                  <a:lnTo>
                    <a:pt x="6" y="50"/>
                  </a:lnTo>
                  <a:lnTo>
                    <a:pt x="10" y="49"/>
                  </a:lnTo>
                  <a:lnTo>
                    <a:pt x="13" y="49"/>
                  </a:lnTo>
                  <a:lnTo>
                    <a:pt x="14" y="50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16" y="57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4" y="69"/>
                  </a:lnTo>
                  <a:lnTo>
                    <a:pt x="14" y="69"/>
                  </a:lnTo>
                  <a:lnTo>
                    <a:pt x="13" y="73"/>
                  </a:lnTo>
                  <a:lnTo>
                    <a:pt x="11" y="76"/>
                  </a:lnTo>
                  <a:lnTo>
                    <a:pt x="10" y="79"/>
                  </a:lnTo>
                  <a:lnTo>
                    <a:pt x="10" y="81"/>
                  </a:lnTo>
                  <a:lnTo>
                    <a:pt x="10" y="81"/>
                  </a:lnTo>
                  <a:lnTo>
                    <a:pt x="10" y="83"/>
                  </a:lnTo>
                  <a:lnTo>
                    <a:pt x="11" y="84"/>
                  </a:lnTo>
                  <a:lnTo>
                    <a:pt x="16" y="83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28" y="74"/>
                  </a:lnTo>
                  <a:lnTo>
                    <a:pt x="31" y="73"/>
                  </a:lnTo>
                  <a:lnTo>
                    <a:pt x="34" y="74"/>
                  </a:lnTo>
                  <a:lnTo>
                    <a:pt x="36" y="76"/>
                  </a:lnTo>
                  <a:lnTo>
                    <a:pt x="36" y="76"/>
                  </a:lnTo>
                  <a:lnTo>
                    <a:pt x="38" y="77"/>
                  </a:lnTo>
                  <a:lnTo>
                    <a:pt x="41" y="76"/>
                  </a:lnTo>
                  <a:lnTo>
                    <a:pt x="44" y="74"/>
                  </a:lnTo>
                  <a:lnTo>
                    <a:pt x="46" y="73"/>
                  </a:lnTo>
                  <a:lnTo>
                    <a:pt x="46" y="73"/>
                  </a:lnTo>
                  <a:lnTo>
                    <a:pt x="48" y="70"/>
                  </a:lnTo>
                  <a:lnTo>
                    <a:pt x="53" y="70"/>
                  </a:lnTo>
                  <a:lnTo>
                    <a:pt x="57" y="70"/>
                  </a:lnTo>
                  <a:lnTo>
                    <a:pt x="61" y="71"/>
                  </a:lnTo>
                  <a:lnTo>
                    <a:pt x="61" y="71"/>
                  </a:lnTo>
                  <a:lnTo>
                    <a:pt x="67" y="79"/>
                  </a:lnTo>
                  <a:lnTo>
                    <a:pt x="73" y="84"/>
                  </a:lnTo>
                  <a:lnTo>
                    <a:pt x="73" y="84"/>
                  </a:lnTo>
                  <a:lnTo>
                    <a:pt x="74" y="86"/>
                  </a:lnTo>
                  <a:lnTo>
                    <a:pt x="74" y="87"/>
                  </a:lnTo>
                  <a:lnTo>
                    <a:pt x="73" y="94"/>
                  </a:lnTo>
                  <a:lnTo>
                    <a:pt x="73" y="100"/>
                  </a:lnTo>
                  <a:lnTo>
                    <a:pt x="73" y="101"/>
                  </a:lnTo>
                  <a:lnTo>
                    <a:pt x="74" y="103"/>
                  </a:lnTo>
                  <a:lnTo>
                    <a:pt x="74" y="103"/>
                  </a:lnTo>
                  <a:lnTo>
                    <a:pt x="78" y="106"/>
                  </a:lnTo>
                  <a:lnTo>
                    <a:pt x="81" y="108"/>
                  </a:lnTo>
                  <a:lnTo>
                    <a:pt x="84" y="114"/>
                  </a:lnTo>
                  <a:lnTo>
                    <a:pt x="85" y="120"/>
                  </a:lnTo>
                  <a:lnTo>
                    <a:pt x="85" y="120"/>
                  </a:lnTo>
                  <a:lnTo>
                    <a:pt x="85" y="126"/>
                  </a:lnTo>
                  <a:lnTo>
                    <a:pt x="85" y="130"/>
                  </a:lnTo>
                  <a:lnTo>
                    <a:pt x="85" y="134"/>
                  </a:lnTo>
                  <a:lnTo>
                    <a:pt x="83" y="138"/>
                  </a:lnTo>
                  <a:lnTo>
                    <a:pt x="83" y="138"/>
                  </a:lnTo>
                  <a:lnTo>
                    <a:pt x="88" y="140"/>
                  </a:lnTo>
                  <a:lnTo>
                    <a:pt x="90" y="141"/>
                  </a:lnTo>
                  <a:lnTo>
                    <a:pt x="90" y="143"/>
                  </a:lnTo>
                  <a:lnTo>
                    <a:pt x="90" y="143"/>
                  </a:lnTo>
                  <a:lnTo>
                    <a:pt x="90" y="144"/>
                  </a:lnTo>
                  <a:lnTo>
                    <a:pt x="92" y="144"/>
                  </a:lnTo>
                  <a:lnTo>
                    <a:pt x="94" y="141"/>
                  </a:lnTo>
                  <a:lnTo>
                    <a:pt x="94" y="138"/>
                  </a:lnTo>
                  <a:lnTo>
                    <a:pt x="94" y="138"/>
                  </a:lnTo>
                  <a:lnTo>
                    <a:pt x="95" y="136"/>
                  </a:lnTo>
                  <a:lnTo>
                    <a:pt x="98" y="134"/>
                  </a:lnTo>
                  <a:lnTo>
                    <a:pt x="102" y="134"/>
                  </a:lnTo>
                  <a:lnTo>
                    <a:pt x="105" y="136"/>
                  </a:lnTo>
                  <a:lnTo>
                    <a:pt x="105" y="136"/>
                  </a:lnTo>
                  <a:lnTo>
                    <a:pt x="111" y="136"/>
                  </a:lnTo>
                  <a:lnTo>
                    <a:pt x="114" y="134"/>
                  </a:lnTo>
                  <a:lnTo>
                    <a:pt x="117" y="133"/>
                  </a:lnTo>
                  <a:lnTo>
                    <a:pt x="117" y="133"/>
                  </a:lnTo>
                  <a:lnTo>
                    <a:pt x="117" y="127"/>
                  </a:lnTo>
                  <a:lnTo>
                    <a:pt x="117" y="127"/>
                  </a:lnTo>
                  <a:lnTo>
                    <a:pt x="117" y="117"/>
                  </a:lnTo>
                  <a:lnTo>
                    <a:pt x="117" y="113"/>
                  </a:lnTo>
                  <a:lnTo>
                    <a:pt x="114" y="110"/>
                  </a:lnTo>
                  <a:lnTo>
                    <a:pt x="114" y="110"/>
                  </a:lnTo>
                  <a:lnTo>
                    <a:pt x="107" y="106"/>
                  </a:lnTo>
                  <a:lnTo>
                    <a:pt x="104" y="101"/>
                  </a:lnTo>
                  <a:lnTo>
                    <a:pt x="101" y="99"/>
                  </a:lnTo>
                  <a:lnTo>
                    <a:pt x="101" y="99"/>
                  </a:lnTo>
                  <a:lnTo>
                    <a:pt x="98" y="93"/>
                  </a:lnTo>
                  <a:lnTo>
                    <a:pt x="94" y="89"/>
                  </a:lnTo>
                  <a:lnTo>
                    <a:pt x="91" y="84"/>
                  </a:lnTo>
                  <a:lnTo>
                    <a:pt x="88" y="80"/>
                  </a:lnTo>
                  <a:lnTo>
                    <a:pt x="88" y="80"/>
                  </a:lnTo>
                  <a:lnTo>
                    <a:pt x="83" y="73"/>
                  </a:lnTo>
                  <a:lnTo>
                    <a:pt x="81" y="70"/>
                  </a:lnTo>
                  <a:lnTo>
                    <a:pt x="80" y="66"/>
                  </a:lnTo>
                  <a:lnTo>
                    <a:pt x="80" y="66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79" name="Freeform 251">
              <a:extLst>
                <a:ext uri="{FF2B5EF4-FFF2-40B4-BE49-F238E27FC236}">
                  <a16:creationId xmlns="" xmlns:a16="http://schemas.microsoft.com/office/drawing/2014/main" id="{4C01447D-97B5-4243-B3DC-40855B32E0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9575" y="3557588"/>
              <a:ext cx="200025" cy="384175"/>
            </a:xfrm>
            <a:custGeom>
              <a:avLst/>
              <a:gdLst/>
              <a:ahLst/>
              <a:cxnLst>
                <a:cxn ang="0">
                  <a:pos x="77" y="121"/>
                </a:cxn>
                <a:cxn ang="0">
                  <a:pos x="84" y="108"/>
                </a:cxn>
                <a:cxn ang="0">
                  <a:pos x="99" y="103"/>
                </a:cxn>
                <a:cxn ang="0">
                  <a:pos x="121" y="103"/>
                </a:cxn>
                <a:cxn ang="0">
                  <a:pos x="124" y="105"/>
                </a:cxn>
                <a:cxn ang="0">
                  <a:pos x="126" y="87"/>
                </a:cxn>
                <a:cxn ang="0">
                  <a:pos x="119" y="73"/>
                </a:cxn>
                <a:cxn ang="0">
                  <a:pos x="114" y="67"/>
                </a:cxn>
                <a:cxn ang="0">
                  <a:pos x="114" y="51"/>
                </a:cxn>
                <a:cxn ang="0">
                  <a:pos x="102" y="38"/>
                </a:cxn>
                <a:cxn ang="0">
                  <a:pos x="87" y="40"/>
                </a:cxn>
                <a:cxn ang="0">
                  <a:pos x="79" y="44"/>
                </a:cxn>
                <a:cxn ang="0">
                  <a:pos x="72" y="40"/>
                </a:cxn>
                <a:cxn ang="0">
                  <a:pos x="57" y="50"/>
                </a:cxn>
                <a:cxn ang="0">
                  <a:pos x="51" y="48"/>
                </a:cxn>
                <a:cxn ang="0">
                  <a:pos x="55" y="36"/>
                </a:cxn>
                <a:cxn ang="0">
                  <a:pos x="57" y="24"/>
                </a:cxn>
                <a:cxn ang="0">
                  <a:pos x="54" y="16"/>
                </a:cxn>
                <a:cxn ang="0">
                  <a:pos x="45" y="16"/>
                </a:cxn>
                <a:cxn ang="0">
                  <a:pos x="44" y="4"/>
                </a:cxn>
                <a:cxn ang="0">
                  <a:pos x="41" y="0"/>
                </a:cxn>
                <a:cxn ang="0">
                  <a:pos x="31" y="6"/>
                </a:cxn>
                <a:cxn ang="0">
                  <a:pos x="21" y="13"/>
                </a:cxn>
                <a:cxn ang="0">
                  <a:pos x="7" y="14"/>
                </a:cxn>
                <a:cxn ang="0">
                  <a:pos x="0" y="44"/>
                </a:cxn>
                <a:cxn ang="0">
                  <a:pos x="8" y="57"/>
                </a:cxn>
                <a:cxn ang="0">
                  <a:pos x="13" y="64"/>
                </a:cxn>
                <a:cxn ang="0">
                  <a:pos x="17" y="71"/>
                </a:cxn>
                <a:cxn ang="0">
                  <a:pos x="14" y="77"/>
                </a:cxn>
                <a:cxn ang="0">
                  <a:pos x="11" y="88"/>
                </a:cxn>
                <a:cxn ang="0">
                  <a:pos x="13" y="101"/>
                </a:cxn>
                <a:cxn ang="0">
                  <a:pos x="23" y="115"/>
                </a:cxn>
                <a:cxn ang="0">
                  <a:pos x="25" y="131"/>
                </a:cxn>
                <a:cxn ang="0">
                  <a:pos x="24" y="151"/>
                </a:cxn>
                <a:cxn ang="0">
                  <a:pos x="15" y="164"/>
                </a:cxn>
                <a:cxn ang="0">
                  <a:pos x="8" y="201"/>
                </a:cxn>
                <a:cxn ang="0">
                  <a:pos x="20" y="208"/>
                </a:cxn>
                <a:cxn ang="0">
                  <a:pos x="37" y="231"/>
                </a:cxn>
                <a:cxn ang="0">
                  <a:pos x="52" y="235"/>
                </a:cxn>
                <a:cxn ang="0">
                  <a:pos x="55" y="242"/>
                </a:cxn>
                <a:cxn ang="0">
                  <a:pos x="68" y="241"/>
                </a:cxn>
                <a:cxn ang="0">
                  <a:pos x="72" y="235"/>
                </a:cxn>
                <a:cxn ang="0">
                  <a:pos x="54" y="225"/>
                </a:cxn>
                <a:cxn ang="0">
                  <a:pos x="44" y="218"/>
                </a:cxn>
                <a:cxn ang="0">
                  <a:pos x="41" y="202"/>
                </a:cxn>
                <a:cxn ang="0">
                  <a:pos x="37" y="192"/>
                </a:cxn>
                <a:cxn ang="0">
                  <a:pos x="27" y="184"/>
                </a:cxn>
                <a:cxn ang="0">
                  <a:pos x="28" y="158"/>
                </a:cxn>
                <a:cxn ang="0">
                  <a:pos x="37" y="132"/>
                </a:cxn>
                <a:cxn ang="0">
                  <a:pos x="37" y="124"/>
                </a:cxn>
                <a:cxn ang="0">
                  <a:pos x="50" y="120"/>
                </a:cxn>
                <a:cxn ang="0">
                  <a:pos x="54" y="130"/>
                </a:cxn>
                <a:cxn ang="0">
                  <a:pos x="68" y="132"/>
                </a:cxn>
                <a:cxn ang="0">
                  <a:pos x="79" y="141"/>
                </a:cxn>
                <a:cxn ang="0">
                  <a:pos x="81" y="141"/>
                </a:cxn>
                <a:cxn ang="0">
                  <a:pos x="78" y="128"/>
                </a:cxn>
              </a:cxnLst>
              <a:rect l="0" t="0" r="r" b="b"/>
              <a:pathLst>
                <a:path w="126" h="242">
                  <a:moveTo>
                    <a:pt x="78" y="128"/>
                  </a:moveTo>
                  <a:lnTo>
                    <a:pt x="78" y="128"/>
                  </a:lnTo>
                  <a:lnTo>
                    <a:pt x="78" y="124"/>
                  </a:lnTo>
                  <a:lnTo>
                    <a:pt x="77" y="121"/>
                  </a:lnTo>
                  <a:lnTo>
                    <a:pt x="75" y="118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4" y="108"/>
                  </a:lnTo>
                  <a:lnTo>
                    <a:pt x="89" y="104"/>
                  </a:lnTo>
                  <a:lnTo>
                    <a:pt x="95" y="103"/>
                  </a:lnTo>
                  <a:lnTo>
                    <a:pt x="99" y="103"/>
                  </a:lnTo>
                  <a:lnTo>
                    <a:pt x="99" y="103"/>
                  </a:lnTo>
                  <a:lnTo>
                    <a:pt x="105" y="103"/>
                  </a:lnTo>
                  <a:lnTo>
                    <a:pt x="112" y="103"/>
                  </a:lnTo>
                  <a:lnTo>
                    <a:pt x="118" y="103"/>
                  </a:lnTo>
                  <a:lnTo>
                    <a:pt x="121" y="103"/>
                  </a:lnTo>
                  <a:lnTo>
                    <a:pt x="122" y="104"/>
                  </a:lnTo>
                  <a:lnTo>
                    <a:pt x="122" y="104"/>
                  </a:lnTo>
                  <a:lnTo>
                    <a:pt x="124" y="105"/>
                  </a:lnTo>
                  <a:lnTo>
                    <a:pt x="124" y="105"/>
                  </a:lnTo>
                  <a:lnTo>
                    <a:pt x="126" y="101"/>
                  </a:lnTo>
                  <a:lnTo>
                    <a:pt x="126" y="97"/>
                  </a:lnTo>
                  <a:lnTo>
                    <a:pt x="126" y="93"/>
                  </a:lnTo>
                  <a:lnTo>
                    <a:pt x="126" y="87"/>
                  </a:lnTo>
                  <a:lnTo>
                    <a:pt x="126" y="87"/>
                  </a:lnTo>
                  <a:lnTo>
                    <a:pt x="125" y="81"/>
                  </a:lnTo>
                  <a:lnTo>
                    <a:pt x="122" y="75"/>
                  </a:lnTo>
                  <a:lnTo>
                    <a:pt x="119" y="73"/>
                  </a:lnTo>
                  <a:lnTo>
                    <a:pt x="115" y="70"/>
                  </a:lnTo>
                  <a:lnTo>
                    <a:pt x="115" y="70"/>
                  </a:lnTo>
                  <a:lnTo>
                    <a:pt x="114" y="68"/>
                  </a:lnTo>
                  <a:lnTo>
                    <a:pt x="114" y="67"/>
                  </a:lnTo>
                  <a:lnTo>
                    <a:pt x="114" y="61"/>
                  </a:lnTo>
                  <a:lnTo>
                    <a:pt x="115" y="54"/>
                  </a:lnTo>
                  <a:lnTo>
                    <a:pt x="115" y="53"/>
                  </a:lnTo>
                  <a:lnTo>
                    <a:pt x="114" y="51"/>
                  </a:lnTo>
                  <a:lnTo>
                    <a:pt x="114" y="51"/>
                  </a:lnTo>
                  <a:lnTo>
                    <a:pt x="108" y="46"/>
                  </a:lnTo>
                  <a:lnTo>
                    <a:pt x="102" y="38"/>
                  </a:lnTo>
                  <a:lnTo>
                    <a:pt x="102" y="38"/>
                  </a:lnTo>
                  <a:lnTo>
                    <a:pt x="98" y="37"/>
                  </a:lnTo>
                  <a:lnTo>
                    <a:pt x="94" y="37"/>
                  </a:lnTo>
                  <a:lnTo>
                    <a:pt x="89" y="37"/>
                  </a:lnTo>
                  <a:lnTo>
                    <a:pt x="87" y="40"/>
                  </a:lnTo>
                  <a:lnTo>
                    <a:pt x="87" y="40"/>
                  </a:lnTo>
                  <a:lnTo>
                    <a:pt x="85" y="41"/>
                  </a:lnTo>
                  <a:lnTo>
                    <a:pt x="82" y="43"/>
                  </a:lnTo>
                  <a:lnTo>
                    <a:pt x="79" y="44"/>
                  </a:lnTo>
                  <a:lnTo>
                    <a:pt x="77" y="43"/>
                  </a:lnTo>
                  <a:lnTo>
                    <a:pt x="77" y="43"/>
                  </a:lnTo>
                  <a:lnTo>
                    <a:pt x="75" y="41"/>
                  </a:lnTo>
                  <a:lnTo>
                    <a:pt x="72" y="40"/>
                  </a:lnTo>
                  <a:lnTo>
                    <a:pt x="69" y="41"/>
                  </a:lnTo>
                  <a:lnTo>
                    <a:pt x="65" y="43"/>
                  </a:lnTo>
                  <a:lnTo>
                    <a:pt x="65" y="43"/>
                  </a:lnTo>
                  <a:lnTo>
                    <a:pt x="57" y="50"/>
                  </a:lnTo>
                  <a:lnTo>
                    <a:pt x="52" y="51"/>
                  </a:lnTo>
                  <a:lnTo>
                    <a:pt x="51" y="50"/>
                  </a:lnTo>
                  <a:lnTo>
                    <a:pt x="51" y="48"/>
                  </a:lnTo>
                  <a:lnTo>
                    <a:pt x="51" y="48"/>
                  </a:lnTo>
                  <a:lnTo>
                    <a:pt x="51" y="46"/>
                  </a:lnTo>
                  <a:lnTo>
                    <a:pt x="52" y="43"/>
                  </a:lnTo>
                  <a:lnTo>
                    <a:pt x="54" y="40"/>
                  </a:lnTo>
                  <a:lnTo>
                    <a:pt x="55" y="36"/>
                  </a:lnTo>
                  <a:lnTo>
                    <a:pt x="55" y="36"/>
                  </a:lnTo>
                  <a:lnTo>
                    <a:pt x="55" y="31"/>
                  </a:lnTo>
                  <a:lnTo>
                    <a:pt x="57" y="27"/>
                  </a:lnTo>
                  <a:lnTo>
                    <a:pt x="57" y="24"/>
                  </a:lnTo>
                  <a:lnTo>
                    <a:pt x="57" y="19"/>
                  </a:lnTo>
                  <a:lnTo>
                    <a:pt x="57" y="19"/>
                  </a:lnTo>
                  <a:lnTo>
                    <a:pt x="55" y="17"/>
                  </a:lnTo>
                  <a:lnTo>
                    <a:pt x="54" y="16"/>
                  </a:lnTo>
                  <a:lnTo>
                    <a:pt x="51" y="16"/>
                  </a:lnTo>
                  <a:lnTo>
                    <a:pt x="47" y="17"/>
                  </a:lnTo>
                  <a:lnTo>
                    <a:pt x="47" y="16"/>
                  </a:lnTo>
                  <a:lnTo>
                    <a:pt x="45" y="16"/>
                  </a:lnTo>
                  <a:lnTo>
                    <a:pt x="45" y="16"/>
                  </a:lnTo>
                  <a:lnTo>
                    <a:pt x="44" y="11"/>
                  </a:lnTo>
                  <a:lnTo>
                    <a:pt x="44" y="7"/>
                  </a:lnTo>
                  <a:lnTo>
                    <a:pt x="44" y="4"/>
                  </a:lnTo>
                  <a:lnTo>
                    <a:pt x="44" y="3"/>
                  </a:lnTo>
                  <a:lnTo>
                    <a:pt x="44" y="3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5" y="4"/>
                  </a:lnTo>
                  <a:lnTo>
                    <a:pt x="31" y="6"/>
                  </a:lnTo>
                  <a:lnTo>
                    <a:pt x="27" y="7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1" y="13"/>
                  </a:lnTo>
                  <a:lnTo>
                    <a:pt x="17" y="14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7" y="14"/>
                  </a:lnTo>
                  <a:lnTo>
                    <a:pt x="4" y="16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" y="48"/>
                  </a:lnTo>
                  <a:lnTo>
                    <a:pt x="4" y="53"/>
                  </a:lnTo>
                  <a:lnTo>
                    <a:pt x="8" y="57"/>
                  </a:lnTo>
                  <a:lnTo>
                    <a:pt x="11" y="58"/>
                  </a:lnTo>
                  <a:lnTo>
                    <a:pt x="11" y="58"/>
                  </a:lnTo>
                  <a:lnTo>
                    <a:pt x="13" y="61"/>
                  </a:lnTo>
                  <a:lnTo>
                    <a:pt x="13" y="64"/>
                  </a:lnTo>
                  <a:lnTo>
                    <a:pt x="13" y="67"/>
                  </a:lnTo>
                  <a:lnTo>
                    <a:pt x="14" y="70"/>
                  </a:lnTo>
                  <a:lnTo>
                    <a:pt x="14" y="70"/>
                  </a:lnTo>
                  <a:lnTo>
                    <a:pt x="17" y="71"/>
                  </a:lnTo>
                  <a:lnTo>
                    <a:pt x="17" y="74"/>
                  </a:lnTo>
                  <a:lnTo>
                    <a:pt x="15" y="77"/>
                  </a:lnTo>
                  <a:lnTo>
                    <a:pt x="14" y="77"/>
                  </a:lnTo>
                  <a:lnTo>
                    <a:pt x="14" y="77"/>
                  </a:lnTo>
                  <a:lnTo>
                    <a:pt x="13" y="78"/>
                  </a:lnTo>
                  <a:lnTo>
                    <a:pt x="14" y="81"/>
                  </a:lnTo>
                  <a:lnTo>
                    <a:pt x="13" y="85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10" y="93"/>
                  </a:lnTo>
                  <a:lnTo>
                    <a:pt x="11" y="97"/>
                  </a:lnTo>
                  <a:lnTo>
                    <a:pt x="13" y="101"/>
                  </a:lnTo>
                  <a:lnTo>
                    <a:pt x="17" y="105"/>
                  </a:lnTo>
                  <a:lnTo>
                    <a:pt x="17" y="105"/>
                  </a:lnTo>
                  <a:lnTo>
                    <a:pt x="21" y="111"/>
                  </a:lnTo>
                  <a:lnTo>
                    <a:pt x="23" y="115"/>
                  </a:lnTo>
                  <a:lnTo>
                    <a:pt x="24" y="125"/>
                  </a:lnTo>
                  <a:lnTo>
                    <a:pt x="24" y="125"/>
                  </a:lnTo>
                  <a:lnTo>
                    <a:pt x="24" y="128"/>
                  </a:lnTo>
                  <a:lnTo>
                    <a:pt x="25" y="131"/>
                  </a:lnTo>
                  <a:lnTo>
                    <a:pt x="28" y="134"/>
                  </a:lnTo>
                  <a:lnTo>
                    <a:pt x="28" y="138"/>
                  </a:lnTo>
                  <a:lnTo>
                    <a:pt x="28" y="138"/>
                  </a:lnTo>
                  <a:lnTo>
                    <a:pt x="24" y="151"/>
                  </a:lnTo>
                  <a:lnTo>
                    <a:pt x="20" y="161"/>
                  </a:lnTo>
                  <a:lnTo>
                    <a:pt x="17" y="164"/>
                  </a:lnTo>
                  <a:lnTo>
                    <a:pt x="15" y="164"/>
                  </a:lnTo>
                  <a:lnTo>
                    <a:pt x="15" y="164"/>
                  </a:lnTo>
                  <a:lnTo>
                    <a:pt x="10" y="188"/>
                  </a:lnTo>
                  <a:lnTo>
                    <a:pt x="10" y="188"/>
                  </a:lnTo>
                  <a:lnTo>
                    <a:pt x="8" y="198"/>
                  </a:lnTo>
                  <a:lnTo>
                    <a:pt x="8" y="201"/>
                  </a:lnTo>
                  <a:lnTo>
                    <a:pt x="11" y="202"/>
                  </a:lnTo>
                  <a:lnTo>
                    <a:pt x="11" y="202"/>
                  </a:lnTo>
                  <a:lnTo>
                    <a:pt x="15" y="204"/>
                  </a:lnTo>
                  <a:lnTo>
                    <a:pt x="20" y="208"/>
                  </a:lnTo>
                  <a:lnTo>
                    <a:pt x="32" y="222"/>
                  </a:lnTo>
                  <a:lnTo>
                    <a:pt x="32" y="222"/>
                  </a:lnTo>
                  <a:lnTo>
                    <a:pt x="37" y="231"/>
                  </a:lnTo>
                  <a:lnTo>
                    <a:pt x="37" y="231"/>
                  </a:lnTo>
                  <a:lnTo>
                    <a:pt x="47" y="231"/>
                  </a:lnTo>
                  <a:lnTo>
                    <a:pt x="47" y="231"/>
                  </a:lnTo>
                  <a:lnTo>
                    <a:pt x="50" y="232"/>
                  </a:lnTo>
                  <a:lnTo>
                    <a:pt x="52" y="235"/>
                  </a:lnTo>
                  <a:lnTo>
                    <a:pt x="54" y="238"/>
                  </a:lnTo>
                  <a:lnTo>
                    <a:pt x="54" y="241"/>
                  </a:lnTo>
                  <a:lnTo>
                    <a:pt x="54" y="241"/>
                  </a:lnTo>
                  <a:lnTo>
                    <a:pt x="55" y="242"/>
                  </a:lnTo>
                  <a:lnTo>
                    <a:pt x="60" y="242"/>
                  </a:lnTo>
                  <a:lnTo>
                    <a:pt x="67" y="242"/>
                  </a:lnTo>
                  <a:lnTo>
                    <a:pt x="67" y="242"/>
                  </a:lnTo>
                  <a:lnTo>
                    <a:pt x="68" y="241"/>
                  </a:lnTo>
                  <a:lnTo>
                    <a:pt x="68" y="239"/>
                  </a:lnTo>
                  <a:lnTo>
                    <a:pt x="69" y="238"/>
                  </a:lnTo>
                  <a:lnTo>
                    <a:pt x="72" y="235"/>
                  </a:lnTo>
                  <a:lnTo>
                    <a:pt x="72" y="235"/>
                  </a:lnTo>
                  <a:lnTo>
                    <a:pt x="68" y="232"/>
                  </a:lnTo>
                  <a:lnTo>
                    <a:pt x="64" y="229"/>
                  </a:lnTo>
                  <a:lnTo>
                    <a:pt x="58" y="226"/>
                  </a:lnTo>
                  <a:lnTo>
                    <a:pt x="54" y="225"/>
                  </a:lnTo>
                  <a:lnTo>
                    <a:pt x="54" y="225"/>
                  </a:lnTo>
                  <a:lnTo>
                    <a:pt x="51" y="223"/>
                  </a:lnTo>
                  <a:lnTo>
                    <a:pt x="48" y="222"/>
                  </a:lnTo>
                  <a:lnTo>
                    <a:pt x="44" y="218"/>
                  </a:lnTo>
                  <a:lnTo>
                    <a:pt x="42" y="212"/>
                  </a:lnTo>
                  <a:lnTo>
                    <a:pt x="42" y="206"/>
                  </a:lnTo>
                  <a:lnTo>
                    <a:pt x="42" y="206"/>
                  </a:lnTo>
                  <a:lnTo>
                    <a:pt x="41" y="202"/>
                  </a:lnTo>
                  <a:lnTo>
                    <a:pt x="40" y="199"/>
                  </a:lnTo>
                  <a:lnTo>
                    <a:pt x="37" y="195"/>
                  </a:lnTo>
                  <a:lnTo>
                    <a:pt x="37" y="192"/>
                  </a:lnTo>
                  <a:lnTo>
                    <a:pt x="37" y="192"/>
                  </a:lnTo>
                  <a:lnTo>
                    <a:pt x="35" y="189"/>
                  </a:lnTo>
                  <a:lnTo>
                    <a:pt x="34" y="186"/>
                  </a:lnTo>
                  <a:lnTo>
                    <a:pt x="27" y="184"/>
                  </a:lnTo>
                  <a:lnTo>
                    <a:pt x="27" y="184"/>
                  </a:lnTo>
                  <a:lnTo>
                    <a:pt x="24" y="182"/>
                  </a:lnTo>
                  <a:lnTo>
                    <a:pt x="24" y="179"/>
                  </a:lnTo>
                  <a:lnTo>
                    <a:pt x="25" y="172"/>
                  </a:lnTo>
                  <a:lnTo>
                    <a:pt x="28" y="158"/>
                  </a:lnTo>
                  <a:lnTo>
                    <a:pt x="28" y="158"/>
                  </a:lnTo>
                  <a:lnTo>
                    <a:pt x="30" y="151"/>
                  </a:lnTo>
                  <a:lnTo>
                    <a:pt x="34" y="142"/>
                  </a:lnTo>
                  <a:lnTo>
                    <a:pt x="37" y="132"/>
                  </a:lnTo>
                  <a:lnTo>
                    <a:pt x="37" y="128"/>
                  </a:lnTo>
                  <a:lnTo>
                    <a:pt x="37" y="125"/>
                  </a:lnTo>
                  <a:lnTo>
                    <a:pt x="37" y="125"/>
                  </a:lnTo>
                  <a:lnTo>
                    <a:pt x="37" y="124"/>
                  </a:lnTo>
                  <a:lnTo>
                    <a:pt x="37" y="121"/>
                  </a:lnTo>
                  <a:lnTo>
                    <a:pt x="41" y="118"/>
                  </a:lnTo>
                  <a:lnTo>
                    <a:pt x="47" y="118"/>
                  </a:lnTo>
                  <a:lnTo>
                    <a:pt x="50" y="120"/>
                  </a:lnTo>
                  <a:lnTo>
                    <a:pt x="51" y="121"/>
                  </a:lnTo>
                  <a:lnTo>
                    <a:pt x="51" y="121"/>
                  </a:lnTo>
                  <a:lnTo>
                    <a:pt x="51" y="127"/>
                  </a:lnTo>
                  <a:lnTo>
                    <a:pt x="54" y="130"/>
                  </a:lnTo>
                  <a:lnTo>
                    <a:pt x="57" y="131"/>
                  </a:lnTo>
                  <a:lnTo>
                    <a:pt x="62" y="131"/>
                  </a:lnTo>
                  <a:lnTo>
                    <a:pt x="62" y="131"/>
                  </a:lnTo>
                  <a:lnTo>
                    <a:pt x="68" y="132"/>
                  </a:lnTo>
                  <a:lnTo>
                    <a:pt x="72" y="135"/>
                  </a:lnTo>
                  <a:lnTo>
                    <a:pt x="75" y="138"/>
                  </a:lnTo>
                  <a:lnTo>
                    <a:pt x="79" y="141"/>
                  </a:lnTo>
                  <a:lnTo>
                    <a:pt x="79" y="141"/>
                  </a:lnTo>
                  <a:lnTo>
                    <a:pt x="81" y="141"/>
                  </a:lnTo>
                  <a:lnTo>
                    <a:pt x="81" y="141"/>
                  </a:lnTo>
                  <a:lnTo>
                    <a:pt x="81" y="141"/>
                  </a:lnTo>
                  <a:lnTo>
                    <a:pt x="81" y="141"/>
                  </a:lnTo>
                  <a:lnTo>
                    <a:pt x="81" y="137"/>
                  </a:lnTo>
                  <a:lnTo>
                    <a:pt x="81" y="135"/>
                  </a:lnTo>
                  <a:lnTo>
                    <a:pt x="79" y="132"/>
                  </a:lnTo>
                  <a:lnTo>
                    <a:pt x="78" y="128"/>
                  </a:lnTo>
                  <a:lnTo>
                    <a:pt x="78" y="128"/>
                  </a:lnTo>
                  <a:close/>
                </a:path>
              </a:pathLst>
            </a:custGeom>
            <a:solidFill>
              <a:srgbClr val="0988B0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80" name="Freeform 252">
              <a:extLst>
                <a:ext uri="{FF2B5EF4-FFF2-40B4-BE49-F238E27FC236}">
                  <a16:creationId xmlns="" xmlns:a16="http://schemas.microsoft.com/office/drawing/2014/main" id="{87159C22-CF8E-FA47-B9FD-385269DD8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7250" y="2514600"/>
              <a:ext cx="242888" cy="198438"/>
            </a:xfrm>
            <a:custGeom>
              <a:avLst/>
              <a:gdLst/>
              <a:ahLst/>
              <a:cxnLst>
                <a:cxn ang="0">
                  <a:pos x="3" y="33"/>
                </a:cxn>
                <a:cxn ang="0">
                  <a:pos x="2" y="41"/>
                </a:cxn>
                <a:cxn ang="0">
                  <a:pos x="2" y="48"/>
                </a:cxn>
                <a:cxn ang="0">
                  <a:pos x="6" y="55"/>
                </a:cxn>
                <a:cxn ang="0">
                  <a:pos x="8" y="64"/>
                </a:cxn>
                <a:cxn ang="0">
                  <a:pos x="12" y="77"/>
                </a:cxn>
                <a:cxn ang="0">
                  <a:pos x="12" y="84"/>
                </a:cxn>
                <a:cxn ang="0">
                  <a:pos x="22" y="89"/>
                </a:cxn>
                <a:cxn ang="0">
                  <a:pos x="32" y="97"/>
                </a:cxn>
                <a:cxn ang="0">
                  <a:pos x="36" y="101"/>
                </a:cxn>
                <a:cxn ang="0">
                  <a:pos x="40" y="101"/>
                </a:cxn>
                <a:cxn ang="0">
                  <a:pos x="50" y="99"/>
                </a:cxn>
                <a:cxn ang="0">
                  <a:pos x="53" y="101"/>
                </a:cxn>
                <a:cxn ang="0">
                  <a:pos x="56" y="107"/>
                </a:cxn>
                <a:cxn ang="0">
                  <a:pos x="64" y="108"/>
                </a:cxn>
                <a:cxn ang="0">
                  <a:pos x="70" y="115"/>
                </a:cxn>
                <a:cxn ang="0">
                  <a:pos x="74" y="118"/>
                </a:cxn>
                <a:cxn ang="0">
                  <a:pos x="82" y="117"/>
                </a:cxn>
                <a:cxn ang="0">
                  <a:pos x="92" y="118"/>
                </a:cxn>
                <a:cxn ang="0">
                  <a:pos x="99" y="118"/>
                </a:cxn>
                <a:cxn ang="0">
                  <a:pos x="107" y="119"/>
                </a:cxn>
                <a:cxn ang="0">
                  <a:pos x="121" y="122"/>
                </a:cxn>
                <a:cxn ang="0">
                  <a:pos x="131" y="125"/>
                </a:cxn>
                <a:cxn ang="0">
                  <a:pos x="130" y="114"/>
                </a:cxn>
                <a:cxn ang="0">
                  <a:pos x="146" y="98"/>
                </a:cxn>
                <a:cxn ang="0">
                  <a:pos x="150" y="95"/>
                </a:cxn>
                <a:cxn ang="0">
                  <a:pos x="153" y="89"/>
                </a:cxn>
                <a:cxn ang="0">
                  <a:pos x="146" y="77"/>
                </a:cxn>
                <a:cxn ang="0">
                  <a:pos x="144" y="62"/>
                </a:cxn>
                <a:cxn ang="0">
                  <a:pos x="140" y="57"/>
                </a:cxn>
                <a:cxn ang="0">
                  <a:pos x="140" y="52"/>
                </a:cxn>
                <a:cxn ang="0">
                  <a:pos x="148" y="47"/>
                </a:cxn>
                <a:cxn ang="0">
                  <a:pos x="150" y="35"/>
                </a:cxn>
                <a:cxn ang="0">
                  <a:pos x="146" y="31"/>
                </a:cxn>
                <a:cxn ang="0">
                  <a:pos x="146" y="21"/>
                </a:cxn>
                <a:cxn ang="0">
                  <a:pos x="144" y="17"/>
                </a:cxn>
                <a:cxn ang="0">
                  <a:pos x="133" y="11"/>
                </a:cxn>
                <a:cxn ang="0">
                  <a:pos x="121" y="11"/>
                </a:cxn>
                <a:cxn ang="0">
                  <a:pos x="90" y="10"/>
                </a:cxn>
                <a:cxn ang="0">
                  <a:pos x="79" y="10"/>
                </a:cxn>
                <a:cxn ang="0">
                  <a:pos x="70" y="10"/>
                </a:cxn>
                <a:cxn ang="0">
                  <a:pos x="66" y="1"/>
                </a:cxn>
                <a:cxn ang="0">
                  <a:pos x="52" y="3"/>
                </a:cxn>
                <a:cxn ang="0">
                  <a:pos x="32" y="11"/>
                </a:cxn>
                <a:cxn ang="0">
                  <a:pos x="25" y="14"/>
                </a:cxn>
                <a:cxn ang="0">
                  <a:pos x="8" y="18"/>
                </a:cxn>
                <a:cxn ang="0">
                  <a:pos x="5" y="23"/>
                </a:cxn>
                <a:cxn ang="0">
                  <a:pos x="2" y="25"/>
                </a:cxn>
              </a:cxnLst>
              <a:rect l="0" t="0" r="r" b="b"/>
              <a:pathLst>
                <a:path w="153" h="125">
                  <a:moveTo>
                    <a:pt x="2" y="25"/>
                  </a:moveTo>
                  <a:lnTo>
                    <a:pt x="2" y="25"/>
                  </a:lnTo>
                  <a:lnTo>
                    <a:pt x="3" y="33"/>
                  </a:lnTo>
                  <a:lnTo>
                    <a:pt x="2" y="38"/>
                  </a:lnTo>
                  <a:lnTo>
                    <a:pt x="2" y="41"/>
                  </a:lnTo>
                  <a:lnTo>
                    <a:pt x="2" y="41"/>
                  </a:lnTo>
                  <a:lnTo>
                    <a:pt x="0" y="44"/>
                  </a:lnTo>
                  <a:lnTo>
                    <a:pt x="0" y="45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5" y="51"/>
                  </a:lnTo>
                  <a:lnTo>
                    <a:pt x="6" y="55"/>
                  </a:lnTo>
                  <a:lnTo>
                    <a:pt x="6" y="55"/>
                  </a:lnTo>
                  <a:lnTo>
                    <a:pt x="8" y="60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9" y="72"/>
                  </a:lnTo>
                  <a:lnTo>
                    <a:pt x="12" y="77"/>
                  </a:lnTo>
                  <a:lnTo>
                    <a:pt x="12" y="77"/>
                  </a:lnTo>
                  <a:lnTo>
                    <a:pt x="13" y="81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22" y="89"/>
                  </a:lnTo>
                  <a:lnTo>
                    <a:pt x="22" y="89"/>
                  </a:lnTo>
                  <a:lnTo>
                    <a:pt x="30" y="94"/>
                  </a:lnTo>
                  <a:lnTo>
                    <a:pt x="32" y="95"/>
                  </a:lnTo>
                  <a:lnTo>
                    <a:pt x="32" y="97"/>
                  </a:lnTo>
                  <a:lnTo>
                    <a:pt x="32" y="97"/>
                  </a:lnTo>
                  <a:lnTo>
                    <a:pt x="33" y="99"/>
                  </a:lnTo>
                  <a:lnTo>
                    <a:pt x="36" y="101"/>
                  </a:lnTo>
                  <a:lnTo>
                    <a:pt x="39" y="102"/>
                  </a:lnTo>
                  <a:lnTo>
                    <a:pt x="40" y="101"/>
                  </a:lnTo>
                  <a:lnTo>
                    <a:pt x="40" y="101"/>
                  </a:lnTo>
                  <a:lnTo>
                    <a:pt x="43" y="99"/>
                  </a:lnTo>
                  <a:lnTo>
                    <a:pt x="45" y="99"/>
                  </a:lnTo>
                  <a:lnTo>
                    <a:pt x="50" y="99"/>
                  </a:lnTo>
                  <a:lnTo>
                    <a:pt x="50" y="99"/>
                  </a:lnTo>
                  <a:lnTo>
                    <a:pt x="52" y="99"/>
                  </a:lnTo>
                  <a:lnTo>
                    <a:pt x="53" y="101"/>
                  </a:lnTo>
                  <a:lnTo>
                    <a:pt x="55" y="105"/>
                  </a:lnTo>
                  <a:lnTo>
                    <a:pt x="55" y="105"/>
                  </a:lnTo>
                  <a:lnTo>
                    <a:pt x="56" y="107"/>
                  </a:lnTo>
                  <a:lnTo>
                    <a:pt x="59" y="107"/>
                  </a:lnTo>
                  <a:lnTo>
                    <a:pt x="64" y="108"/>
                  </a:lnTo>
                  <a:lnTo>
                    <a:pt x="64" y="108"/>
                  </a:lnTo>
                  <a:lnTo>
                    <a:pt x="66" y="109"/>
                  </a:lnTo>
                  <a:lnTo>
                    <a:pt x="67" y="112"/>
                  </a:lnTo>
                  <a:lnTo>
                    <a:pt x="70" y="115"/>
                  </a:lnTo>
                  <a:lnTo>
                    <a:pt x="72" y="118"/>
                  </a:lnTo>
                  <a:lnTo>
                    <a:pt x="72" y="118"/>
                  </a:lnTo>
                  <a:lnTo>
                    <a:pt x="74" y="118"/>
                  </a:lnTo>
                  <a:lnTo>
                    <a:pt x="77" y="117"/>
                  </a:lnTo>
                  <a:lnTo>
                    <a:pt x="80" y="117"/>
                  </a:lnTo>
                  <a:lnTo>
                    <a:pt x="82" y="117"/>
                  </a:lnTo>
                  <a:lnTo>
                    <a:pt x="82" y="117"/>
                  </a:lnTo>
                  <a:lnTo>
                    <a:pt x="87" y="118"/>
                  </a:lnTo>
                  <a:lnTo>
                    <a:pt x="92" y="118"/>
                  </a:lnTo>
                  <a:lnTo>
                    <a:pt x="96" y="118"/>
                  </a:lnTo>
                  <a:lnTo>
                    <a:pt x="96" y="118"/>
                  </a:lnTo>
                  <a:lnTo>
                    <a:pt x="99" y="118"/>
                  </a:lnTo>
                  <a:lnTo>
                    <a:pt x="101" y="118"/>
                  </a:lnTo>
                  <a:lnTo>
                    <a:pt x="104" y="119"/>
                  </a:lnTo>
                  <a:lnTo>
                    <a:pt x="107" y="119"/>
                  </a:lnTo>
                  <a:lnTo>
                    <a:pt x="107" y="119"/>
                  </a:lnTo>
                  <a:lnTo>
                    <a:pt x="116" y="119"/>
                  </a:lnTo>
                  <a:lnTo>
                    <a:pt x="121" y="122"/>
                  </a:lnTo>
                  <a:lnTo>
                    <a:pt x="121" y="122"/>
                  </a:lnTo>
                  <a:lnTo>
                    <a:pt x="124" y="124"/>
                  </a:lnTo>
                  <a:lnTo>
                    <a:pt x="131" y="125"/>
                  </a:lnTo>
                  <a:lnTo>
                    <a:pt x="131" y="125"/>
                  </a:lnTo>
                  <a:lnTo>
                    <a:pt x="131" y="119"/>
                  </a:lnTo>
                  <a:lnTo>
                    <a:pt x="130" y="114"/>
                  </a:lnTo>
                  <a:lnTo>
                    <a:pt x="130" y="114"/>
                  </a:lnTo>
                  <a:lnTo>
                    <a:pt x="137" y="107"/>
                  </a:lnTo>
                  <a:lnTo>
                    <a:pt x="146" y="98"/>
                  </a:lnTo>
                  <a:lnTo>
                    <a:pt x="146" y="98"/>
                  </a:lnTo>
                  <a:lnTo>
                    <a:pt x="148" y="97"/>
                  </a:lnTo>
                  <a:lnTo>
                    <a:pt x="150" y="95"/>
                  </a:lnTo>
                  <a:lnTo>
                    <a:pt x="153" y="92"/>
                  </a:lnTo>
                  <a:lnTo>
                    <a:pt x="153" y="92"/>
                  </a:lnTo>
                  <a:lnTo>
                    <a:pt x="153" y="89"/>
                  </a:lnTo>
                  <a:lnTo>
                    <a:pt x="150" y="85"/>
                  </a:lnTo>
                  <a:lnTo>
                    <a:pt x="146" y="77"/>
                  </a:lnTo>
                  <a:lnTo>
                    <a:pt x="146" y="77"/>
                  </a:lnTo>
                  <a:lnTo>
                    <a:pt x="144" y="71"/>
                  </a:lnTo>
                  <a:lnTo>
                    <a:pt x="144" y="62"/>
                  </a:lnTo>
                  <a:lnTo>
                    <a:pt x="144" y="62"/>
                  </a:lnTo>
                  <a:lnTo>
                    <a:pt x="144" y="61"/>
                  </a:lnTo>
                  <a:lnTo>
                    <a:pt x="143" y="58"/>
                  </a:lnTo>
                  <a:lnTo>
                    <a:pt x="140" y="57"/>
                  </a:lnTo>
                  <a:lnTo>
                    <a:pt x="140" y="55"/>
                  </a:lnTo>
                  <a:lnTo>
                    <a:pt x="140" y="55"/>
                  </a:lnTo>
                  <a:lnTo>
                    <a:pt x="140" y="52"/>
                  </a:lnTo>
                  <a:lnTo>
                    <a:pt x="143" y="51"/>
                  </a:lnTo>
                  <a:lnTo>
                    <a:pt x="148" y="47"/>
                  </a:lnTo>
                  <a:lnTo>
                    <a:pt x="148" y="47"/>
                  </a:lnTo>
                  <a:lnTo>
                    <a:pt x="150" y="44"/>
                  </a:lnTo>
                  <a:lnTo>
                    <a:pt x="150" y="40"/>
                  </a:lnTo>
                  <a:lnTo>
                    <a:pt x="150" y="35"/>
                  </a:lnTo>
                  <a:lnTo>
                    <a:pt x="148" y="33"/>
                  </a:lnTo>
                  <a:lnTo>
                    <a:pt x="148" y="33"/>
                  </a:lnTo>
                  <a:lnTo>
                    <a:pt x="146" y="31"/>
                  </a:lnTo>
                  <a:lnTo>
                    <a:pt x="146" y="28"/>
                  </a:lnTo>
                  <a:lnTo>
                    <a:pt x="144" y="24"/>
                  </a:lnTo>
                  <a:lnTo>
                    <a:pt x="146" y="21"/>
                  </a:lnTo>
                  <a:lnTo>
                    <a:pt x="146" y="21"/>
                  </a:lnTo>
                  <a:lnTo>
                    <a:pt x="146" y="18"/>
                  </a:lnTo>
                  <a:lnTo>
                    <a:pt x="144" y="17"/>
                  </a:lnTo>
                  <a:lnTo>
                    <a:pt x="140" y="14"/>
                  </a:lnTo>
                  <a:lnTo>
                    <a:pt x="133" y="11"/>
                  </a:lnTo>
                  <a:lnTo>
                    <a:pt x="133" y="11"/>
                  </a:lnTo>
                  <a:lnTo>
                    <a:pt x="133" y="11"/>
                  </a:lnTo>
                  <a:lnTo>
                    <a:pt x="133" y="11"/>
                  </a:lnTo>
                  <a:lnTo>
                    <a:pt x="121" y="11"/>
                  </a:lnTo>
                  <a:lnTo>
                    <a:pt x="109" y="11"/>
                  </a:lnTo>
                  <a:lnTo>
                    <a:pt x="90" y="10"/>
                  </a:lnTo>
                  <a:lnTo>
                    <a:pt x="90" y="10"/>
                  </a:lnTo>
                  <a:lnTo>
                    <a:pt x="83" y="7"/>
                  </a:lnTo>
                  <a:lnTo>
                    <a:pt x="83" y="7"/>
                  </a:lnTo>
                  <a:lnTo>
                    <a:pt x="79" y="10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70" y="10"/>
                  </a:lnTo>
                  <a:lnTo>
                    <a:pt x="67" y="7"/>
                  </a:lnTo>
                  <a:lnTo>
                    <a:pt x="66" y="1"/>
                  </a:lnTo>
                  <a:lnTo>
                    <a:pt x="66" y="1"/>
                  </a:lnTo>
                  <a:lnTo>
                    <a:pt x="64" y="0"/>
                  </a:lnTo>
                  <a:lnTo>
                    <a:pt x="62" y="0"/>
                  </a:lnTo>
                  <a:lnTo>
                    <a:pt x="52" y="3"/>
                  </a:lnTo>
                  <a:lnTo>
                    <a:pt x="40" y="6"/>
                  </a:lnTo>
                  <a:lnTo>
                    <a:pt x="35" y="8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27" y="13"/>
                  </a:lnTo>
                  <a:lnTo>
                    <a:pt x="25" y="14"/>
                  </a:lnTo>
                  <a:lnTo>
                    <a:pt x="16" y="17"/>
                  </a:lnTo>
                  <a:lnTo>
                    <a:pt x="9" y="17"/>
                  </a:lnTo>
                  <a:lnTo>
                    <a:pt x="8" y="18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5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81" name="Freeform 253">
              <a:extLst>
                <a:ext uri="{FF2B5EF4-FFF2-40B4-BE49-F238E27FC236}">
                  <a16:creationId xmlns="" xmlns:a16="http://schemas.microsoft.com/office/drawing/2014/main" id="{D9AA955E-429A-3440-81AC-A7D9E5AC8B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175" y="2840038"/>
              <a:ext cx="90488" cy="85725"/>
            </a:xfrm>
            <a:custGeom>
              <a:avLst/>
              <a:gdLst/>
              <a:ahLst/>
              <a:cxnLst>
                <a:cxn ang="0">
                  <a:pos x="42" y="49"/>
                </a:cxn>
                <a:cxn ang="0">
                  <a:pos x="42" y="49"/>
                </a:cxn>
                <a:cxn ang="0">
                  <a:pos x="44" y="45"/>
                </a:cxn>
                <a:cxn ang="0">
                  <a:pos x="47" y="38"/>
                </a:cxn>
                <a:cxn ang="0">
                  <a:pos x="51" y="34"/>
                </a:cxn>
                <a:cxn ang="0">
                  <a:pos x="55" y="31"/>
                </a:cxn>
                <a:cxn ang="0">
                  <a:pos x="55" y="31"/>
                </a:cxn>
                <a:cxn ang="0">
                  <a:pos x="55" y="28"/>
                </a:cxn>
                <a:cxn ang="0">
                  <a:pos x="57" y="22"/>
                </a:cxn>
                <a:cxn ang="0">
                  <a:pos x="57" y="10"/>
                </a:cxn>
                <a:cxn ang="0">
                  <a:pos x="57" y="10"/>
                </a:cxn>
                <a:cxn ang="0">
                  <a:pos x="47" y="4"/>
                </a:cxn>
                <a:cxn ang="0">
                  <a:pos x="42" y="3"/>
                </a:cxn>
                <a:cxn ang="0">
                  <a:pos x="42" y="3"/>
                </a:cxn>
                <a:cxn ang="0">
                  <a:pos x="31" y="1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4" y="0"/>
                </a:cxn>
                <a:cxn ang="0">
                  <a:pos x="13" y="1"/>
                </a:cxn>
                <a:cxn ang="0">
                  <a:pos x="10" y="3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4" y="11"/>
                </a:cxn>
                <a:cxn ang="0">
                  <a:pos x="7" y="14"/>
                </a:cxn>
                <a:cxn ang="0">
                  <a:pos x="7" y="17"/>
                </a:cxn>
                <a:cxn ang="0">
                  <a:pos x="7" y="17"/>
                </a:cxn>
                <a:cxn ang="0">
                  <a:pos x="8" y="20"/>
                </a:cxn>
                <a:cxn ang="0">
                  <a:pos x="10" y="21"/>
                </a:cxn>
                <a:cxn ang="0">
                  <a:pos x="14" y="25"/>
                </a:cxn>
                <a:cxn ang="0">
                  <a:pos x="18" y="30"/>
                </a:cxn>
                <a:cxn ang="0">
                  <a:pos x="21" y="32"/>
                </a:cxn>
                <a:cxn ang="0">
                  <a:pos x="21" y="32"/>
                </a:cxn>
                <a:cxn ang="0">
                  <a:pos x="21" y="35"/>
                </a:cxn>
                <a:cxn ang="0">
                  <a:pos x="25" y="38"/>
                </a:cxn>
                <a:cxn ang="0">
                  <a:pos x="30" y="42"/>
                </a:cxn>
                <a:cxn ang="0">
                  <a:pos x="34" y="48"/>
                </a:cxn>
                <a:cxn ang="0">
                  <a:pos x="34" y="48"/>
                </a:cxn>
                <a:cxn ang="0">
                  <a:pos x="42" y="54"/>
                </a:cxn>
                <a:cxn ang="0">
                  <a:pos x="42" y="54"/>
                </a:cxn>
                <a:cxn ang="0">
                  <a:pos x="42" y="49"/>
                </a:cxn>
                <a:cxn ang="0">
                  <a:pos x="42" y="49"/>
                </a:cxn>
              </a:cxnLst>
              <a:rect l="0" t="0" r="r" b="b"/>
              <a:pathLst>
                <a:path w="57" h="54">
                  <a:moveTo>
                    <a:pt x="42" y="49"/>
                  </a:moveTo>
                  <a:lnTo>
                    <a:pt x="42" y="49"/>
                  </a:lnTo>
                  <a:lnTo>
                    <a:pt x="44" y="45"/>
                  </a:lnTo>
                  <a:lnTo>
                    <a:pt x="47" y="38"/>
                  </a:lnTo>
                  <a:lnTo>
                    <a:pt x="51" y="34"/>
                  </a:lnTo>
                  <a:lnTo>
                    <a:pt x="55" y="31"/>
                  </a:lnTo>
                  <a:lnTo>
                    <a:pt x="55" y="31"/>
                  </a:lnTo>
                  <a:lnTo>
                    <a:pt x="55" y="28"/>
                  </a:lnTo>
                  <a:lnTo>
                    <a:pt x="57" y="22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47" y="4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31" y="1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3" y="1"/>
                  </a:lnTo>
                  <a:lnTo>
                    <a:pt x="10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4" y="1"/>
                  </a:lnTo>
                  <a:lnTo>
                    <a:pt x="3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1" y="8"/>
                  </a:lnTo>
                  <a:lnTo>
                    <a:pt x="4" y="11"/>
                  </a:lnTo>
                  <a:lnTo>
                    <a:pt x="7" y="14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8" y="20"/>
                  </a:lnTo>
                  <a:lnTo>
                    <a:pt x="10" y="21"/>
                  </a:lnTo>
                  <a:lnTo>
                    <a:pt x="14" y="25"/>
                  </a:lnTo>
                  <a:lnTo>
                    <a:pt x="18" y="30"/>
                  </a:lnTo>
                  <a:lnTo>
                    <a:pt x="21" y="32"/>
                  </a:lnTo>
                  <a:lnTo>
                    <a:pt x="21" y="32"/>
                  </a:lnTo>
                  <a:lnTo>
                    <a:pt x="21" y="35"/>
                  </a:lnTo>
                  <a:lnTo>
                    <a:pt x="25" y="38"/>
                  </a:lnTo>
                  <a:lnTo>
                    <a:pt x="30" y="42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2" y="49"/>
                  </a:lnTo>
                  <a:lnTo>
                    <a:pt x="42" y="49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82" name="Freeform 254">
              <a:extLst>
                <a:ext uri="{FF2B5EF4-FFF2-40B4-BE49-F238E27FC236}">
                  <a16:creationId xmlns="" xmlns:a16="http://schemas.microsoft.com/office/drawing/2014/main" id="{19629555-1E23-184F-A496-BC0153DFF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6138" y="2797175"/>
              <a:ext cx="136525" cy="119063"/>
            </a:xfrm>
            <a:custGeom>
              <a:avLst/>
              <a:gdLst/>
              <a:ahLst/>
              <a:cxnLst>
                <a:cxn ang="0">
                  <a:pos x="50" y="59"/>
                </a:cxn>
                <a:cxn ang="0">
                  <a:pos x="43" y="52"/>
                </a:cxn>
                <a:cxn ang="0">
                  <a:pos x="37" y="47"/>
                </a:cxn>
                <a:cxn ang="0">
                  <a:pos x="36" y="44"/>
                </a:cxn>
                <a:cxn ang="0">
                  <a:pos x="33" y="38"/>
                </a:cxn>
                <a:cxn ang="0">
                  <a:pos x="29" y="34"/>
                </a:cxn>
                <a:cxn ang="0">
                  <a:pos x="29" y="31"/>
                </a:cxn>
                <a:cxn ang="0">
                  <a:pos x="33" y="28"/>
                </a:cxn>
                <a:cxn ang="0">
                  <a:pos x="36" y="30"/>
                </a:cxn>
                <a:cxn ang="0">
                  <a:pos x="42" y="28"/>
                </a:cxn>
                <a:cxn ang="0">
                  <a:pos x="46" y="27"/>
                </a:cxn>
                <a:cxn ang="0">
                  <a:pos x="60" y="28"/>
                </a:cxn>
                <a:cxn ang="0">
                  <a:pos x="71" y="30"/>
                </a:cxn>
                <a:cxn ang="0">
                  <a:pos x="86" y="37"/>
                </a:cxn>
                <a:cxn ang="0">
                  <a:pos x="84" y="32"/>
                </a:cxn>
                <a:cxn ang="0">
                  <a:pos x="83" y="27"/>
                </a:cxn>
                <a:cxn ang="0">
                  <a:pos x="80" y="21"/>
                </a:cxn>
                <a:cxn ang="0">
                  <a:pos x="79" y="20"/>
                </a:cxn>
                <a:cxn ang="0">
                  <a:pos x="76" y="12"/>
                </a:cxn>
                <a:cxn ang="0">
                  <a:pos x="70" y="14"/>
                </a:cxn>
                <a:cxn ang="0">
                  <a:pos x="66" y="14"/>
                </a:cxn>
                <a:cxn ang="0">
                  <a:pos x="57" y="12"/>
                </a:cxn>
                <a:cxn ang="0">
                  <a:pos x="53" y="10"/>
                </a:cxn>
                <a:cxn ang="0">
                  <a:pos x="40" y="0"/>
                </a:cxn>
                <a:cxn ang="0">
                  <a:pos x="36" y="4"/>
                </a:cxn>
                <a:cxn ang="0">
                  <a:pos x="30" y="7"/>
                </a:cxn>
                <a:cxn ang="0">
                  <a:pos x="29" y="11"/>
                </a:cxn>
                <a:cxn ang="0">
                  <a:pos x="27" y="14"/>
                </a:cxn>
                <a:cxn ang="0">
                  <a:pos x="25" y="15"/>
                </a:cxn>
                <a:cxn ang="0">
                  <a:pos x="22" y="21"/>
                </a:cxn>
                <a:cxn ang="0">
                  <a:pos x="20" y="22"/>
                </a:cxn>
                <a:cxn ang="0">
                  <a:pos x="13" y="21"/>
                </a:cxn>
                <a:cxn ang="0">
                  <a:pos x="12" y="21"/>
                </a:cxn>
                <a:cxn ang="0">
                  <a:pos x="0" y="22"/>
                </a:cxn>
                <a:cxn ang="0">
                  <a:pos x="2" y="30"/>
                </a:cxn>
                <a:cxn ang="0">
                  <a:pos x="3" y="30"/>
                </a:cxn>
                <a:cxn ang="0">
                  <a:pos x="13" y="32"/>
                </a:cxn>
                <a:cxn ang="0">
                  <a:pos x="15" y="35"/>
                </a:cxn>
                <a:cxn ang="0">
                  <a:pos x="20" y="47"/>
                </a:cxn>
                <a:cxn ang="0">
                  <a:pos x="29" y="58"/>
                </a:cxn>
                <a:cxn ang="0">
                  <a:pos x="37" y="61"/>
                </a:cxn>
                <a:cxn ang="0">
                  <a:pos x="42" y="65"/>
                </a:cxn>
                <a:cxn ang="0">
                  <a:pos x="43" y="67"/>
                </a:cxn>
                <a:cxn ang="0">
                  <a:pos x="50" y="71"/>
                </a:cxn>
                <a:cxn ang="0">
                  <a:pos x="56" y="72"/>
                </a:cxn>
                <a:cxn ang="0">
                  <a:pos x="63" y="75"/>
                </a:cxn>
                <a:cxn ang="0">
                  <a:pos x="59" y="69"/>
                </a:cxn>
                <a:cxn ang="0">
                  <a:pos x="50" y="62"/>
                </a:cxn>
                <a:cxn ang="0">
                  <a:pos x="50" y="59"/>
                </a:cxn>
              </a:cxnLst>
              <a:rect l="0" t="0" r="r" b="b"/>
              <a:pathLst>
                <a:path w="86" h="75">
                  <a:moveTo>
                    <a:pt x="50" y="59"/>
                  </a:moveTo>
                  <a:lnTo>
                    <a:pt x="50" y="59"/>
                  </a:lnTo>
                  <a:lnTo>
                    <a:pt x="47" y="57"/>
                  </a:lnTo>
                  <a:lnTo>
                    <a:pt x="43" y="52"/>
                  </a:lnTo>
                  <a:lnTo>
                    <a:pt x="39" y="48"/>
                  </a:lnTo>
                  <a:lnTo>
                    <a:pt x="37" y="47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6" y="41"/>
                  </a:lnTo>
                  <a:lnTo>
                    <a:pt x="33" y="38"/>
                  </a:lnTo>
                  <a:lnTo>
                    <a:pt x="30" y="35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1"/>
                  </a:lnTo>
                  <a:lnTo>
                    <a:pt x="32" y="28"/>
                  </a:lnTo>
                  <a:lnTo>
                    <a:pt x="33" y="28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9" y="30"/>
                  </a:lnTo>
                  <a:lnTo>
                    <a:pt x="42" y="28"/>
                  </a:lnTo>
                  <a:lnTo>
                    <a:pt x="43" y="27"/>
                  </a:lnTo>
                  <a:lnTo>
                    <a:pt x="46" y="27"/>
                  </a:lnTo>
                  <a:lnTo>
                    <a:pt x="46" y="27"/>
                  </a:lnTo>
                  <a:lnTo>
                    <a:pt x="60" y="28"/>
                  </a:lnTo>
                  <a:lnTo>
                    <a:pt x="71" y="30"/>
                  </a:lnTo>
                  <a:lnTo>
                    <a:pt x="71" y="30"/>
                  </a:lnTo>
                  <a:lnTo>
                    <a:pt x="76" y="31"/>
                  </a:lnTo>
                  <a:lnTo>
                    <a:pt x="86" y="37"/>
                  </a:lnTo>
                  <a:lnTo>
                    <a:pt x="86" y="37"/>
                  </a:lnTo>
                  <a:lnTo>
                    <a:pt x="84" y="32"/>
                  </a:lnTo>
                  <a:lnTo>
                    <a:pt x="84" y="32"/>
                  </a:lnTo>
                  <a:lnTo>
                    <a:pt x="83" y="27"/>
                  </a:lnTo>
                  <a:lnTo>
                    <a:pt x="83" y="24"/>
                  </a:lnTo>
                  <a:lnTo>
                    <a:pt x="80" y="21"/>
                  </a:lnTo>
                  <a:lnTo>
                    <a:pt x="80" y="21"/>
                  </a:lnTo>
                  <a:lnTo>
                    <a:pt x="79" y="20"/>
                  </a:lnTo>
                  <a:lnTo>
                    <a:pt x="77" y="18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70" y="14"/>
                  </a:lnTo>
                  <a:lnTo>
                    <a:pt x="70" y="14"/>
                  </a:lnTo>
                  <a:lnTo>
                    <a:pt x="66" y="14"/>
                  </a:lnTo>
                  <a:lnTo>
                    <a:pt x="62" y="14"/>
                  </a:lnTo>
                  <a:lnTo>
                    <a:pt x="57" y="12"/>
                  </a:lnTo>
                  <a:lnTo>
                    <a:pt x="53" y="10"/>
                  </a:lnTo>
                  <a:lnTo>
                    <a:pt x="53" y="10"/>
                  </a:lnTo>
                  <a:lnTo>
                    <a:pt x="47" y="4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6" y="4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29" y="8"/>
                  </a:lnTo>
                  <a:lnTo>
                    <a:pt x="29" y="11"/>
                  </a:lnTo>
                  <a:lnTo>
                    <a:pt x="29" y="12"/>
                  </a:lnTo>
                  <a:lnTo>
                    <a:pt x="27" y="14"/>
                  </a:lnTo>
                  <a:lnTo>
                    <a:pt x="27" y="14"/>
                  </a:lnTo>
                  <a:lnTo>
                    <a:pt x="25" y="15"/>
                  </a:lnTo>
                  <a:lnTo>
                    <a:pt x="23" y="17"/>
                  </a:lnTo>
                  <a:lnTo>
                    <a:pt x="22" y="21"/>
                  </a:lnTo>
                  <a:lnTo>
                    <a:pt x="22" y="21"/>
                  </a:lnTo>
                  <a:lnTo>
                    <a:pt x="20" y="22"/>
                  </a:lnTo>
                  <a:lnTo>
                    <a:pt x="17" y="21"/>
                  </a:lnTo>
                  <a:lnTo>
                    <a:pt x="13" y="21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10" y="31"/>
                  </a:lnTo>
                  <a:lnTo>
                    <a:pt x="13" y="32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7" y="41"/>
                  </a:lnTo>
                  <a:lnTo>
                    <a:pt x="20" y="47"/>
                  </a:lnTo>
                  <a:lnTo>
                    <a:pt x="29" y="58"/>
                  </a:lnTo>
                  <a:lnTo>
                    <a:pt x="29" y="58"/>
                  </a:lnTo>
                  <a:lnTo>
                    <a:pt x="33" y="59"/>
                  </a:lnTo>
                  <a:lnTo>
                    <a:pt x="37" y="61"/>
                  </a:lnTo>
                  <a:lnTo>
                    <a:pt x="40" y="62"/>
                  </a:lnTo>
                  <a:lnTo>
                    <a:pt x="42" y="65"/>
                  </a:lnTo>
                  <a:lnTo>
                    <a:pt x="42" y="65"/>
                  </a:lnTo>
                  <a:lnTo>
                    <a:pt x="43" y="67"/>
                  </a:lnTo>
                  <a:lnTo>
                    <a:pt x="46" y="69"/>
                  </a:lnTo>
                  <a:lnTo>
                    <a:pt x="50" y="71"/>
                  </a:lnTo>
                  <a:lnTo>
                    <a:pt x="56" y="72"/>
                  </a:lnTo>
                  <a:lnTo>
                    <a:pt x="56" y="72"/>
                  </a:lnTo>
                  <a:lnTo>
                    <a:pt x="59" y="72"/>
                  </a:lnTo>
                  <a:lnTo>
                    <a:pt x="63" y="75"/>
                  </a:lnTo>
                  <a:lnTo>
                    <a:pt x="63" y="75"/>
                  </a:lnTo>
                  <a:lnTo>
                    <a:pt x="59" y="69"/>
                  </a:lnTo>
                  <a:lnTo>
                    <a:pt x="54" y="65"/>
                  </a:lnTo>
                  <a:lnTo>
                    <a:pt x="50" y="62"/>
                  </a:lnTo>
                  <a:lnTo>
                    <a:pt x="50" y="59"/>
                  </a:lnTo>
                  <a:lnTo>
                    <a:pt x="50" y="59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83" name="Freeform 255">
              <a:extLst>
                <a:ext uri="{FF2B5EF4-FFF2-40B4-BE49-F238E27FC236}">
                  <a16:creationId xmlns="" xmlns:a16="http://schemas.microsoft.com/office/drawing/2014/main" id="{404B8A2D-0FA4-EE4D-B0E4-82B6F362DB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7900" y="2921000"/>
              <a:ext cx="47625" cy="92075"/>
            </a:xfrm>
            <a:custGeom>
              <a:avLst/>
              <a:gdLst/>
              <a:ahLst/>
              <a:cxnLst>
                <a:cxn ang="0">
                  <a:pos x="20" y="50"/>
                </a:cxn>
                <a:cxn ang="0">
                  <a:pos x="20" y="50"/>
                </a:cxn>
                <a:cxn ang="0">
                  <a:pos x="21" y="50"/>
                </a:cxn>
                <a:cxn ang="0">
                  <a:pos x="21" y="48"/>
                </a:cxn>
                <a:cxn ang="0">
                  <a:pos x="23" y="45"/>
                </a:cxn>
                <a:cxn ang="0">
                  <a:pos x="23" y="44"/>
                </a:cxn>
                <a:cxn ang="0">
                  <a:pos x="23" y="44"/>
                </a:cxn>
                <a:cxn ang="0">
                  <a:pos x="27" y="40"/>
                </a:cxn>
                <a:cxn ang="0">
                  <a:pos x="28" y="35"/>
                </a:cxn>
                <a:cxn ang="0">
                  <a:pos x="28" y="35"/>
                </a:cxn>
                <a:cxn ang="0">
                  <a:pos x="30" y="34"/>
                </a:cxn>
                <a:cxn ang="0">
                  <a:pos x="30" y="34"/>
                </a:cxn>
                <a:cxn ang="0">
                  <a:pos x="23" y="30"/>
                </a:cxn>
                <a:cxn ang="0">
                  <a:pos x="20" y="24"/>
                </a:cxn>
                <a:cxn ang="0">
                  <a:pos x="20" y="24"/>
                </a:cxn>
                <a:cxn ang="0">
                  <a:pos x="20" y="17"/>
                </a:cxn>
                <a:cxn ang="0">
                  <a:pos x="21" y="8"/>
                </a:cxn>
                <a:cxn ang="0">
                  <a:pos x="21" y="8"/>
                </a:cxn>
                <a:cxn ang="0">
                  <a:pos x="14" y="3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1"/>
                </a:cxn>
                <a:cxn ang="0">
                  <a:pos x="3" y="4"/>
                </a:cxn>
                <a:cxn ang="0">
                  <a:pos x="1" y="7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4" y="14"/>
                </a:cxn>
                <a:cxn ang="0">
                  <a:pos x="6" y="16"/>
                </a:cxn>
                <a:cxn ang="0">
                  <a:pos x="7" y="18"/>
                </a:cxn>
                <a:cxn ang="0">
                  <a:pos x="4" y="21"/>
                </a:cxn>
                <a:cxn ang="0">
                  <a:pos x="4" y="21"/>
                </a:cxn>
                <a:cxn ang="0">
                  <a:pos x="1" y="27"/>
                </a:cxn>
                <a:cxn ang="0">
                  <a:pos x="1" y="34"/>
                </a:cxn>
                <a:cxn ang="0">
                  <a:pos x="1" y="41"/>
                </a:cxn>
                <a:cxn ang="0">
                  <a:pos x="3" y="44"/>
                </a:cxn>
                <a:cxn ang="0">
                  <a:pos x="4" y="45"/>
                </a:cxn>
                <a:cxn ang="0">
                  <a:pos x="4" y="45"/>
                </a:cxn>
                <a:cxn ang="0">
                  <a:pos x="7" y="48"/>
                </a:cxn>
                <a:cxn ang="0">
                  <a:pos x="10" y="53"/>
                </a:cxn>
                <a:cxn ang="0">
                  <a:pos x="11" y="57"/>
                </a:cxn>
                <a:cxn ang="0">
                  <a:pos x="14" y="58"/>
                </a:cxn>
                <a:cxn ang="0">
                  <a:pos x="14" y="58"/>
                </a:cxn>
                <a:cxn ang="0">
                  <a:pos x="17" y="54"/>
                </a:cxn>
                <a:cxn ang="0">
                  <a:pos x="18" y="51"/>
                </a:cxn>
                <a:cxn ang="0">
                  <a:pos x="20" y="50"/>
                </a:cxn>
                <a:cxn ang="0">
                  <a:pos x="20" y="50"/>
                </a:cxn>
              </a:cxnLst>
              <a:rect l="0" t="0" r="r" b="b"/>
              <a:pathLst>
                <a:path w="30" h="58">
                  <a:moveTo>
                    <a:pt x="20" y="50"/>
                  </a:moveTo>
                  <a:lnTo>
                    <a:pt x="20" y="50"/>
                  </a:lnTo>
                  <a:lnTo>
                    <a:pt x="21" y="50"/>
                  </a:lnTo>
                  <a:lnTo>
                    <a:pt x="21" y="48"/>
                  </a:lnTo>
                  <a:lnTo>
                    <a:pt x="23" y="45"/>
                  </a:lnTo>
                  <a:lnTo>
                    <a:pt x="23" y="44"/>
                  </a:lnTo>
                  <a:lnTo>
                    <a:pt x="23" y="44"/>
                  </a:lnTo>
                  <a:lnTo>
                    <a:pt x="27" y="40"/>
                  </a:lnTo>
                  <a:lnTo>
                    <a:pt x="28" y="35"/>
                  </a:lnTo>
                  <a:lnTo>
                    <a:pt x="28" y="35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23" y="30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20" y="17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14" y="3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4" y="14"/>
                  </a:lnTo>
                  <a:lnTo>
                    <a:pt x="6" y="16"/>
                  </a:lnTo>
                  <a:lnTo>
                    <a:pt x="7" y="18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1" y="27"/>
                  </a:lnTo>
                  <a:lnTo>
                    <a:pt x="1" y="34"/>
                  </a:lnTo>
                  <a:lnTo>
                    <a:pt x="1" y="41"/>
                  </a:lnTo>
                  <a:lnTo>
                    <a:pt x="3" y="44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7" y="48"/>
                  </a:lnTo>
                  <a:lnTo>
                    <a:pt x="10" y="53"/>
                  </a:lnTo>
                  <a:lnTo>
                    <a:pt x="11" y="57"/>
                  </a:lnTo>
                  <a:lnTo>
                    <a:pt x="14" y="58"/>
                  </a:lnTo>
                  <a:lnTo>
                    <a:pt x="14" y="58"/>
                  </a:lnTo>
                  <a:lnTo>
                    <a:pt x="17" y="54"/>
                  </a:lnTo>
                  <a:lnTo>
                    <a:pt x="18" y="51"/>
                  </a:lnTo>
                  <a:lnTo>
                    <a:pt x="20" y="50"/>
                  </a:lnTo>
                  <a:lnTo>
                    <a:pt x="20" y="5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84" name="Freeform 256">
              <a:extLst>
                <a:ext uri="{FF2B5EF4-FFF2-40B4-BE49-F238E27FC236}">
                  <a16:creationId xmlns="" xmlns:a16="http://schemas.microsoft.com/office/drawing/2014/main" id="{FFDDA821-488B-8D4A-B98B-A754F7BC37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2950" y="2714625"/>
              <a:ext cx="187325" cy="87313"/>
            </a:xfrm>
            <a:custGeom>
              <a:avLst/>
              <a:gdLst/>
              <a:ahLst/>
              <a:cxnLst>
                <a:cxn ang="0">
                  <a:pos x="99" y="5"/>
                </a:cxn>
                <a:cxn ang="0">
                  <a:pos x="91" y="0"/>
                </a:cxn>
                <a:cxn ang="0">
                  <a:pos x="85" y="0"/>
                </a:cxn>
                <a:cxn ang="0">
                  <a:pos x="82" y="8"/>
                </a:cxn>
                <a:cxn ang="0">
                  <a:pos x="80" y="9"/>
                </a:cxn>
                <a:cxn ang="0">
                  <a:pos x="68" y="9"/>
                </a:cxn>
                <a:cxn ang="0">
                  <a:pos x="64" y="12"/>
                </a:cxn>
                <a:cxn ang="0">
                  <a:pos x="60" y="15"/>
                </a:cxn>
                <a:cxn ang="0">
                  <a:pos x="58" y="16"/>
                </a:cxn>
                <a:cxn ang="0">
                  <a:pos x="53" y="20"/>
                </a:cxn>
                <a:cxn ang="0">
                  <a:pos x="53" y="25"/>
                </a:cxn>
                <a:cxn ang="0">
                  <a:pos x="51" y="30"/>
                </a:cxn>
                <a:cxn ang="0">
                  <a:pos x="47" y="29"/>
                </a:cxn>
                <a:cxn ang="0">
                  <a:pos x="38" y="29"/>
                </a:cxn>
                <a:cxn ang="0">
                  <a:pos x="30" y="32"/>
                </a:cxn>
                <a:cxn ang="0">
                  <a:pos x="28" y="33"/>
                </a:cxn>
                <a:cxn ang="0">
                  <a:pos x="21" y="33"/>
                </a:cxn>
                <a:cxn ang="0">
                  <a:pos x="16" y="32"/>
                </a:cxn>
                <a:cxn ang="0">
                  <a:pos x="11" y="35"/>
                </a:cxn>
                <a:cxn ang="0">
                  <a:pos x="10" y="36"/>
                </a:cxn>
                <a:cxn ang="0">
                  <a:pos x="4" y="33"/>
                </a:cxn>
                <a:cxn ang="0">
                  <a:pos x="3" y="32"/>
                </a:cxn>
                <a:cxn ang="0">
                  <a:pos x="0" y="36"/>
                </a:cxn>
                <a:cxn ang="0">
                  <a:pos x="0" y="40"/>
                </a:cxn>
                <a:cxn ang="0">
                  <a:pos x="6" y="45"/>
                </a:cxn>
                <a:cxn ang="0">
                  <a:pos x="8" y="45"/>
                </a:cxn>
                <a:cxn ang="0">
                  <a:pos x="14" y="45"/>
                </a:cxn>
                <a:cxn ang="0">
                  <a:pos x="18" y="47"/>
                </a:cxn>
                <a:cxn ang="0">
                  <a:pos x="24" y="46"/>
                </a:cxn>
                <a:cxn ang="0">
                  <a:pos x="28" y="43"/>
                </a:cxn>
                <a:cxn ang="0">
                  <a:pos x="35" y="42"/>
                </a:cxn>
                <a:cxn ang="0">
                  <a:pos x="41" y="42"/>
                </a:cxn>
                <a:cxn ang="0">
                  <a:pos x="44" y="49"/>
                </a:cxn>
                <a:cxn ang="0">
                  <a:pos x="50" y="50"/>
                </a:cxn>
                <a:cxn ang="0">
                  <a:pos x="60" y="50"/>
                </a:cxn>
                <a:cxn ang="0">
                  <a:pos x="77" y="55"/>
                </a:cxn>
                <a:cxn ang="0">
                  <a:pos x="80" y="53"/>
                </a:cxn>
                <a:cxn ang="0">
                  <a:pos x="87" y="50"/>
                </a:cxn>
                <a:cxn ang="0">
                  <a:pos x="91" y="49"/>
                </a:cxn>
                <a:cxn ang="0">
                  <a:pos x="98" y="47"/>
                </a:cxn>
                <a:cxn ang="0">
                  <a:pos x="102" y="46"/>
                </a:cxn>
                <a:cxn ang="0">
                  <a:pos x="102" y="46"/>
                </a:cxn>
                <a:cxn ang="0">
                  <a:pos x="104" y="42"/>
                </a:cxn>
                <a:cxn ang="0">
                  <a:pos x="105" y="40"/>
                </a:cxn>
                <a:cxn ang="0">
                  <a:pos x="107" y="36"/>
                </a:cxn>
                <a:cxn ang="0">
                  <a:pos x="107" y="35"/>
                </a:cxn>
                <a:cxn ang="0">
                  <a:pos x="108" y="30"/>
                </a:cxn>
                <a:cxn ang="0">
                  <a:pos x="109" y="29"/>
                </a:cxn>
                <a:cxn ang="0">
                  <a:pos x="114" y="29"/>
                </a:cxn>
                <a:cxn ang="0">
                  <a:pos x="117" y="25"/>
                </a:cxn>
                <a:cxn ang="0">
                  <a:pos x="117" y="22"/>
                </a:cxn>
                <a:cxn ang="0">
                  <a:pos x="118" y="20"/>
                </a:cxn>
                <a:cxn ang="0">
                  <a:pos x="112" y="6"/>
                </a:cxn>
                <a:cxn ang="0">
                  <a:pos x="107" y="8"/>
                </a:cxn>
                <a:cxn ang="0">
                  <a:pos x="99" y="5"/>
                </a:cxn>
              </a:cxnLst>
              <a:rect l="0" t="0" r="r" b="b"/>
              <a:pathLst>
                <a:path w="118" h="55">
                  <a:moveTo>
                    <a:pt x="99" y="5"/>
                  </a:moveTo>
                  <a:lnTo>
                    <a:pt x="99" y="5"/>
                  </a:lnTo>
                  <a:lnTo>
                    <a:pt x="95" y="2"/>
                  </a:lnTo>
                  <a:lnTo>
                    <a:pt x="91" y="0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84" y="3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80" y="9"/>
                  </a:lnTo>
                  <a:lnTo>
                    <a:pt x="77" y="9"/>
                  </a:lnTo>
                  <a:lnTo>
                    <a:pt x="68" y="9"/>
                  </a:lnTo>
                  <a:lnTo>
                    <a:pt x="68" y="9"/>
                  </a:lnTo>
                  <a:lnTo>
                    <a:pt x="64" y="12"/>
                  </a:lnTo>
                  <a:lnTo>
                    <a:pt x="61" y="13"/>
                  </a:lnTo>
                  <a:lnTo>
                    <a:pt x="60" y="15"/>
                  </a:lnTo>
                  <a:lnTo>
                    <a:pt x="60" y="15"/>
                  </a:lnTo>
                  <a:lnTo>
                    <a:pt x="58" y="16"/>
                  </a:lnTo>
                  <a:lnTo>
                    <a:pt x="55" y="18"/>
                  </a:lnTo>
                  <a:lnTo>
                    <a:pt x="53" y="20"/>
                  </a:lnTo>
                  <a:lnTo>
                    <a:pt x="53" y="25"/>
                  </a:lnTo>
                  <a:lnTo>
                    <a:pt x="53" y="25"/>
                  </a:lnTo>
                  <a:lnTo>
                    <a:pt x="54" y="29"/>
                  </a:lnTo>
                  <a:lnTo>
                    <a:pt x="51" y="30"/>
                  </a:lnTo>
                  <a:lnTo>
                    <a:pt x="50" y="30"/>
                  </a:lnTo>
                  <a:lnTo>
                    <a:pt x="47" y="29"/>
                  </a:lnTo>
                  <a:lnTo>
                    <a:pt x="47" y="29"/>
                  </a:lnTo>
                  <a:lnTo>
                    <a:pt x="38" y="29"/>
                  </a:lnTo>
                  <a:lnTo>
                    <a:pt x="34" y="30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28" y="33"/>
                  </a:lnTo>
                  <a:lnTo>
                    <a:pt x="26" y="35"/>
                  </a:lnTo>
                  <a:lnTo>
                    <a:pt x="21" y="33"/>
                  </a:lnTo>
                  <a:lnTo>
                    <a:pt x="21" y="33"/>
                  </a:lnTo>
                  <a:lnTo>
                    <a:pt x="16" y="32"/>
                  </a:lnTo>
                  <a:lnTo>
                    <a:pt x="14" y="33"/>
                  </a:lnTo>
                  <a:lnTo>
                    <a:pt x="11" y="35"/>
                  </a:lnTo>
                  <a:lnTo>
                    <a:pt x="11" y="35"/>
                  </a:lnTo>
                  <a:lnTo>
                    <a:pt x="10" y="36"/>
                  </a:lnTo>
                  <a:lnTo>
                    <a:pt x="7" y="35"/>
                  </a:lnTo>
                  <a:lnTo>
                    <a:pt x="4" y="33"/>
                  </a:lnTo>
                  <a:lnTo>
                    <a:pt x="3" y="32"/>
                  </a:lnTo>
                  <a:lnTo>
                    <a:pt x="3" y="32"/>
                  </a:lnTo>
                  <a:lnTo>
                    <a:pt x="0" y="33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" y="43"/>
                  </a:lnTo>
                  <a:lnTo>
                    <a:pt x="6" y="45"/>
                  </a:lnTo>
                  <a:lnTo>
                    <a:pt x="8" y="45"/>
                  </a:lnTo>
                  <a:lnTo>
                    <a:pt x="8" y="45"/>
                  </a:lnTo>
                  <a:lnTo>
                    <a:pt x="11" y="45"/>
                  </a:lnTo>
                  <a:lnTo>
                    <a:pt x="14" y="45"/>
                  </a:lnTo>
                  <a:lnTo>
                    <a:pt x="18" y="47"/>
                  </a:lnTo>
                  <a:lnTo>
                    <a:pt x="18" y="47"/>
                  </a:lnTo>
                  <a:lnTo>
                    <a:pt x="21" y="47"/>
                  </a:lnTo>
                  <a:lnTo>
                    <a:pt x="24" y="46"/>
                  </a:lnTo>
                  <a:lnTo>
                    <a:pt x="28" y="43"/>
                  </a:lnTo>
                  <a:lnTo>
                    <a:pt x="28" y="43"/>
                  </a:lnTo>
                  <a:lnTo>
                    <a:pt x="31" y="43"/>
                  </a:lnTo>
                  <a:lnTo>
                    <a:pt x="35" y="42"/>
                  </a:lnTo>
                  <a:lnTo>
                    <a:pt x="41" y="42"/>
                  </a:lnTo>
                  <a:lnTo>
                    <a:pt x="41" y="42"/>
                  </a:lnTo>
                  <a:lnTo>
                    <a:pt x="43" y="45"/>
                  </a:lnTo>
                  <a:lnTo>
                    <a:pt x="44" y="49"/>
                  </a:lnTo>
                  <a:lnTo>
                    <a:pt x="44" y="49"/>
                  </a:lnTo>
                  <a:lnTo>
                    <a:pt x="50" y="50"/>
                  </a:lnTo>
                  <a:lnTo>
                    <a:pt x="60" y="50"/>
                  </a:lnTo>
                  <a:lnTo>
                    <a:pt x="60" y="50"/>
                  </a:lnTo>
                  <a:lnTo>
                    <a:pt x="70" y="53"/>
                  </a:lnTo>
                  <a:lnTo>
                    <a:pt x="77" y="55"/>
                  </a:lnTo>
                  <a:lnTo>
                    <a:pt x="77" y="55"/>
                  </a:lnTo>
                  <a:lnTo>
                    <a:pt x="80" y="53"/>
                  </a:lnTo>
                  <a:lnTo>
                    <a:pt x="82" y="52"/>
                  </a:lnTo>
                  <a:lnTo>
                    <a:pt x="87" y="50"/>
                  </a:lnTo>
                  <a:lnTo>
                    <a:pt x="91" y="49"/>
                  </a:lnTo>
                  <a:lnTo>
                    <a:pt x="91" y="49"/>
                  </a:lnTo>
                  <a:lnTo>
                    <a:pt x="95" y="49"/>
                  </a:lnTo>
                  <a:lnTo>
                    <a:pt x="98" y="47"/>
                  </a:lnTo>
                  <a:lnTo>
                    <a:pt x="102" y="46"/>
                  </a:lnTo>
                  <a:lnTo>
                    <a:pt x="102" y="46"/>
                  </a:lnTo>
                  <a:lnTo>
                    <a:pt x="102" y="46"/>
                  </a:lnTo>
                  <a:lnTo>
                    <a:pt x="102" y="46"/>
                  </a:lnTo>
                  <a:lnTo>
                    <a:pt x="102" y="43"/>
                  </a:lnTo>
                  <a:lnTo>
                    <a:pt x="104" y="42"/>
                  </a:lnTo>
                  <a:lnTo>
                    <a:pt x="104" y="42"/>
                  </a:lnTo>
                  <a:lnTo>
                    <a:pt x="105" y="40"/>
                  </a:lnTo>
                  <a:lnTo>
                    <a:pt x="107" y="39"/>
                  </a:lnTo>
                  <a:lnTo>
                    <a:pt x="107" y="36"/>
                  </a:lnTo>
                  <a:lnTo>
                    <a:pt x="107" y="35"/>
                  </a:lnTo>
                  <a:lnTo>
                    <a:pt x="107" y="35"/>
                  </a:lnTo>
                  <a:lnTo>
                    <a:pt x="108" y="33"/>
                  </a:lnTo>
                  <a:lnTo>
                    <a:pt x="108" y="30"/>
                  </a:lnTo>
                  <a:lnTo>
                    <a:pt x="108" y="29"/>
                  </a:lnTo>
                  <a:lnTo>
                    <a:pt x="109" y="29"/>
                  </a:lnTo>
                  <a:lnTo>
                    <a:pt x="109" y="29"/>
                  </a:lnTo>
                  <a:lnTo>
                    <a:pt x="114" y="29"/>
                  </a:lnTo>
                  <a:lnTo>
                    <a:pt x="115" y="27"/>
                  </a:lnTo>
                  <a:lnTo>
                    <a:pt x="117" y="25"/>
                  </a:lnTo>
                  <a:lnTo>
                    <a:pt x="117" y="25"/>
                  </a:lnTo>
                  <a:lnTo>
                    <a:pt x="117" y="22"/>
                  </a:lnTo>
                  <a:lnTo>
                    <a:pt x="118" y="20"/>
                  </a:lnTo>
                  <a:lnTo>
                    <a:pt x="118" y="20"/>
                  </a:lnTo>
                  <a:lnTo>
                    <a:pt x="114" y="12"/>
                  </a:lnTo>
                  <a:lnTo>
                    <a:pt x="112" y="6"/>
                  </a:lnTo>
                  <a:lnTo>
                    <a:pt x="112" y="6"/>
                  </a:lnTo>
                  <a:lnTo>
                    <a:pt x="107" y="8"/>
                  </a:lnTo>
                  <a:lnTo>
                    <a:pt x="104" y="8"/>
                  </a:lnTo>
                  <a:lnTo>
                    <a:pt x="99" y="5"/>
                  </a:lnTo>
                  <a:lnTo>
                    <a:pt x="99" y="5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85" name="Freeform 257">
              <a:extLst>
                <a:ext uri="{FF2B5EF4-FFF2-40B4-BE49-F238E27FC236}">
                  <a16:creationId xmlns="" xmlns:a16="http://schemas.microsoft.com/office/drawing/2014/main" id="{D039F4D1-9F08-B24B-98A7-6D91C1794D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875" y="2727325"/>
              <a:ext cx="163513" cy="92075"/>
            </a:xfrm>
            <a:custGeom>
              <a:avLst/>
              <a:gdLst/>
              <a:ahLst/>
              <a:cxnLst>
                <a:cxn ang="0">
                  <a:pos x="100" y="11"/>
                </a:cxn>
                <a:cxn ang="0">
                  <a:pos x="97" y="8"/>
                </a:cxn>
                <a:cxn ang="0">
                  <a:pos x="87" y="5"/>
                </a:cxn>
                <a:cxn ang="0">
                  <a:pos x="83" y="2"/>
                </a:cxn>
                <a:cxn ang="0">
                  <a:pos x="71" y="0"/>
                </a:cxn>
                <a:cxn ang="0">
                  <a:pos x="69" y="1"/>
                </a:cxn>
                <a:cxn ang="0">
                  <a:pos x="60" y="8"/>
                </a:cxn>
                <a:cxn ang="0">
                  <a:pos x="57" y="10"/>
                </a:cxn>
                <a:cxn ang="0">
                  <a:pos x="42" y="12"/>
                </a:cxn>
                <a:cxn ang="0">
                  <a:pos x="40" y="15"/>
                </a:cxn>
                <a:cxn ang="0">
                  <a:pos x="39" y="15"/>
                </a:cxn>
                <a:cxn ang="0">
                  <a:pos x="30" y="18"/>
                </a:cxn>
                <a:cxn ang="0">
                  <a:pos x="19" y="15"/>
                </a:cxn>
                <a:cxn ang="0">
                  <a:pos x="16" y="12"/>
                </a:cxn>
                <a:cxn ang="0">
                  <a:pos x="15" y="14"/>
                </a:cxn>
                <a:cxn ang="0">
                  <a:pos x="15" y="17"/>
                </a:cxn>
                <a:cxn ang="0">
                  <a:pos x="12" y="21"/>
                </a:cxn>
                <a:cxn ang="0">
                  <a:pos x="7" y="21"/>
                </a:cxn>
                <a:cxn ang="0">
                  <a:pos x="6" y="22"/>
                </a:cxn>
                <a:cxn ang="0">
                  <a:pos x="5" y="27"/>
                </a:cxn>
                <a:cxn ang="0">
                  <a:pos x="5" y="28"/>
                </a:cxn>
                <a:cxn ang="0">
                  <a:pos x="3" y="32"/>
                </a:cxn>
                <a:cxn ang="0">
                  <a:pos x="2" y="34"/>
                </a:cxn>
                <a:cxn ang="0">
                  <a:pos x="0" y="38"/>
                </a:cxn>
                <a:cxn ang="0">
                  <a:pos x="2" y="41"/>
                </a:cxn>
                <a:cxn ang="0">
                  <a:pos x="3" y="44"/>
                </a:cxn>
                <a:cxn ang="0">
                  <a:pos x="3" y="44"/>
                </a:cxn>
                <a:cxn ang="0">
                  <a:pos x="16" y="54"/>
                </a:cxn>
                <a:cxn ang="0">
                  <a:pos x="20" y="56"/>
                </a:cxn>
                <a:cxn ang="0">
                  <a:pos x="29" y="58"/>
                </a:cxn>
                <a:cxn ang="0">
                  <a:pos x="33" y="58"/>
                </a:cxn>
                <a:cxn ang="0">
                  <a:pos x="56" y="51"/>
                </a:cxn>
                <a:cxn ang="0">
                  <a:pos x="62" y="52"/>
                </a:cxn>
                <a:cxn ang="0">
                  <a:pos x="67" y="54"/>
                </a:cxn>
                <a:cxn ang="0">
                  <a:pos x="76" y="47"/>
                </a:cxn>
                <a:cxn ang="0">
                  <a:pos x="80" y="41"/>
                </a:cxn>
                <a:cxn ang="0">
                  <a:pos x="91" y="22"/>
                </a:cxn>
                <a:cxn ang="0">
                  <a:pos x="101" y="15"/>
                </a:cxn>
                <a:cxn ang="0">
                  <a:pos x="103" y="14"/>
                </a:cxn>
                <a:cxn ang="0">
                  <a:pos x="103" y="11"/>
                </a:cxn>
                <a:cxn ang="0">
                  <a:pos x="100" y="11"/>
                </a:cxn>
              </a:cxnLst>
              <a:rect l="0" t="0" r="r" b="b"/>
              <a:pathLst>
                <a:path w="103" h="58">
                  <a:moveTo>
                    <a:pt x="100" y="11"/>
                  </a:moveTo>
                  <a:lnTo>
                    <a:pt x="100" y="11"/>
                  </a:lnTo>
                  <a:lnTo>
                    <a:pt x="97" y="8"/>
                  </a:lnTo>
                  <a:lnTo>
                    <a:pt x="97" y="8"/>
                  </a:lnTo>
                  <a:lnTo>
                    <a:pt x="90" y="7"/>
                  </a:lnTo>
                  <a:lnTo>
                    <a:pt x="87" y="5"/>
                  </a:lnTo>
                  <a:lnTo>
                    <a:pt x="87" y="5"/>
                  </a:lnTo>
                  <a:lnTo>
                    <a:pt x="83" y="2"/>
                  </a:lnTo>
                  <a:lnTo>
                    <a:pt x="79" y="1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69" y="1"/>
                  </a:lnTo>
                  <a:lnTo>
                    <a:pt x="64" y="4"/>
                  </a:lnTo>
                  <a:lnTo>
                    <a:pt x="60" y="8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47" y="11"/>
                  </a:lnTo>
                  <a:lnTo>
                    <a:pt x="42" y="12"/>
                  </a:lnTo>
                  <a:lnTo>
                    <a:pt x="40" y="14"/>
                  </a:lnTo>
                  <a:lnTo>
                    <a:pt x="40" y="15"/>
                  </a:lnTo>
                  <a:lnTo>
                    <a:pt x="40" y="15"/>
                  </a:lnTo>
                  <a:lnTo>
                    <a:pt x="39" y="15"/>
                  </a:lnTo>
                  <a:lnTo>
                    <a:pt x="37" y="17"/>
                  </a:lnTo>
                  <a:lnTo>
                    <a:pt x="30" y="18"/>
                  </a:lnTo>
                  <a:lnTo>
                    <a:pt x="23" y="17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5" y="14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3" y="19"/>
                  </a:lnTo>
                  <a:lnTo>
                    <a:pt x="12" y="21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6" y="22"/>
                  </a:lnTo>
                  <a:lnTo>
                    <a:pt x="6" y="25"/>
                  </a:lnTo>
                  <a:lnTo>
                    <a:pt x="5" y="27"/>
                  </a:lnTo>
                  <a:lnTo>
                    <a:pt x="5" y="27"/>
                  </a:lnTo>
                  <a:lnTo>
                    <a:pt x="5" y="28"/>
                  </a:lnTo>
                  <a:lnTo>
                    <a:pt x="5" y="31"/>
                  </a:lnTo>
                  <a:lnTo>
                    <a:pt x="3" y="32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41"/>
                  </a:lnTo>
                  <a:lnTo>
                    <a:pt x="3" y="44"/>
                  </a:lnTo>
                  <a:lnTo>
                    <a:pt x="3" y="44"/>
                  </a:lnTo>
                  <a:lnTo>
                    <a:pt x="3" y="44"/>
                  </a:lnTo>
                  <a:lnTo>
                    <a:pt x="3" y="44"/>
                  </a:lnTo>
                  <a:lnTo>
                    <a:pt x="10" y="48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20" y="56"/>
                  </a:lnTo>
                  <a:lnTo>
                    <a:pt x="25" y="58"/>
                  </a:lnTo>
                  <a:lnTo>
                    <a:pt x="29" y="58"/>
                  </a:lnTo>
                  <a:lnTo>
                    <a:pt x="33" y="58"/>
                  </a:lnTo>
                  <a:lnTo>
                    <a:pt x="33" y="58"/>
                  </a:lnTo>
                  <a:lnTo>
                    <a:pt x="56" y="51"/>
                  </a:lnTo>
                  <a:lnTo>
                    <a:pt x="56" y="51"/>
                  </a:lnTo>
                  <a:lnTo>
                    <a:pt x="62" y="52"/>
                  </a:lnTo>
                  <a:lnTo>
                    <a:pt x="62" y="52"/>
                  </a:lnTo>
                  <a:lnTo>
                    <a:pt x="67" y="54"/>
                  </a:lnTo>
                  <a:lnTo>
                    <a:pt x="67" y="54"/>
                  </a:lnTo>
                  <a:lnTo>
                    <a:pt x="70" y="51"/>
                  </a:lnTo>
                  <a:lnTo>
                    <a:pt x="76" y="47"/>
                  </a:lnTo>
                  <a:lnTo>
                    <a:pt x="76" y="47"/>
                  </a:lnTo>
                  <a:lnTo>
                    <a:pt x="80" y="41"/>
                  </a:lnTo>
                  <a:lnTo>
                    <a:pt x="84" y="34"/>
                  </a:lnTo>
                  <a:lnTo>
                    <a:pt x="91" y="22"/>
                  </a:lnTo>
                  <a:lnTo>
                    <a:pt x="91" y="22"/>
                  </a:lnTo>
                  <a:lnTo>
                    <a:pt x="101" y="15"/>
                  </a:lnTo>
                  <a:lnTo>
                    <a:pt x="101" y="15"/>
                  </a:lnTo>
                  <a:lnTo>
                    <a:pt x="103" y="14"/>
                  </a:lnTo>
                  <a:lnTo>
                    <a:pt x="103" y="12"/>
                  </a:lnTo>
                  <a:lnTo>
                    <a:pt x="103" y="11"/>
                  </a:lnTo>
                  <a:lnTo>
                    <a:pt x="100" y="11"/>
                  </a:lnTo>
                  <a:lnTo>
                    <a:pt x="100" y="11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86" name="Freeform 258">
              <a:extLst>
                <a:ext uri="{FF2B5EF4-FFF2-40B4-BE49-F238E27FC236}">
                  <a16:creationId xmlns="" xmlns:a16="http://schemas.microsoft.com/office/drawing/2014/main" id="{30322BA5-AA8D-314A-ABAD-A69AE6CE9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1213" y="2647950"/>
              <a:ext cx="157163" cy="82550"/>
            </a:xfrm>
            <a:custGeom>
              <a:avLst/>
              <a:gdLst/>
              <a:ahLst/>
              <a:cxnLst>
                <a:cxn ang="0">
                  <a:pos x="93" y="24"/>
                </a:cxn>
                <a:cxn ang="0">
                  <a:pos x="85" y="23"/>
                </a:cxn>
                <a:cxn ang="0">
                  <a:pos x="84" y="21"/>
                </a:cxn>
                <a:cxn ang="0">
                  <a:pos x="81" y="15"/>
                </a:cxn>
                <a:cxn ang="0">
                  <a:pos x="79" y="15"/>
                </a:cxn>
                <a:cxn ang="0">
                  <a:pos x="72" y="15"/>
                </a:cxn>
                <a:cxn ang="0">
                  <a:pos x="69" y="17"/>
                </a:cxn>
                <a:cxn ang="0">
                  <a:pos x="65" y="17"/>
                </a:cxn>
                <a:cxn ang="0">
                  <a:pos x="61" y="13"/>
                </a:cxn>
                <a:cxn ang="0">
                  <a:pos x="61" y="11"/>
                </a:cxn>
                <a:cxn ang="0">
                  <a:pos x="51" y="5"/>
                </a:cxn>
                <a:cxn ang="0">
                  <a:pos x="41" y="0"/>
                </a:cxn>
                <a:cxn ang="0">
                  <a:pos x="41" y="3"/>
                </a:cxn>
                <a:cxn ang="0">
                  <a:pos x="39" y="3"/>
                </a:cxn>
                <a:cxn ang="0">
                  <a:pos x="34" y="1"/>
                </a:cxn>
                <a:cxn ang="0">
                  <a:pos x="32" y="3"/>
                </a:cxn>
                <a:cxn ang="0">
                  <a:pos x="27" y="5"/>
                </a:cxn>
                <a:cxn ang="0">
                  <a:pos x="20" y="8"/>
                </a:cxn>
                <a:cxn ang="0">
                  <a:pos x="15" y="11"/>
                </a:cxn>
                <a:cxn ang="0">
                  <a:pos x="2" y="15"/>
                </a:cxn>
                <a:cxn ang="0">
                  <a:pos x="0" y="17"/>
                </a:cxn>
                <a:cxn ang="0">
                  <a:pos x="4" y="24"/>
                </a:cxn>
                <a:cxn ang="0">
                  <a:pos x="5" y="31"/>
                </a:cxn>
                <a:cxn ang="0">
                  <a:pos x="8" y="37"/>
                </a:cxn>
                <a:cxn ang="0">
                  <a:pos x="18" y="44"/>
                </a:cxn>
                <a:cxn ang="0">
                  <a:pos x="25" y="50"/>
                </a:cxn>
                <a:cxn ang="0">
                  <a:pos x="25" y="51"/>
                </a:cxn>
                <a:cxn ang="0">
                  <a:pos x="37" y="51"/>
                </a:cxn>
                <a:cxn ang="0">
                  <a:pos x="39" y="50"/>
                </a:cxn>
                <a:cxn ang="0">
                  <a:pos x="42" y="42"/>
                </a:cxn>
                <a:cxn ang="0">
                  <a:pos x="48" y="42"/>
                </a:cxn>
                <a:cxn ang="0">
                  <a:pos x="56" y="47"/>
                </a:cxn>
                <a:cxn ang="0">
                  <a:pos x="61" y="50"/>
                </a:cxn>
                <a:cxn ang="0">
                  <a:pos x="69" y="48"/>
                </a:cxn>
                <a:cxn ang="0">
                  <a:pos x="69" y="52"/>
                </a:cxn>
                <a:cxn ang="0">
                  <a:pos x="72" y="48"/>
                </a:cxn>
                <a:cxn ang="0">
                  <a:pos x="75" y="47"/>
                </a:cxn>
                <a:cxn ang="0">
                  <a:pos x="86" y="42"/>
                </a:cxn>
                <a:cxn ang="0">
                  <a:pos x="89" y="40"/>
                </a:cxn>
                <a:cxn ang="0">
                  <a:pos x="99" y="31"/>
                </a:cxn>
                <a:cxn ang="0">
                  <a:pos x="96" y="27"/>
                </a:cxn>
                <a:cxn ang="0">
                  <a:pos x="93" y="24"/>
                </a:cxn>
              </a:cxnLst>
              <a:rect l="0" t="0" r="r" b="b"/>
              <a:pathLst>
                <a:path w="99" h="52">
                  <a:moveTo>
                    <a:pt x="93" y="24"/>
                  </a:moveTo>
                  <a:lnTo>
                    <a:pt x="93" y="24"/>
                  </a:lnTo>
                  <a:lnTo>
                    <a:pt x="88" y="23"/>
                  </a:lnTo>
                  <a:lnTo>
                    <a:pt x="85" y="23"/>
                  </a:lnTo>
                  <a:lnTo>
                    <a:pt x="84" y="21"/>
                  </a:lnTo>
                  <a:lnTo>
                    <a:pt x="84" y="21"/>
                  </a:lnTo>
                  <a:lnTo>
                    <a:pt x="82" y="17"/>
                  </a:lnTo>
                  <a:lnTo>
                    <a:pt x="81" y="15"/>
                  </a:lnTo>
                  <a:lnTo>
                    <a:pt x="79" y="15"/>
                  </a:lnTo>
                  <a:lnTo>
                    <a:pt x="79" y="15"/>
                  </a:lnTo>
                  <a:lnTo>
                    <a:pt x="74" y="15"/>
                  </a:lnTo>
                  <a:lnTo>
                    <a:pt x="72" y="15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68" y="18"/>
                  </a:lnTo>
                  <a:lnTo>
                    <a:pt x="65" y="17"/>
                  </a:lnTo>
                  <a:lnTo>
                    <a:pt x="62" y="15"/>
                  </a:lnTo>
                  <a:lnTo>
                    <a:pt x="61" y="13"/>
                  </a:lnTo>
                  <a:lnTo>
                    <a:pt x="61" y="13"/>
                  </a:lnTo>
                  <a:lnTo>
                    <a:pt x="61" y="11"/>
                  </a:lnTo>
                  <a:lnTo>
                    <a:pt x="59" y="10"/>
                  </a:lnTo>
                  <a:lnTo>
                    <a:pt x="51" y="5"/>
                  </a:lnTo>
                  <a:lnTo>
                    <a:pt x="51" y="5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39" y="3"/>
                  </a:lnTo>
                  <a:lnTo>
                    <a:pt x="37" y="3"/>
                  </a:lnTo>
                  <a:lnTo>
                    <a:pt x="34" y="1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29" y="4"/>
                  </a:lnTo>
                  <a:lnTo>
                    <a:pt x="27" y="5"/>
                  </a:lnTo>
                  <a:lnTo>
                    <a:pt x="22" y="7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5" y="11"/>
                  </a:lnTo>
                  <a:lnTo>
                    <a:pt x="11" y="13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0" y="17"/>
                  </a:lnTo>
                  <a:lnTo>
                    <a:pt x="1" y="18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5" y="31"/>
                  </a:lnTo>
                  <a:lnTo>
                    <a:pt x="7" y="34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18" y="44"/>
                  </a:lnTo>
                  <a:lnTo>
                    <a:pt x="25" y="50"/>
                  </a:lnTo>
                  <a:lnTo>
                    <a:pt x="25" y="50"/>
                  </a:lnTo>
                  <a:lnTo>
                    <a:pt x="25" y="51"/>
                  </a:lnTo>
                  <a:lnTo>
                    <a:pt x="25" y="51"/>
                  </a:lnTo>
                  <a:lnTo>
                    <a:pt x="34" y="51"/>
                  </a:lnTo>
                  <a:lnTo>
                    <a:pt x="37" y="51"/>
                  </a:lnTo>
                  <a:lnTo>
                    <a:pt x="39" y="50"/>
                  </a:lnTo>
                  <a:lnTo>
                    <a:pt x="39" y="50"/>
                  </a:lnTo>
                  <a:lnTo>
                    <a:pt x="41" y="45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48" y="42"/>
                  </a:lnTo>
                  <a:lnTo>
                    <a:pt x="52" y="44"/>
                  </a:lnTo>
                  <a:lnTo>
                    <a:pt x="56" y="47"/>
                  </a:lnTo>
                  <a:lnTo>
                    <a:pt x="56" y="47"/>
                  </a:lnTo>
                  <a:lnTo>
                    <a:pt x="61" y="50"/>
                  </a:lnTo>
                  <a:lnTo>
                    <a:pt x="64" y="50"/>
                  </a:lnTo>
                  <a:lnTo>
                    <a:pt x="69" y="48"/>
                  </a:lnTo>
                  <a:lnTo>
                    <a:pt x="69" y="48"/>
                  </a:lnTo>
                  <a:lnTo>
                    <a:pt x="69" y="52"/>
                  </a:lnTo>
                  <a:lnTo>
                    <a:pt x="69" y="52"/>
                  </a:lnTo>
                  <a:lnTo>
                    <a:pt x="72" y="48"/>
                  </a:lnTo>
                  <a:lnTo>
                    <a:pt x="75" y="47"/>
                  </a:lnTo>
                  <a:lnTo>
                    <a:pt x="75" y="47"/>
                  </a:lnTo>
                  <a:lnTo>
                    <a:pt x="82" y="45"/>
                  </a:lnTo>
                  <a:lnTo>
                    <a:pt x="86" y="42"/>
                  </a:lnTo>
                  <a:lnTo>
                    <a:pt x="89" y="40"/>
                  </a:lnTo>
                  <a:lnTo>
                    <a:pt x="89" y="40"/>
                  </a:lnTo>
                  <a:lnTo>
                    <a:pt x="93" y="35"/>
                  </a:lnTo>
                  <a:lnTo>
                    <a:pt x="99" y="31"/>
                  </a:lnTo>
                  <a:lnTo>
                    <a:pt x="99" y="31"/>
                  </a:lnTo>
                  <a:lnTo>
                    <a:pt x="96" y="27"/>
                  </a:lnTo>
                  <a:lnTo>
                    <a:pt x="93" y="24"/>
                  </a:lnTo>
                  <a:lnTo>
                    <a:pt x="93" y="2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87" name="Freeform 259">
              <a:extLst>
                <a:ext uri="{FF2B5EF4-FFF2-40B4-BE49-F238E27FC236}">
                  <a16:creationId xmlns="" xmlns:a16="http://schemas.microsoft.com/office/drawing/2014/main" id="{D04B6301-AC04-7844-883F-0ABDD7A88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0750" y="2697163"/>
              <a:ext cx="144463" cy="58738"/>
            </a:xfrm>
            <a:custGeom>
              <a:avLst/>
              <a:gdLst/>
              <a:ahLst/>
              <a:cxnLst>
                <a:cxn ang="0">
                  <a:pos x="67" y="4"/>
                </a:cxn>
                <a:cxn ang="0">
                  <a:pos x="61" y="3"/>
                </a:cxn>
                <a:cxn ang="0">
                  <a:pos x="56" y="3"/>
                </a:cxn>
                <a:cxn ang="0">
                  <a:pos x="52" y="3"/>
                </a:cxn>
                <a:cxn ang="0">
                  <a:pos x="42" y="2"/>
                </a:cxn>
                <a:cxn ang="0">
                  <a:pos x="40" y="2"/>
                </a:cxn>
                <a:cxn ang="0">
                  <a:pos x="34" y="3"/>
                </a:cxn>
                <a:cxn ang="0">
                  <a:pos x="32" y="3"/>
                </a:cxn>
                <a:cxn ang="0">
                  <a:pos x="30" y="0"/>
                </a:cxn>
                <a:cxn ang="0">
                  <a:pos x="20" y="9"/>
                </a:cxn>
                <a:cxn ang="0">
                  <a:pos x="17" y="11"/>
                </a:cxn>
                <a:cxn ang="0">
                  <a:pos x="6" y="16"/>
                </a:cxn>
                <a:cxn ang="0">
                  <a:pos x="3" y="17"/>
                </a:cxn>
                <a:cxn ang="0">
                  <a:pos x="0" y="21"/>
                </a:cxn>
                <a:cxn ang="0">
                  <a:pos x="9" y="34"/>
                </a:cxn>
                <a:cxn ang="0">
                  <a:pos x="13" y="36"/>
                </a:cxn>
                <a:cxn ang="0">
                  <a:pos x="27" y="36"/>
                </a:cxn>
                <a:cxn ang="0">
                  <a:pos x="30" y="34"/>
                </a:cxn>
                <a:cxn ang="0">
                  <a:pos x="30" y="33"/>
                </a:cxn>
                <a:cxn ang="0">
                  <a:pos x="37" y="30"/>
                </a:cxn>
                <a:cxn ang="0">
                  <a:pos x="47" y="29"/>
                </a:cxn>
                <a:cxn ang="0">
                  <a:pos x="54" y="23"/>
                </a:cxn>
                <a:cxn ang="0">
                  <a:pos x="61" y="19"/>
                </a:cxn>
                <a:cxn ang="0">
                  <a:pos x="69" y="20"/>
                </a:cxn>
                <a:cxn ang="0">
                  <a:pos x="77" y="24"/>
                </a:cxn>
                <a:cxn ang="0">
                  <a:pos x="80" y="26"/>
                </a:cxn>
                <a:cxn ang="0">
                  <a:pos x="87" y="27"/>
                </a:cxn>
                <a:cxn ang="0">
                  <a:pos x="83" y="21"/>
                </a:cxn>
                <a:cxn ang="0">
                  <a:pos x="84" y="19"/>
                </a:cxn>
                <a:cxn ang="0">
                  <a:pos x="90" y="10"/>
                </a:cxn>
                <a:cxn ang="0">
                  <a:pos x="91" y="10"/>
                </a:cxn>
                <a:cxn ang="0">
                  <a:pos x="84" y="9"/>
                </a:cxn>
                <a:cxn ang="0">
                  <a:pos x="81" y="7"/>
                </a:cxn>
                <a:cxn ang="0">
                  <a:pos x="67" y="4"/>
                </a:cxn>
              </a:cxnLst>
              <a:rect l="0" t="0" r="r" b="b"/>
              <a:pathLst>
                <a:path w="91" h="37">
                  <a:moveTo>
                    <a:pt x="67" y="4"/>
                  </a:moveTo>
                  <a:lnTo>
                    <a:pt x="67" y="4"/>
                  </a:lnTo>
                  <a:lnTo>
                    <a:pt x="64" y="4"/>
                  </a:lnTo>
                  <a:lnTo>
                    <a:pt x="61" y="3"/>
                  </a:lnTo>
                  <a:lnTo>
                    <a:pt x="59" y="3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52" y="3"/>
                  </a:lnTo>
                  <a:lnTo>
                    <a:pt x="47" y="3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2"/>
                  </a:lnTo>
                  <a:lnTo>
                    <a:pt x="37" y="2"/>
                  </a:lnTo>
                  <a:lnTo>
                    <a:pt x="34" y="3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4"/>
                  </a:lnTo>
                  <a:lnTo>
                    <a:pt x="20" y="9"/>
                  </a:lnTo>
                  <a:lnTo>
                    <a:pt x="20" y="9"/>
                  </a:lnTo>
                  <a:lnTo>
                    <a:pt x="17" y="11"/>
                  </a:lnTo>
                  <a:lnTo>
                    <a:pt x="13" y="14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5" y="27"/>
                  </a:lnTo>
                  <a:lnTo>
                    <a:pt x="9" y="34"/>
                  </a:lnTo>
                  <a:lnTo>
                    <a:pt x="9" y="34"/>
                  </a:lnTo>
                  <a:lnTo>
                    <a:pt x="13" y="36"/>
                  </a:lnTo>
                  <a:lnTo>
                    <a:pt x="20" y="37"/>
                  </a:lnTo>
                  <a:lnTo>
                    <a:pt x="27" y="36"/>
                  </a:lnTo>
                  <a:lnTo>
                    <a:pt x="29" y="34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30" y="33"/>
                  </a:lnTo>
                  <a:lnTo>
                    <a:pt x="32" y="31"/>
                  </a:lnTo>
                  <a:lnTo>
                    <a:pt x="37" y="30"/>
                  </a:lnTo>
                  <a:lnTo>
                    <a:pt x="47" y="29"/>
                  </a:lnTo>
                  <a:lnTo>
                    <a:pt x="47" y="29"/>
                  </a:lnTo>
                  <a:lnTo>
                    <a:pt x="50" y="27"/>
                  </a:lnTo>
                  <a:lnTo>
                    <a:pt x="54" y="23"/>
                  </a:lnTo>
                  <a:lnTo>
                    <a:pt x="59" y="20"/>
                  </a:lnTo>
                  <a:lnTo>
                    <a:pt x="61" y="19"/>
                  </a:lnTo>
                  <a:lnTo>
                    <a:pt x="61" y="19"/>
                  </a:lnTo>
                  <a:lnTo>
                    <a:pt x="69" y="20"/>
                  </a:lnTo>
                  <a:lnTo>
                    <a:pt x="73" y="21"/>
                  </a:lnTo>
                  <a:lnTo>
                    <a:pt x="77" y="24"/>
                  </a:lnTo>
                  <a:lnTo>
                    <a:pt x="77" y="24"/>
                  </a:lnTo>
                  <a:lnTo>
                    <a:pt x="80" y="26"/>
                  </a:lnTo>
                  <a:lnTo>
                    <a:pt x="87" y="27"/>
                  </a:lnTo>
                  <a:lnTo>
                    <a:pt x="87" y="27"/>
                  </a:lnTo>
                  <a:lnTo>
                    <a:pt x="84" y="24"/>
                  </a:lnTo>
                  <a:lnTo>
                    <a:pt x="83" y="21"/>
                  </a:lnTo>
                  <a:lnTo>
                    <a:pt x="83" y="21"/>
                  </a:lnTo>
                  <a:lnTo>
                    <a:pt x="84" y="19"/>
                  </a:lnTo>
                  <a:lnTo>
                    <a:pt x="86" y="16"/>
                  </a:lnTo>
                  <a:lnTo>
                    <a:pt x="90" y="10"/>
                  </a:lnTo>
                  <a:lnTo>
                    <a:pt x="90" y="10"/>
                  </a:lnTo>
                  <a:lnTo>
                    <a:pt x="91" y="10"/>
                  </a:lnTo>
                  <a:lnTo>
                    <a:pt x="91" y="10"/>
                  </a:lnTo>
                  <a:lnTo>
                    <a:pt x="84" y="9"/>
                  </a:lnTo>
                  <a:lnTo>
                    <a:pt x="81" y="7"/>
                  </a:lnTo>
                  <a:lnTo>
                    <a:pt x="81" y="7"/>
                  </a:lnTo>
                  <a:lnTo>
                    <a:pt x="76" y="4"/>
                  </a:lnTo>
                  <a:lnTo>
                    <a:pt x="67" y="4"/>
                  </a:lnTo>
                  <a:lnTo>
                    <a:pt x="67" y="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88" name="Freeform 260">
              <a:extLst>
                <a:ext uri="{FF2B5EF4-FFF2-40B4-BE49-F238E27FC236}">
                  <a16:creationId xmlns="" xmlns:a16="http://schemas.microsoft.com/office/drawing/2014/main" id="{E9D9752A-C307-1940-AD93-0EE33A13D6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2413" y="2936875"/>
              <a:ext cx="84138" cy="155575"/>
            </a:xfrm>
            <a:custGeom>
              <a:avLst/>
              <a:gdLst/>
              <a:ahLst/>
              <a:cxnLst>
                <a:cxn ang="0">
                  <a:pos x="40" y="81"/>
                </a:cxn>
                <a:cxn ang="0">
                  <a:pos x="41" y="80"/>
                </a:cxn>
                <a:cxn ang="0">
                  <a:pos x="36" y="72"/>
                </a:cxn>
                <a:cxn ang="0">
                  <a:pos x="36" y="70"/>
                </a:cxn>
                <a:cxn ang="0">
                  <a:pos x="37" y="65"/>
                </a:cxn>
                <a:cxn ang="0">
                  <a:pos x="40" y="64"/>
                </a:cxn>
                <a:cxn ang="0">
                  <a:pos x="41" y="61"/>
                </a:cxn>
                <a:cxn ang="0">
                  <a:pos x="36" y="55"/>
                </a:cxn>
                <a:cxn ang="0">
                  <a:pos x="34" y="50"/>
                </a:cxn>
                <a:cxn ang="0">
                  <a:pos x="40" y="48"/>
                </a:cxn>
                <a:cxn ang="0">
                  <a:pos x="40" y="48"/>
                </a:cxn>
                <a:cxn ang="0">
                  <a:pos x="41" y="44"/>
                </a:cxn>
                <a:cxn ang="0">
                  <a:pos x="43" y="38"/>
                </a:cxn>
                <a:cxn ang="0">
                  <a:pos x="44" y="34"/>
                </a:cxn>
                <a:cxn ang="0">
                  <a:pos x="41" y="23"/>
                </a:cxn>
                <a:cxn ang="0">
                  <a:pos x="43" y="20"/>
                </a:cxn>
                <a:cxn ang="0">
                  <a:pos x="51" y="14"/>
                </a:cxn>
                <a:cxn ang="0">
                  <a:pos x="53" y="11"/>
                </a:cxn>
                <a:cxn ang="0">
                  <a:pos x="49" y="8"/>
                </a:cxn>
                <a:cxn ang="0">
                  <a:pos x="47" y="7"/>
                </a:cxn>
                <a:cxn ang="0">
                  <a:pos x="44" y="4"/>
                </a:cxn>
                <a:cxn ang="0">
                  <a:pos x="37" y="6"/>
                </a:cxn>
                <a:cxn ang="0">
                  <a:pos x="36" y="7"/>
                </a:cxn>
                <a:cxn ang="0">
                  <a:pos x="33" y="6"/>
                </a:cxn>
                <a:cxn ang="0">
                  <a:pos x="32" y="6"/>
                </a:cxn>
                <a:cxn ang="0">
                  <a:pos x="23" y="6"/>
                </a:cxn>
                <a:cxn ang="0">
                  <a:pos x="22" y="3"/>
                </a:cxn>
                <a:cxn ang="0">
                  <a:pos x="20" y="0"/>
                </a:cxn>
                <a:cxn ang="0">
                  <a:pos x="16" y="3"/>
                </a:cxn>
                <a:cxn ang="0">
                  <a:pos x="14" y="4"/>
                </a:cxn>
                <a:cxn ang="0">
                  <a:pos x="12" y="4"/>
                </a:cxn>
                <a:cxn ang="0">
                  <a:pos x="12" y="16"/>
                </a:cxn>
                <a:cxn ang="0">
                  <a:pos x="13" y="18"/>
                </a:cxn>
                <a:cxn ang="0">
                  <a:pos x="10" y="34"/>
                </a:cxn>
                <a:cxn ang="0">
                  <a:pos x="2" y="54"/>
                </a:cxn>
                <a:cxn ang="0">
                  <a:pos x="0" y="58"/>
                </a:cxn>
                <a:cxn ang="0">
                  <a:pos x="3" y="64"/>
                </a:cxn>
                <a:cxn ang="0">
                  <a:pos x="9" y="68"/>
                </a:cxn>
                <a:cxn ang="0">
                  <a:pos x="12" y="74"/>
                </a:cxn>
                <a:cxn ang="0">
                  <a:pos x="10" y="95"/>
                </a:cxn>
                <a:cxn ang="0">
                  <a:pos x="12" y="97"/>
                </a:cxn>
                <a:cxn ang="0">
                  <a:pos x="23" y="98"/>
                </a:cxn>
                <a:cxn ang="0">
                  <a:pos x="29" y="97"/>
                </a:cxn>
                <a:cxn ang="0">
                  <a:pos x="36" y="95"/>
                </a:cxn>
                <a:cxn ang="0">
                  <a:pos x="33" y="90"/>
                </a:cxn>
                <a:cxn ang="0">
                  <a:pos x="36" y="82"/>
                </a:cxn>
                <a:cxn ang="0">
                  <a:pos x="40" y="81"/>
                </a:cxn>
              </a:cxnLst>
              <a:rect l="0" t="0" r="r" b="b"/>
              <a:pathLst>
                <a:path w="53" h="98">
                  <a:moveTo>
                    <a:pt x="40" y="81"/>
                  </a:moveTo>
                  <a:lnTo>
                    <a:pt x="40" y="81"/>
                  </a:lnTo>
                  <a:lnTo>
                    <a:pt x="41" y="80"/>
                  </a:lnTo>
                  <a:lnTo>
                    <a:pt x="41" y="80"/>
                  </a:lnTo>
                  <a:lnTo>
                    <a:pt x="41" y="77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0"/>
                  </a:lnTo>
                  <a:lnTo>
                    <a:pt x="36" y="67"/>
                  </a:lnTo>
                  <a:lnTo>
                    <a:pt x="37" y="65"/>
                  </a:lnTo>
                  <a:lnTo>
                    <a:pt x="40" y="64"/>
                  </a:lnTo>
                  <a:lnTo>
                    <a:pt x="40" y="64"/>
                  </a:lnTo>
                  <a:lnTo>
                    <a:pt x="41" y="62"/>
                  </a:lnTo>
                  <a:lnTo>
                    <a:pt x="41" y="61"/>
                  </a:lnTo>
                  <a:lnTo>
                    <a:pt x="36" y="55"/>
                  </a:lnTo>
                  <a:lnTo>
                    <a:pt x="36" y="55"/>
                  </a:lnTo>
                  <a:lnTo>
                    <a:pt x="34" y="53"/>
                  </a:lnTo>
                  <a:lnTo>
                    <a:pt x="34" y="50"/>
                  </a:lnTo>
                  <a:lnTo>
                    <a:pt x="37" y="50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1" y="47"/>
                  </a:lnTo>
                  <a:lnTo>
                    <a:pt x="41" y="44"/>
                  </a:lnTo>
                  <a:lnTo>
                    <a:pt x="41" y="41"/>
                  </a:lnTo>
                  <a:lnTo>
                    <a:pt x="43" y="38"/>
                  </a:lnTo>
                  <a:lnTo>
                    <a:pt x="43" y="38"/>
                  </a:lnTo>
                  <a:lnTo>
                    <a:pt x="44" y="34"/>
                  </a:lnTo>
                  <a:lnTo>
                    <a:pt x="43" y="30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3" y="20"/>
                  </a:lnTo>
                  <a:lnTo>
                    <a:pt x="44" y="18"/>
                  </a:lnTo>
                  <a:lnTo>
                    <a:pt x="51" y="14"/>
                  </a:lnTo>
                  <a:lnTo>
                    <a:pt x="51" y="14"/>
                  </a:lnTo>
                  <a:lnTo>
                    <a:pt x="53" y="11"/>
                  </a:lnTo>
                  <a:lnTo>
                    <a:pt x="51" y="10"/>
                  </a:lnTo>
                  <a:lnTo>
                    <a:pt x="49" y="8"/>
                  </a:lnTo>
                  <a:lnTo>
                    <a:pt x="47" y="7"/>
                  </a:lnTo>
                  <a:lnTo>
                    <a:pt x="47" y="7"/>
                  </a:lnTo>
                  <a:lnTo>
                    <a:pt x="47" y="6"/>
                  </a:lnTo>
                  <a:lnTo>
                    <a:pt x="44" y="4"/>
                  </a:lnTo>
                  <a:lnTo>
                    <a:pt x="41" y="4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6" y="7"/>
                  </a:lnTo>
                  <a:lnTo>
                    <a:pt x="34" y="7"/>
                  </a:lnTo>
                  <a:lnTo>
                    <a:pt x="33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26" y="6"/>
                  </a:lnTo>
                  <a:lnTo>
                    <a:pt x="23" y="6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2" y="1"/>
                  </a:lnTo>
                  <a:lnTo>
                    <a:pt x="20" y="0"/>
                  </a:lnTo>
                  <a:lnTo>
                    <a:pt x="19" y="1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4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11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3" y="18"/>
                  </a:lnTo>
                  <a:lnTo>
                    <a:pt x="13" y="23"/>
                  </a:lnTo>
                  <a:lnTo>
                    <a:pt x="10" y="34"/>
                  </a:lnTo>
                  <a:lnTo>
                    <a:pt x="7" y="45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1"/>
                  </a:lnTo>
                  <a:lnTo>
                    <a:pt x="3" y="64"/>
                  </a:lnTo>
                  <a:lnTo>
                    <a:pt x="9" y="68"/>
                  </a:lnTo>
                  <a:lnTo>
                    <a:pt x="9" y="68"/>
                  </a:lnTo>
                  <a:lnTo>
                    <a:pt x="10" y="70"/>
                  </a:lnTo>
                  <a:lnTo>
                    <a:pt x="12" y="74"/>
                  </a:lnTo>
                  <a:lnTo>
                    <a:pt x="12" y="81"/>
                  </a:lnTo>
                  <a:lnTo>
                    <a:pt x="10" y="95"/>
                  </a:lnTo>
                  <a:lnTo>
                    <a:pt x="10" y="95"/>
                  </a:lnTo>
                  <a:lnTo>
                    <a:pt x="12" y="97"/>
                  </a:lnTo>
                  <a:lnTo>
                    <a:pt x="14" y="98"/>
                  </a:lnTo>
                  <a:lnTo>
                    <a:pt x="23" y="98"/>
                  </a:lnTo>
                  <a:lnTo>
                    <a:pt x="23" y="98"/>
                  </a:lnTo>
                  <a:lnTo>
                    <a:pt x="29" y="97"/>
                  </a:lnTo>
                  <a:lnTo>
                    <a:pt x="36" y="95"/>
                  </a:lnTo>
                  <a:lnTo>
                    <a:pt x="36" y="95"/>
                  </a:lnTo>
                  <a:lnTo>
                    <a:pt x="33" y="90"/>
                  </a:lnTo>
                  <a:lnTo>
                    <a:pt x="33" y="90"/>
                  </a:lnTo>
                  <a:lnTo>
                    <a:pt x="34" y="84"/>
                  </a:lnTo>
                  <a:lnTo>
                    <a:pt x="36" y="82"/>
                  </a:lnTo>
                  <a:lnTo>
                    <a:pt x="40" y="81"/>
                  </a:lnTo>
                  <a:lnTo>
                    <a:pt x="40" y="81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89" name="Freeform 261">
              <a:extLst>
                <a:ext uri="{FF2B5EF4-FFF2-40B4-BE49-F238E27FC236}">
                  <a16:creationId xmlns="" xmlns:a16="http://schemas.microsoft.com/office/drawing/2014/main" id="{D9341D27-3CB1-0443-8744-22C3375EAC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50" y="2566988"/>
              <a:ext cx="103188" cy="88900"/>
            </a:xfrm>
            <a:custGeom>
              <a:avLst/>
              <a:gdLst/>
              <a:ahLst/>
              <a:cxnLst>
                <a:cxn ang="0">
                  <a:pos x="21" y="44"/>
                </a:cxn>
                <a:cxn ang="0">
                  <a:pos x="26" y="42"/>
                </a:cxn>
                <a:cxn ang="0">
                  <a:pos x="31" y="45"/>
                </a:cxn>
                <a:cxn ang="0">
                  <a:pos x="37" y="48"/>
                </a:cxn>
                <a:cxn ang="0">
                  <a:pos x="43" y="52"/>
                </a:cxn>
                <a:cxn ang="0">
                  <a:pos x="47" y="56"/>
                </a:cxn>
                <a:cxn ang="0">
                  <a:pos x="48" y="44"/>
                </a:cxn>
                <a:cxn ang="0">
                  <a:pos x="48" y="41"/>
                </a:cxn>
                <a:cxn ang="0">
                  <a:pos x="48" y="37"/>
                </a:cxn>
                <a:cxn ang="0">
                  <a:pos x="50" y="37"/>
                </a:cxn>
                <a:cxn ang="0">
                  <a:pos x="57" y="34"/>
                </a:cxn>
                <a:cxn ang="0">
                  <a:pos x="58" y="32"/>
                </a:cxn>
                <a:cxn ang="0">
                  <a:pos x="60" y="28"/>
                </a:cxn>
                <a:cxn ang="0">
                  <a:pos x="63" y="27"/>
                </a:cxn>
                <a:cxn ang="0">
                  <a:pos x="60" y="22"/>
                </a:cxn>
                <a:cxn ang="0">
                  <a:pos x="57" y="18"/>
                </a:cxn>
                <a:cxn ang="0">
                  <a:pos x="58" y="15"/>
                </a:cxn>
                <a:cxn ang="0">
                  <a:pos x="65" y="11"/>
                </a:cxn>
                <a:cxn ang="0">
                  <a:pos x="65" y="5"/>
                </a:cxn>
                <a:cxn ang="0">
                  <a:pos x="64" y="0"/>
                </a:cxn>
                <a:cxn ang="0">
                  <a:pos x="60" y="1"/>
                </a:cxn>
                <a:cxn ang="0">
                  <a:pos x="57" y="0"/>
                </a:cxn>
                <a:cxn ang="0">
                  <a:pos x="44" y="1"/>
                </a:cxn>
                <a:cxn ang="0">
                  <a:pos x="40" y="4"/>
                </a:cxn>
                <a:cxn ang="0">
                  <a:pos x="37" y="10"/>
                </a:cxn>
                <a:cxn ang="0">
                  <a:pos x="37" y="12"/>
                </a:cxn>
                <a:cxn ang="0">
                  <a:pos x="37" y="15"/>
                </a:cxn>
                <a:cxn ang="0">
                  <a:pos x="31" y="15"/>
                </a:cxn>
                <a:cxn ang="0">
                  <a:pos x="30" y="14"/>
                </a:cxn>
                <a:cxn ang="0">
                  <a:pos x="26" y="12"/>
                </a:cxn>
                <a:cxn ang="0">
                  <a:pos x="23" y="17"/>
                </a:cxn>
                <a:cxn ang="0">
                  <a:pos x="21" y="21"/>
                </a:cxn>
                <a:cxn ang="0">
                  <a:pos x="16" y="27"/>
                </a:cxn>
                <a:cxn ang="0">
                  <a:pos x="16" y="29"/>
                </a:cxn>
                <a:cxn ang="0">
                  <a:pos x="11" y="38"/>
                </a:cxn>
                <a:cxn ang="0">
                  <a:pos x="3" y="45"/>
                </a:cxn>
                <a:cxn ang="0">
                  <a:pos x="0" y="47"/>
                </a:cxn>
                <a:cxn ang="0">
                  <a:pos x="6" y="48"/>
                </a:cxn>
                <a:cxn ang="0">
                  <a:pos x="19" y="45"/>
                </a:cxn>
                <a:cxn ang="0">
                  <a:pos x="21" y="44"/>
                </a:cxn>
              </a:cxnLst>
              <a:rect l="0" t="0" r="r" b="b"/>
              <a:pathLst>
                <a:path w="65" h="56">
                  <a:moveTo>
                    <a:pt x="21" y="44"/>
                  </a:moveTo>
                  <a:lnTo>
                    <a:pt x="21" y="44"/>
                  </a:lnTo>
                  <a:lnTo>
                    <a:pt x="23" y="42"/>
                  </a:lnTo>
                  <a:lnTo>
                    <a:pt x="26" y="42"/>
                  </a:lnTo>
                  <a:lnTo>
                    <a:pt x="30" y="44"/>
                  </a:lnTo>
                  <a:lnTo>
                    <a:pt x="31" y="45"/>
                  </a:lnTo>
                  <a:lnTo>
                    <a:pt x="31" y="45"/>
                  </a:lnTo>
                  <a:lnTo>
                    <a:pt x="37" y="48"/>
                  </a:lnTo>
                  <a:lnTo>
                    <a:pt x="43" y="52"/>
                  </a:lnTo>
                  <a:lnTo>
                    <a:pt x="43" y="52"/>
                  </a:lnTo>
                  <a:lnTo>
                    <a:pt x="47" y="56"/>
                  </a:lnTo>
                  <a:lnTo>
                    <a:pt x="47" y="56"/>
                  </a:lnTo>
                  <a:lnTo>
                    <a:pt x="47" y="49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8" y="41"/>
                  </a:lnTo>
                  <a:lnTo>
                    <a:pt x="48" y="38"/>
                  </a:lnTo>
                  <a:lnTo>
                    <a:pt x="48" y="37"/>
                  </a:lnTo>
                  <a:lnTo>
                    <a:pt x="50" y="37"/>
                  </a:lnTo>
                  <a:lnTo>
                    <a:pt x="50" y="37"/>
                  </a:lnTo>
                  <a:lnTo>
                    <a:pt x="56" y="35"/>
                  </a:lnTo>
                  <a:lnTo>
                    <a:pt x="57" y="34"/>
                  </a:lnTo>
                  <a:lnTo>
                    <a:pt x="58" y="32"/>
                  </a:lnTo>
                  <a:lnTo>
                    <a:pt x="58" y="32"/>
                  </a:lnTo>
                  <a:lnTo>
                    <a:pt x="58" y="29"/>
                  </a:lnTo>
                  <a:lnTo>
                    <a:pt x="60" y="28"/>
                  </a:lnTo>
                  <a:lnTo>
                    <a:pt x="63" y="27"/>
                  </a:lnTo>
                  <a:lnTo>
                    <a:pt x="63" y="27"/>
                  </a:lnTo>
                  <a:lnTo>
                    <a:pt x="61" y="24"/>
                  </a:lnTo>
                  <a:lnTo>
                    <a:pt x="60" y="22"/>
                  </a:lnTo>
                  <a:lnTo>
                    <a:pt x="57" y="18"/>
                  </a:lnTo>
                  <a:lnTo>
                    <a:pt x="57" y="18"/>
                  </a:lnTo>
                  <a:lnTo>
                    <a:pt x="57" y="17"/>
                  </a:lnTo>
                  <a:lnTo>
                    <a:pt x="58" y="15"/>
                  </a:lnTo>
                  <a:lnTo>
                    <a:pt x="61" y="14"/>
                  </a:lnTo>
                  <a:lnTo>
                    <a:pt x="65" y="11"/>
                  </a:lnTo>
                  <a:lnTo>
                    <a:pt x="65" y="11"/>
                  </a:lnTo>
                  <a:lnTo>
                    <a:pt x="65" y="5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3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57" y="0"/>
                  </a:lnTo>
                  <a:lnTo>
                    <a:pt x="54" y="0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0" y="4"/>
                  </a:lnTo>
                  <a:lnTo>
                    <a:pt x="37" y="7"/>
                  </a:lnTo>
                  <a:lnTo>
                    <a:pt x="37" y="10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8" y="14"/>
                  </a:lnTo>
                  <a:lnTo>
                    <a:pt x="37" y="15"/>
                  </a:lnTo>
                  <a:lnTo>
                    <a:pt x="36" y="15"/>
                  </a:lnTo>
                  <a:lnTo>
                    <a:pt x="31" y="15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29" y="11"/>
                  </a:lnTo>
                  <a:lnTo>
                    <a:pt x="26" y="12"/>
                  </a:lnTo>
                  <a:lnTo>
                    <a:pt x="23" y="14"/>
                  </a:lnTo>
                  <a:lnTo>
                    <a:pt x="23" y="17"/>
                  </a:lnTo>
                  <a:lnTo>
                    <a:pt x="23" y="17"/>
                  </a:lnTo>
                  <a:lnTo>
                    <a:pt x="21" y="21"/>
                  </a:lnTo>
                  <a:lnTo>
                    <a:pt x="19" y="24"/>
                  </a:lnTo>
                  <a:lnTo>
                    <a:pt x="16" y="27"/>
                  </a:lnTo>
                  <a:lnTo>
                    <a:pt x="16" y="29"/>
                  </a:lnTo>
                  <a:lnTo>
                    <a:pt x="16" y="29"/>
                  </a:lnTo>
                  <a:lnTo>
                    <a:pt x="14" y="35"/>
                  </a:lnTo>
                  <a:lnTo>
                    <a:pt x="11" y="38"/>
                  </a:lnTo>
                  <a:lnTo>
                    <a:pt x="3" y="45"/>
                  </a:lnTo>
                  <a:lnTo>
                    <a:pt x="3" y="45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14" y="47"/>
                  </a:lnTo>
                  <a:lnTo>
                    <a:pt x="19" y="45"/>
                  </a:lnTo>
                  <a:lnTo>
                    <a:pt x="21" y="44"/>
                  </a:lnTo>
                  <a:lnTo>
                    <a:pt x="21" y="4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90" name="Freeform 262">
              <a:extLst>
                <a:ext uri="{FF2B5EF4-FFF2-40B4-BE49-F238E27FC236}">
                  <a16:creationId xmlns="" xmlns:a16="http://schemas.microsoft.com/office/drawing/2014/main" id="{D717E4B4-55D1-A94A-ACDF-4C0E90993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6113" y="2679700"/>
              <a:ext cx="15875" cy="2381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1" y="4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8" y="10"/>
                </a:cxn>
                <a:cxn ang="0">
                  <a:pos x="7" y="5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0" h="15">
                  <a:moveTo>
                    <a:pt x="5" y="0"/>
                  </a:moveTo>
                  <a:lnTo>
                    <a:pt x="5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8" y="10"/>
                  </a:lnTo>
                  <a:lnTo>
                    <a:pt x="7" y="5"/>
                  </a:lnTo>
                  <a:lnTo>
                    <a:pt x="5" y="1"/>
                  </a:lnTo>
                  <a:lnTo>
                    <a:pt x="5" y="1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91" name="Freeform 263">
              <a:extLst>
                <a:ext uri="{FF2B5EF4-FFF2-40B4-BE49-F238E27FC236}">
                  <a16:creationId xmlns="" xmlns:a16="http://schemas.microsoft.com/office/drawing/2014/main" id="{679F5C0D-4934-8F4F-A86A-FC6F8E9BB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0388" y="2633663"/>
              <a:ext cx="98425" cy="68263"/>
            </a:xfrm>
            <a:custGeom>
              <a:avLst/>
              <a:gdLst/>
              <a:ahLst/>
              <a:cxnLst>
                <a:cxn ang="0">
                  <a:pos x="3" y="12"/>
                </a:cxn>
                <a:cxn ang="0">
                  <a:pos x="7" y="17"/>
                </a:cxn>
                <a:cxn ang="0">
                  <a:pos x="8" y="17"/>
                </a:cxn>
                <a:cxn ang="0">
                  <a:pos x="11" y="19"/>
                </a:cxn>
                <a:cxn ang="0">
                  <a:pos x="17" y="22"/>
                </a:cxn>
                <a:cxn ang="0">
                  <a:pos x="25" y="27"/>
                </a:cxn>
                <a:cxn ang="0">
                  <a:pos x="27" y="29"/>
                </a:cxn>
                <a:cxn ang="0">
                  <a:pos x="28" y="33"/>
                </a:cxn>
                <a:cxn ang="0">
                  <a:pos x="31" y="33"/>
                </a:cxn>
                <a:cxn ang="0">
                  <a:pos x="37" y="29"/>
                </a:cxn>
                <a:cxn ang="0">
                  <a:pos x="38" y="30"/>
                </a:cxn>
                <a:cxn ang="0">
                  <a:pos x="41" y="37"/>
                </a:cxn>
                <a:cxn ang="0">
                  <a:pos x="42" y="37"/>
                </a:cxn>
                <a:cxn ang="0">
                  <a:pos x="47" y="40"/>
                </a:cxn>
                <a:cxn ang="0">
                  <a:pos x="51" y="43"/>
                </a:cxn>
                <a:cxn ang="0">
                  <a:pos x="54" y="43"/>
                </a:cxn>
                <a:cxn ang="0">
                  <a:pos x="54" y="37"/>
                </a:cxn>
                <a:cxn ang="0">
                  <a:pos x="57" y="30"/>
                </a:cxn>
                <a:cxn ang="0">
                  <a:pos x="59" y="29"/>
                </a:cxn>
                <a:cxn ang="0">
                  <a:pos x="62" y="24"/>
                </a:cxn>
                <a:cxn ang="0">
                  <a:pos x="61" y="22"/>
                </a:cxn>
                <a:cxn ang="0">
                  <a:pos x="58" y="17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4" y="10"/>
                </a:cxn>
                <a:cxn ang="0">
                  <a:pos x="42" y="3"/>
                </a:cxn>
                <a:cxn ang="0">
                  <a:pos x="41" y="2"/>
                </a:cxn>
                <a:cxn ang="0">
                  <a:pos x="34" y="0"/>
                </a:cxn>
                <a:cxn ang="0">
                  <a:pos x="32" y="2"/>
                </a:cxn>
                <a:cxn ang="0">
                  <a:pos x="25" y="5"/>
                </a:cxn>
                <a:cxn ang="0">
                  <a:pos x="17" y="6"/>
                </a:cxn>
                <a:cxn ang="0">
                  <a:pos x="11" y="5"/>
                </a:cxn>
                <a:cxn ang="0">
                  <a:pos x="0" y="9"/>
                </a:cxn>
                <a:cxn ang="0">
                  <a:pos x="1" y="10"/>
                </a:cxn>
                <a:cxn ang="0">
                  <a:pos x="3" y="12"/>
                </a:cxn>
              </a:cxnLst>
              <a:rect l="0" t="0" r="r" b="b"/>
              <a:pathLst>
                <a:path w="62" h="43">
                  <a:moveTo>
                    <a:pt x="3" y="12"/>
                  </a:moveTo>
                  <a:lnTo>
                    <a:pt x="3" y="12"/>
                  </a:lnTo>
                  <a:lnTo>
                    <a:pt x="5" y="16"/>
                  </a:lnTo>
                  <a:lnTo>
                    <a:pt x="7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10" y="17"/>
                  </a:lnTo>
                  <a:lnTo>
                    <a:pt x="11" y="19"/>
                  </a:lnTo>
                  <a:lnTo>
                    <a:pt x="17" y="22"/>
                  </a:lnTo>
                  <a:lnTo>
                    <a:pt x="17" y="22"/>
                  </a:lnTo>
                  <a:lnTo>
                    <a:pt x="22" y="24"/>
                  </a:lnTo>
                  <a:lnTo>
                    <a:pt x="25" y="27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7" y="32"/>
                  </a:lnTo>
                  <a:lnTo>
                    <a:pt x="28" y="33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5" y="30"/>
                  </a:lnTo>
                  <a:lnTo>
                    <a:pt x="37" y="29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40" y="34"/>
                  </a:lnTo>
                  <a:lnTo>
                    <a:pt x="41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5" y="39"/>
                  </a:lnTo>
                  <a:lnTo>
                    <a:pt x="47" y="40"/>
                  </a:lnTo>
                  <a:lnTo>
                    <a:pt x="48" y="42"/>
                  </a:lnTo>
                  <a:lnTo>
                    <a:pt x="51" y="43"/>
                  </a:lnTo>
                  <a:lnTo>
                    <a:pt x="51" y="43"/>
                  </a:lnTo>
                  <a:lnTo>
                    <a:pt x="54" y="43"/>
                  </a:lnTo>
                  <a:lnTo>
                    <a:pt x="54" y="43"/>
                  </a:lnTo>
                  <a:lnTo>
                    <a:pt x="54" y="37"/>
                  </a:lnTo>
                  <a:lnTo>
                    <a:pt x="55" y="33"/>
                  </a:lnTo>
                  <a:lnTo>
                    <a:pt x="57" y="30"/>
                  </a:lnTo>
                  <a:lnTo>
                    <a:pt x="59" y="29"/>
                  </a:lnTo>
                  <a:lnTo>
                    <a:pt x="59" y="29"/>
                  </a:lnTo>
                  <a:lnTo>
                    <a:pt x="61" y="27"/>
                  </a:lnTo>
                  <a:lnTo>
                    <a:pt x="62" y="24"/>
                  </a:lnTo>
                  <a:lnTo>
                    <a:pt x="62" y="24"/>
                  </a:lnTo>
                  <a:lnTo>
                    <a:pt x="61" y="22"/>
                  </a:lnTo>
                  <a:lnTo>
                    <a:pt x="59" y="20"/>
                  </a:lnTo>
                  <a:lnTo>
                    <a:pt x="58" y="17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48" y="6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1" y="2"/>
                  </a:lnTo>
                  <a:lnTo>
                    <a:pt x="37" y="0"/>
                  </a:lnTo>
                  <a:lnTo>
                    <a:pt x="34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0" y="3"/>
                  </a:lnTo>
                  <a:lnTo>
                    <a:pt x="25" y="5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5" y="7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3" y="12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92" name="Freeform 264">
              <a:extLst>
                <a:ext uri="{FF2B5EF4-FFF2-40B4-BE49-F238E27FC236}">
                  <a16:creationId xmlns="" xmlns:a16="http://schemas.microsoft.com/office/drawing/2014/main" id="{8B20CC67-ECEE-D544-8181-3986D0A41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650" y="2738438"/>
              <a:ext cx="230188" cy="149225"/>
            </a:xfrm>
            <a:custGeom>
              <a:avLst/>
              <a:gdLst/>
              <a:ahLst/>
              <a:cxnLst>
                <a:cxn ang="0">
                  <a:pos x="131" y="62"/>
                </a:cxn>
                <a:cxn ang="0">
                  <a:pos x="124" y="59"/>
                </a:cxn>
                <a:cxn ang="0">
                  <a:pos x="124" y="58"/>
                </a:cxn>
                <a:cxn ang="0">
                  <a:pos x="124" y="58"/>
                </a:cxn>
                <a:cxn ang="0">
                  <a:pos x="121" y="48"/>
                </a:cxn>
                <a:cxn ang="0">
                  <a:pos x="122" y="40"/>
                </a:cxn>
                <a:cxn ang="0">
                  <a:pos x="122" y="38"/>
                </a:cxn>
                <a:cxn ang="0">
                  <a:pos x="119" y="30"/>
                </a:cxn>
                <a:cxn ang="0">
                  <a:pos x="111" y="17"/>
                </a:cxn>
                <a:cxn ang="0">
                  <a:pos x="101" y="0"/>
                </a:cxn>
                <a:cxn ang="0">
                  <a:pos x="94" y="3"/>
                </a:cxn>
                <a:cxn ang="0">
                  <a:pos x="89" y="7"/>
                </a:cxn>
                <a:cxn ang="0">
                  <a:pos x="84" y="8"/>
                </a:cxn>
                <a:cxn ang="0">
                  <a:pos x="78" y="7"/>
                </a:cxn>
                <a:cxn ang="0">
                  <a:pos x="77" y="8"/>
                </a:cxn>
                <a:cxn ang="0">
                  <a:pos x="69" y="11"/>
                </a:cxn>
                <a:cxn ang="0">
                  <a:pos x="69" y="11"/>
                </a:cxn>
                <a:cxn ang="0">
                  <a:pos x="60" y="8"/>
                </a:cxn>
                <a:cxn ang="0">
                  <a:pos x="51" y="7"/>
                </a:cxn>
                <a:cxn ang="0">
                  <a:pos x="44" y="5"/>
                </a:cxn>
                <a:cxn ang="0">
                  <a:pos x="37" y="5"/>
                </a:cxn>
                <a:cxn ang="0">
                  <a:pos x="35" y="8"/>
                </a:cxn>
                <a:cxn ang="0">
                  <a:pos x="25" y="15"/>
                </a:cxn>
                <a:cxn ang="0">
                  <a:pos x="18" y="27"/>
                </a:cxn>
                <a:cxn ang="0">
                  <a:pos x="10" y="40"/>
                </a:cxn>
                <a:cxn ang="0">
                  <a:pos x="4" y="45"/>
                </a:cxn>
                <a:cxn ang="0">
                  <a:pos x="0" y="47"/>
                </a:cxn>
                <a:cxn ang="0">
                  <a:pos x="1" y="49"/>
                </a:cxn>
                <a:cxn ang="0">
                  <a:pos x="5" y="54"/>
                </a:cxn>
                <a:cxn ang="0">
                  <a:pos x="5" y="57"/>
                </a:cxn>
                <a:cxn ang="0">
                  <a:pos x="8" y="62"/>
                </a:cxn>
                <a:cxn ang="0">
                  <a:pos x="11" y="62"/>
                </a:cxn>
                <a:cxn ang="0">
                  <a:pos x="13" y="64"/>
                </a:cxn>
                <a:cxn ang="0">
                  <a:pos x="13" y="71"/>
                </a:cxn>
                <a:cxn ang="0">
                  <a:pos x="14" y="72"/>
                </a:cxn>
                <a:cxn ang="0">
                  <a:pos x="28" y="75"/>
                </a:cxn>
                <a:cxn ang="0">
                  <a:pos x="31" y="78"/>
                </a:cxn>
                <a:cxn ang="0">
                  <a:pos x="32" y="81"/>
                </a:cxn>
                <a:cxn ang="0">
                  <a:pos x="32" y="85"/>
                </a:cxn>
                <a:cxn ang="0">
                  <a:pos x="38" y="88"/>
                </a:cxn>
                <a:cxn ang="0">
                  <a:pos x="41" y="91"/>
                </a:cxn>
                <a:cxn ang="0">
                  <a:pos x="50" y="92"/>
                </a:cxn>
                <a:cxn ang="0">
                  <a:pos x="58" y="92"/>
                </a:cxn>
                <a:cxn ang="0">
                  <a:pos x="75" y="94"/>
                </a:cxn>
                <a:cxn ang="0">
                  <a:pos x="87" y="88"/>
                </a:cxn>
                <a:cxn ang="0">
                  <a:pos x="91" y="86"/>
                </a:cxn>
                <a:cxn ang="0">
                  <a:pos x="106" y="85"/>
                </a:cxn>
                <a:cxn ang="0">
                  <a:pos x="114" y="86"/>
                </a:cxn>
                <a:cxn ang="0">
                  <a:pos x="119" y="89"/>
                </a:cxn>
                <a:cxn ang="0">
                  <a:pos x="122" y="91"/>
                </a:cxn>
                <a:cxn ang="0">
                  <a:pos x="128" y="94"/>
                </a:cxn>
                <a:cxn ang="0">
                  <a:pos x="128" y="85"/>
                </a:cxn>
                <a:cxn ang="0">
                  <a:pos x="131" y="77"/>
                </a:cxn>
                <a:cxn ang="0">
                  <a:pos x="136" y="72"/>
                </a:cxn>
                <a:cxn ang="0">
                  <a:pos x="139" y="71"/>
                </a:cxn>
                <a:cxn ang="0">
                  <a:pos x="145" y="68"/>
                </a:cxn>
                <a:cxn ang="0">
                  <a:pos x="145" y="64"/>
                </a:cxn>
                <a:cxn ang="0">
                  <a:pos x="145" y="62"/>
                </a:cxn>
                <a:cxn ang="0">
                  <a:pos x="139" y="58"/>
                </a:cxn>
                <a:cxn ang="0">
                  <a:pos x="131" y="62"/>
                </a:cxn>
              </a:cxnLst>
              <a:rect l="0" t="0" r="r" b="b"/>
              <a:pathLst>
                <a:path w="145" h="94">
                  <a:moveTo>
                    <a:pt x="131" y="62"/>
                  </a:moveTo>
                  <a:lnTo>
                    <a:pt x="131" y="62"/>
                  </a:lnTo>
                  <a:lnTo>
                    <a:pt x="125" y="61"/>
                  </a:lnTo>
                  <a:lnTo>
                    <a:pt x="124" y="59"/>
                  </a:lnTo>
                  <a:lnTo>
                    <a:pt x="124" y="58"/>
                  </a:lnTo>
                  <a:lnTo>
                    <a:pt x="124" y="58"/>
                  </a:lnTo>
                  <a:lnTo>
                    <a:pt x="124" y="58"/>
                  </a:lnTo>
                  <a:lnTo>
                    <a:pt x="124" y="58"/>
                  </a:lnTo>
                  <a:lnTo>
                    <a:pt x="122" y="54"/>
                  </a:lnTo>
                  <a:lnTo>
                    <a:pt x="121" y="48"/>
                  </a:lnTo>
                  <a:lnTo>
                    <a:pt x="121" y="44"/>
                  </a:lnTo>
                  <a:lnTo>
                    <a:pt x="122" y="40"/>
                  </a:lnTo>
                  <a:lnTo>
                    <a:pt x="122" y="40"/>
                  </a:lnTo>
                  <a:lnTo>
                    <a:pt x="122" y="38"/>
                  </a:lnTo>
                  <a:lnTo>
                    <a:pt x="122" y="35"/>
                  </a:lnTo>
                  <a:lnTo>
                    <a:pt x="119" y="30"/>
                  </a:lnTo>
                  <a:lnTo>
                    <a:pt x="111" y="17"/>
                  </a:lnTo>
                  <a:lnTo>
                    <a:pt x="111" y="17"/>
                  </a:lnTo>
                  <a:lnTo>
                    <a:pt x="101" y="0"/>
                  </a:lnTo>
                  <a:lnTo>
                    <a:pt x="101" y="0"/>
                  </a:lnTo>
                  <a:lnTo>
                    <a:pt x="95" y="1"/>
                  </a:lnTo>
                  <a:lnTo>
                    <a:pt x="94" y="3"/>
                  </a:lnTo>
                  <a:lnTo>
                    <a:pt x="94" y="3"/>
                  </a:lnTo>
                  <a:lnTo>
                    <a:pt x="89" y="7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79" y="7"/>
                  </a:lnTo>
                  <a:lnTo>
                    <a:pt x="78" y="7"/>
                  </a:lnTo>
                  <a:lnTo>
                    <a:pt x="77" y="8"/>
                  </a:lnTo>
                  <a:lnTo>
                    <a:pt x="77" y="8"/>
                  </a:lnTo>
                  <a:lnTo>
                    <a:pt x="72" y="11"/>
                  </a:lnTo>
                  <a:lnTo>
                    <a:pt x="69" y="11"/>
                  </a:lnTo>
                  <a:lnTo>
                    <a:pt x="69" y="11"/>
                  </a:lnTo>
                  <a:lnTo>
                    <a:pt x="69" y="11"/>
                  </a:lnTo>
                  <a:lnTo>
                    <a:pt x="65" y="8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51" y="7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37" y="7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18" y="27"/>
                  </a:lnTo>
                  <a:lnTo>
                    <a:pt x="14" y="34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4" y="45"/>
                  </a:lnTo>
                  <a:lnTo>
                    <a:pt x="1" y="47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1" y="49"/>
                  </a:lnTo>
                  <a:lnTo>
                    <a:pt x="3" y="51"/>
                  </a:lnTo>
                  <a:lnTo>
                    <a:pt x="5" y="54"/>
                  </a:lnTo>
                  <a:lnTo>
                    <a:pt x="5" y="57"/>
                  </a:lnTo>
                  <a:lnTo>
                    <a:pt x="5" y="57"/>
                  </a:lnTo>
                  <a:lnTo>
                    <a:pt x="7" y="61"/>
                  </a:lnTo>
                  <a:lnTo>
                    <a:pt x="8" y="62"/>
                  </a:lnTo>
                  <a:lnTo>
                    <a:pt x="11" y="62"/>
                  </a:lnTo>
                  <a:lnTo>
                    <a:pt x="11" y="62"/>
                  </a:lnTo>
                  <a:lnTo>
                    <a:pt x="13" y="62"/>
                  </a:lnTo>
                  <a:lnTo>
                    <a:pt x="13" y="64"/>
                  </a:lnTo>
                  <a:lnTo>
                    <a:pt x="13" y="67"/>
                  </a:lnTo>
                  <a:lnTo>
                    <a:pt x="13" y="71"/>
                  </a:lnTo>
                  <a:lnTo>
                    <a:pt x="14" y="72"/>
                  </a:lnTo>
                  <a:lnTo>
                    <a:pt x="14" y="72"/>
                  </a:lnTo>
                  <a:lnTo>
                    <a:pt x="24" y="74"/>
                  </a:lnTo>
                  <a:lnTo>
                    <a:pt x="28" y="75"/>
                  </a:lnTo>
                  <a:lnTo>
                    <a:pt x="31" y="77"/>
                  </a:lnTo>
                  <a:lnTo>
                    <a:pt x="31" y="78"/>
                  </a:lnTo>
                  <a:lnTo>
                    <a:pt x="31" y="78"/>
                  </a:lnTo>
                  <a:lnTo>
                    <a:pt x="32" y="81"/>
                  </a:lnTo>
                  <a:lnTo>
                    <a:pt x="32" y="85"/>
                  </a:lnTo>
                  <a:lnTo>
                    <a:pt x="32" y="85"/>
                  </a:lnTo>
                  <a:lnTo>
                    <a:pt x="35" y="86"/>
                  </a:lnTo>
                  <a:lnTo>
                    <a:pt x="38" y="88"/>
                  </a:lnTo>
                  <a:lnTo>
                    <a:pt x="40" y="89"/>
                  </a:lnTo>
                  <a:lnTo>
                    <a:pt x="41" y="91"/>
                  </a:lnTo>
                  <a:lnTo>
                    <a:pt x="41" y="91"/>
                  </a:lnTo>
                  <a:lnTo>
                    <a:pt x="50" y="92"/>
                  </a:lnTo>
                  <a:lnTo>
                    <a:pt x="58" y="92"/>
                  </a:lnTo>
                  <a:lnTo>
                    <a:pt x="58" y="92"/>
                  </a:lnTo>
                  <a:lnTo>
                    <a:pt x="75" y="94"/>
                  </a:lnTo>
                  <a:lnTo>
                    <a:pt x="75" y="94"/>
                  </a:lnTo>
                  <a:lnTo>
                    <a:pt x="81" y="92"/>
                  </a:lnTo>
                  <a:lnTo>
                    <a:pt x="87" y="88"/>
                  </a:lnTo>
                  <a:lnTo>
                    <a:pt x="87" y="88"/>
                  </a:lnTo>
                  <a:lnTo>
                    <a:pt x="91" y="86"/>
                  </a:lnTo>
                  <a:lnTo>
                    <a:pt x="97" y="85"/>
                  </a:lnTo>
                  <a:lnTo>
                    <a:pt x="106" y="85"/>
                  </a:lnTo>
                  <a:lnTo>
                    <a:pt x="106" y="85"/>
                  </a:lnTo>
                  <a:lnTo>
                    <a:pt x="114" y="86"/>
                  </a:lnTo>
                  <a:lnTo>
                    <a:pt x="116" y="88"/>
                  </a:lnTo>
                  <a:lnTo>
                    <a:pt x="119" y="89"/>
                  </a:lnTo>
                  <a:lnTo>
                    <a:pt x="119" y="89"/>
                  </a:lnTo>
                  <a:lnTo>
                    <a:pt x="122" y="91"/>
                  </a:lnTo>
                  <a:lnTo>
                    <a:pt x="128" y="94"/>
                  </a:lnTo>
                  <a:lnTo>
                    <a:pt x="128" y="94"/>
                  </a:lnTo>
                  <a:lnTo>
                    <a:pt x="128" y="85"/>
                  </a:lnTo>
                  <a:lnTo>
                    <a:pt x="128" y="85"/>
                  </a:lnTo>
                  <a:lnTo>
                    <a:pt x="129" y="81"/>
                  </a:lnTo>
                  <a:lnTo>
                    <a:pt x="131" y="77"/>
                  </a:lnTo>
                  <a:lnTo>
                    <a:pt x="133" y="74"/>
                  </a:lnTo>
                  <a:lnTo>
                    <a:pt x="136" y="72"/>
                  </a:lnTo>
                  <a:lnTo>
                    <a:pt x="136" y="72"/>
                  </a:lnTo>
                  <a:lnTo>
                    <a:pt x="139" y="71"/>
                  </a:lnTo>
                  <a:lnTo>
                    <a:pt x="142" y="71"/>
                  </a:lnTo>
                  <a:lnTo>
                    <a:pt x="145" y="68"/>
                  </a:lnTo>
                  <a:lnTo>
                    <a:pt x="145" y="64"/>
                  </a:lnTo>
                  <a:lnTo>
                    <a:pt x="145" y="64"/>
                  </a:lnTo>
                  <a:lnTo>
                    <a:pt x="145" y="62"/>
                  </a:lnTo>
                  <a:lnTo>
                    <a:pt x="145" y="62"/>
                  </a:lnTo>
                  <a:lnTo>
                    <a:pt x="139" y="58"/>
                  </a:lnTo>
                  <a:lnTo>
                    <a:pt x="139" y="58"/>
                  </a:lnTo>
                  <a:lnTo>
                    <a:pt x="135" y="61"/>
                  </a:lnTo>
                  <a:lnTo>
                    <a:pt x="131" y="62"/>
                  </a:lnTo>
                  <a:lnTo>
                    <a:pt x="131" y="62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93" name="Freeform 265">
              <a:extLst>
                <a:ext uri="{FF2B5EF4-FFF2-40B4-BE49-F238E27FC236}">
                  <a16:creationId xmlns="" xmlns:a16="http://schemas.microsoft.com/office/drawing/2014/main" id="{E9E1BB41-D9FE-4247-81DF-722CBD1E6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9988" y="2733675"/>
              <a:ext cx="79375" cy="96838"/>
            </a:xfrm>
            <a:custGeom>
              <a:avLst/>
              <a:gdLst/>
              <a:ahLst/>
              <a:cxnLst>
                <a:cxn ang="0">
                  <a:pos x="35" y="15"/>
                </a:cxn>
                <a:cxn ang="0">
                  <a:pos x="35" y="15"/>
                </a:cxn>
                <a:cxn ang="0">
                  <a:pos x="34" y="11"/>
                </a:cxn>
                <a:cxn ang="0">
                  <a:pos x="31" y="8"/>
                </a:cxn>
                <a:cxn ang="0">
                  <a:pos x="27" y="7"/>
                </a:cxn>
                <a:cxn ang="0">
                  <a:pos x="24" y="7"/>
                </a:cxn>
                <a:cxn ang="0">
                  <a:pos x="24" y="7"/>
                </a:cxn>
                <a:cxn ang="0">
                  <a:pos x="21" y="6"/>
                </a:cxn>
                <a:cxn ang="0">
                  <a:pos x="18" y="3"/>
                </a:cxn>
                <a:cxn ang="0">
                  <a:pos x="14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18" y="33"/>
                </a:cxn>
                <a:cxn ang="0">
                  <a:pos x="21" y="38"/>
                </a:cxn>
                <a:cxn ang="0">
                  <a:pos x="21" y="41"/>
                </a:cxn>
                <a:cxn ang="0">
                  <a:pos x="21" y="43"/>
                </a:cxn>
                <a:cxn ang="0">
                  <a:pos x="21" y="43"/>
                </a:cxn>
                <a:cxn ang="0">
                  <a:pos x="20" y="47"/>
                </a:cxn>
                <a:cxn ang="0">
                  <a:pos x="20" y="51"/>
                </a:cxn>
                <a:cxn ang="0">
                  <a:pos x="21" y="57"/>
                </a:cxn>
                <a:cxn ang="0">
                  <a:pos x="23" y="61"/>
                </a:cxn>
                <a:cxn ang="0">
                  <a:pos x="23" y="61"/>
                </a:cxn>
                <a:cxn ang="0">
                  <a:pos x="28" y="54"/>
                </a:cxn>
                <a:cxn ang="0">
                  <a:pos x="31" y="50"/>
                </a:cxn>
                <a:cxn ang="0">
                  <a:pos x="32" y="47"/>
                </a:cxn>
                <a:cxn ang="0">
                  <a:pos x="32" y="47"/>
                </a:cxn>
                <a:cxn ang="0">
                  <a:pos x="34" y="41"/>
                </a:cxn>
                <a:cxn ang="0">
                  <a:pos x="35" y="40"/>
                </a:cxn>
                <a:cxn ang="0">
                  <a:pos x="38" y="40"/>
                </a:cxn>
                <a:cxn ang="0">
                  <a:pos x="38" y="40"/>
                </a:cxn>
                <a:cxn ang="0">
                  <a:pos x="47" y="41"/>
                </a:cxn>
                <a:cxn ang="0">
                  <a:pos x="48" y="43"/>
                </a:cxn>
                <a:cxn ang="0">
                  <a:pos x="50" y="41"/>
                </a:cxn>
                <a:cxn ang="0">
                  <a:pos x="50" y="41"/>
                </a:cxn>
                <a:cxn ang="0">
                  <a:pos x="48" y="37"/>
                </a:cxn>
                <a:cxn ang="0">
                  <a:pos x="45" y="31"/>
                </a:cxn>
                <a:cxn ang="0">
                  <a:pos x="45" y="31"/>
                </a:cxn>
                <a:cxn ang="0">
                  <a:pos x="41" y="24"/>
                </a:cxn>
                <a:cxn ang="0">
                  <a:pos x="35" y="15"/>
                </a:cxn>
                <a:cxn ang="0">
                  <a:pos x="35" y="15"/>
                </a:cxn>
              </a:cxnLst>
              <a:rect l="0" t="0" r="r" b="b"/>
              <a:pathLst>
                <a:path w="50" h="61">
                  <a:moveTo>
                    <a:pt x="35" y="15"/>
                  </a:moveTo>
                  <a:lnTo>
                    <a:pt x="35" y="15"/>
                  </a:lnTo>
                  <a:lnTo>
                    <a:pt x="34" y="11"/>
                  </a:lnTo>
                  <a:lnTo>
                    <a:pt x="31" y="8"/>
                  </a:lnTo>
                  <a:lnTo>
                    <a:pt x="27" y="7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1" y="6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8" y="33"/>
                  </a:lnTo>
                  <a:lnTo>
                    <a:pt x="21" y="38"/>
                  </a:lnTo>
                  <a:lnTo>
                    <a:pt x="21" y="41"/>
                  </a:lnTo>
                  <a:lnTo>
                    <a:pt x="21" y="43"/>
                  </a:lnTo>
                  <a:lnTo>
                    <a:pt x="21" y="43"/>
                  </a:lnTo>
                  <a:lnTo>
                    <a:pt x="20" y="47"/>
                  </a:lnTo>
                  <a:lnTo>
                    <a:pt x="20" y="51"/>
                  </a:lnTo>
                  <a:lnTo>
                    <a:pt x="21" y="57"/>
                  </a:lnTo>
                  <a:lnTo>
                    <a:pt x="23" y="61"/>
                  </a:lnTo>
                  <a:lnTo>
                    <a:pt x="23" y="61"/>
                  </a:lnTo>
                  <a:lnTo>
                    <a:pt x="28" y="54"/>
                  </a:lnTo>
                  <a:lnTo>
                    <a:pt x="31" y="50"/>
                  </a:lnTo>
                  <a:lnTo>
                    <a:pt x="32" y="47"/>
                  </a:lnTo>
                  <a:lnTo>
                    <a:pt x="32" y="47"/>
                  </a:lnTo>
                  <a:lnTo>
                    <a:pt x="34" y="41"/>
                  </a:lnTo>
                  <a:lnTo>
                    <a:pt x="35" y="4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47" y="41"/>
                  </a:lnTo>
                  <a:lnTo>
                    <a:pt x="48" y="43"/>
                  </a:lnTo>
                  <a:lnTo>
                    <a:pt x="50" y="41"/>
                  </a:lnTo>
                  <a:lnTo>
                    <a:pt x="50" y="41"/>
                  </a:lnTo>
                  <a:lnTo>
                    <a:pt x="48" y="37"/>
                  </a:lnTo>
                  <a:lnTo>
                    <a:pt x="45" y="31"/>
                  </a:lnTo>
                  <a:lnTo>
                    <a:pt x="45" y="31"/>
                  </a:lnTo>
                  <a:lnTo>
                    <a:pt x="41" y="24"/>
                  </a:lnTo>
                  <a:lnTo>
                    <a:pt x="35" y="15"/>
                  </a:lnTo>
                  <a:lnTo>
                    <a:pt x="35" y="15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94" name="Freeform 266">
              <a:extLst>
                <a:ext uri="{FF2B5EF4-FFF2-40B4-BE49-F238E27FC236}">
                  <a16:creationId xmlns="" xmlns:a16="http://schemas.microsoft.com/office/drawing/2014/main" id="{A20C3571-AB48-3C4A-BDD6-D0CFFABAF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4100" y="2873375"/>
              <a:ext cx="158750" cy="85725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63" y="1"/>
                </a:cxn>
                <a:cxn ang="0">
                  <a:pos x="59" y="3"/>
                </a:cxn>
                <a:cxn ang="0">
                  <a:pos x="47" y="9"/>
                </a:cxn>
                <a:cxn ang="0">
                  <a:pos x="30" y="7"/>
                </a:cxn>
                <a:cxn ang="0">
                  <a:pos x="22" y="7"/>
                </a:cxn>
                <a:cxn ang="0">
                  <a:pos x="13" y="6"/>
                </a:cxn>
                <a:cxn ang="0">
                  <a:pos x="10" y="3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9"/>
                </a:cxn>
                <a:cxn ang="0">
                  <a:pos x="3" y="11"/>
                </a:cxn>
                <a:cxn ang="0">
                  <a:pos x="9" y="21"/>
                </a:cxn>
                <a:cxn ang="0">
                  <a:pos x="7" y="23"/>
                </a:cxn>
                <a:cxn ang="0">
                  <a:pos x="6" y="23"/>
                </a:cxn>
                <a:cxn ang="0">
                  <a:pos x="3" y="28"/>
                </a:cxn>
                <a:cxn ang="0">
                  <a:pos x="2" y="33"/>
                </a:cxn>
                <a:cxn ang="0">
                  <a:pos x="3" y="37"/>
                </a:cxn>
                <a:cxn ang="0">
                  <a:pos x="12" y="47"/>
                </a:cxn>
                <a:cxn ang="0">
                  <a:pos x="13" y="50"/>
                </a:cxn>
                <a:cxn ang="0">
                  <a:pos x="14" y="51"/>
                </a:cxn>
                <a:cxn ang="0">
                  <a:pos x="33" y="51"/>
                </a:cxn>
                <a:cxn ang="0">
                  <a:pos x="36" y="51"/>
                </a:cxn>
                <a:cxn ang="0">
                  <a:pos x="53" y="54"/>
                </a:cxn>
                <a:cxn ang="0">
                  <a:pos x="59" y="54"/>
                </a:cxn>
                <a:cxn ang="0">
                  <a:pos x="60" y="51"/>
                </a:cxn>
                <a:cxn ang="0">
                  <a:pos x="60" y="50"/>
                </a:cxn>
                <a:cxn ang="0">
                  <a:pos x="67" y="47"/>
                </a:cxn>
                <a:cxn ang="0">
                  <a:pos x="66" y="44"/>
                </a:cxn>
                <a:cxn ang="0">
                  <a:pos x="67" y="43"/>
                </a:cxn>
                <a:cxn ang="0">
                  <a:pos x="78" y="41"/>
                </a:cxn>
                <a:cxn ang="0">
                  <a:pos x="83" y="43"/>
                </a:cxn>
                <a:cxn ang="0">
                  <a:pos x="90" y="41"/>
                </a:cxn>
                <a:cxn ang="0">
                  <a:pos x="88" y="38"/>
                </a:cxn>
                <a:cxn ang="0">
                  <a:pos x="87" y="37"/>
                </a:cxn>
                <a:cxn ang="0">
                  <a:pos x="84" y="31"/>
                </a:cxn>
                <a:cxn ang="0">
                  <a:pos x="83" y="26"/>
                </a:cxn>
                <a:cxn ang="0">
                  <a:pos x="84" y="26"/>
                </a:cxn>
                <a:cxn ang="0">
                  <a:pos x="90" y="19"/>
                </a:cxn>
                <a:cxn ang="0">
                  <a:pos x="97" y="11"/>
                </a:cxn>
                <a:cxn ang="0">
                  <a:pos x="100" y="10"/>
                </a:cxn>
                <a:cxn ang="0">
                  <a:pos x="100" y="9"/>
                </a:cxn>
                <a:cxn ang="0">
                  <a:pos x="91" y="4"/>
                </a:cxn>
                <a:cxn ang="0">
                  <a:pos x="88" y="3"/>
                </a:cxn>
                <a:cxn ang="0">
                  <a:pos x="78" y="0"/>
                </a:cxn>
              </a:cxnLst>
              <a:rect l="0" t="0" r="r" b="b"/>
              <a:pathLst>
                <a:path w="100" h="54">
                  <a:moveTo>
                    <a:pt x="78" y="0"/>
                  </a:moveTo>
                  <a:lnTo>
                    <a:pt x="78" y="0"/>
                  </a:lnTo>
                  <a:lnTo>
                    <a:pt x="69" y="0"/>
                  </a:lnTo>
                  <a:lnTo>
                    <a:pt x="63" y="1"/>
                  </a:lnTo>
                  <a:lnTo>
                    <a:pt x="59" y="3"/>
                  </a:lnTo>
                  <a:lnTo>
                    <a:pt x="59" y="3"/>
                  </a:lnTo>
                  <a:lnTo>
                    <a:pt x="53" y="7"/>
                  </a:lnTo>
                  <a:lnTo>
                    <a:pt x="47" y="9"/>
                  </a:lnTo>
                  <a:lnTo>
                    <a:pt x="47" y="9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22" y="7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2" y="4"/>
                  </a:lnTo>
                  <a:lnTo>
                    <a:pt x="10" y="3"/>
                  </a:lnTo>
                  <a:lnTo>
                    <a:pt x="7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7" y="19"/>
                  </a:lnTo>
                  <a:lnTo>
                    <a:pt x="9" y="21"/>
                  </a:lnTo>
                  <a:lnTo>
                    <a:pt x="9" y="21"/>
                  </a:lnTo>
                  <a:lnTo>
                    <a:pt x="7" y="23"/>
                  </a:lnTo>
                  <a:lnTo>
                    <a:pt x="7" y="23"/>
                  </a:lnTo>
                  <a:lnTo>
                    <a:pt x="6" y="23"/>
                  </a:lnTo>
                  <a:lnTo>
                    <a:pt x="4" y="24"/>
                  </a:lnTo>
                  <a:lnTo>
                    <a:pt x="3" y="28"/>
                  </a:lnTo>
                  <a:lnTo>
                    <a:pt x="3" y="28"/>
                  </a:lnTo>
                  <a:lnTo>
                    <a:pt x="2" y="33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7" y="41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3" y="50"/>
                  </a:lnTo>
                  <a:lnTo>
                    <a:pt x="14" y="51"/>
                  </a:lnTo>
                  <a:lnTo>
                    <a:pt x="14" y="51"/>
                  </a:lnTo>
                  <a:lnTo>
                    <a:pt x="26" y="51"/>
                  </a:lnTo>
                  <a:lnTo>
                    <a:pt x="33" y="51"/>
                  </a:lnTo>
                  <a:lnTo>
                    <a:pt x="36" y="51"/>
                  </a:lnTo>
                  <a:lnTo>
                    <a:pt x="36" y="51"/>
                  </a:lnTo>
                  <a:lnTo>
                    <a:pt x="46" y="54"/>
                  </a:lnTo>
                  <a:lnTo>
                    <a:pt x="53" y="54"/>
                  </a:lnTo>
                  <a:lnTo>
                    <a:pt x="53" y="54"/>
                  </a:lnTo>
                  <a:lnTo>
                    <a:pt x="59" y="54"/>
                  </a:lnTo>
                  <a:lnTo>
                    <a:pt x="59" y="53"/>
                  </a:lnTo>
                  <a:lnTo>
                    <a:pt x="60" y="51"/>
                  </a:lnTo>
                  <a:lnTo>
                    <a:pt x="60" y="51"/>
                  </a:lnTo>
                  <a:lnTo>
                    <a:pt x="60" y="50"/>
                  </a:lnTo>
                  <a:lnTo>
                    <a:pt x="61" y="48"/>
                  </a:lnTo>
                  <a:lnTo>
                    <a:pt x="67" y="47"/>
                  </a:lnTo>
                  <a:lnTo>
                    <a:pt x="67" y="47"/>
                  </a:lnTo>
                  <a:lnTo>
                    <a:pt x="66" y="44"/>
                  </a:lnTo>
                  <a:lnTo>
                    <a:pt x="67" y="43"/>
                  </a:lnTo>
                  <a:lnTo>
                    <a:pt x="67" y="43"/>
                  </a:lnTo>
                  <a:lnTo>
                    <a:pt x="74" y="41"/>
                  </a:lnTo>
                  <a:lnTo>
                    <a:pt x="78" y="41"/>
                  </a:lnTo>
                  <a:lnTo>
                    <a:pt x="83" y="43"/>
                  </a:lnTo>
                  <a:lnTo>
                    <a:pt x="83" y="43"/>
                  </a:lnTo>
                  <a:lnTo>
                    <a:pt x="87" y="43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88" y="38"/>
                  </a:lnTo>
                  <a:lnTo>
                    <a:pt x="87" y="37"/>
                  </a:lnTo>
                  <a:lnTo>
                    <a:pt x="87" y="37"/>
                  </a:lnTo>
                  <a:lnTo>
                    <a:pt x="86" y="36"/>
                  </a:lnTo>
                  <a:lnTo>
                    <a:pt x="84" y="31"/>
                  </a:lnTo>
                  <a:lnTo>
                    <a:pt x="83" y="27"/>
                  </a:lnTo>
                  <a:lnTo>
                    <a:pt x="83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87" y="23"/>
                  </a:lnTo>
                  <a:lnTo>
                    <a:pt x="90" y="19"/>
                  </a:lnTo>
                  <a:lnTo>
                    <a:pt x="93" y="14"/>
                  </a:lnTo>
                  <a:lnTo>
                    <a:pt x="97" y="11"/>
                  </a:lnTo>
                  <a:lnTo>
                    <a:pt x="97" y="11"/>
                  </a:lnTo>
                  <a:lnTo>
                    <a:pt x="100" y="10"/>
                  </a:lnTo>
                  <a:lnTo>
                    <a:pt x="100" y="9"/>
                  </a:lnTo>
                  <a:lnTo>
                    <a:pt x="100" y="9"/>
                  </a:lnTo>
                  <a:lnTo>
                    <a:pt x="94" y="6"/>
                  </a:lnTo>
                  <a:lnTo>
                    <a:pt x="91" y="4"/>
                  </a:lnTo>
                  <a:lnTo>
                    <a:pt x="91" y="4"/>
                  </a:lnTo>
                  <a:lnTo>
                    <a:pt x="88" y="3"/>
                  </a:lnTo>
                  <a:lnTo>
                    <a:pt x="86" y="1"/>
                  </a:lnTo>
                  <a:lnTo>
                    <a:pt x="78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95" name="Freeform 267">
              <a:extLst>
                <a:ext uri="{FF2B5EF4-FFF2-40B4-BE49-F238E27FC236}">
                  <a16:creationId xmlns="" xmlns:a16="http://schemas.microsoft.com/office/drawing/2014/main" id="{269127D5-6263-F943-B5CF-F7D9960A95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650" y="2927350"/>
              <a:ext cx="66675" cy="47625"/>
            </a:xfrm>
            <a:custGeom>
              <a:avLst/>
              <a:gdLst/>
              <a:ahLst/>
              <a:cxnLst>
                <a:cxn ang="0">
                  <a:pos x="10" y="30"/>
                </a:cxn>
                <a:cxn ang="0">
                  <a:pos x="10" y="30"/>
                </a:cxn>
                <a:cxn ang="0">
                  <a:pos x="10" y="30"/>
                </a:cxn>
                <a:cxn ang="0">
                  <a:pos x="10" y="30"/>
                </a:cxn>
                <a:cxn ang="0">
                  <a:pos x="10" y="30"/>
                </a:cxn>
                <a:cxn ang="0">
                  <a:pos x="10" y="30"/>
                </a:cxn>
                <a:cxn ang="0">
                  <a:pos x="10" y="30"/>
                </a:cxn>
                <a:cxn ang="0">
                  <a:pos x="11" y="30"/>
                </a:cxn>
                <a:cxn ang="0">
                  <a:pos x="11" y="30"/>
                </a:cxn>
                <a:cxn ang="0">
                  <a:pos x="11" y="30"/>
                </a:cxn>
                <a:cxn ang="0">
                  <a:pos x="11" y="30"/>
                </a:cxn>
                <a:cxn ang="0">
                  <a:pos x="15" y="30"/>
                </a:cxn>
                <a:cxn ang="0">
                  <a:pos x="15" y="30"/>
                </a:cxn>
                <a:cxn ang="0">
                  <a:pos x="17" y="30"/>
                </a:cxn>
                <a:cxn ang="0">
                  <a:pos x="17" y="30"/>
                </a:cxn>
                <a:cxn ang="0">
                  <a:pos x="18" y="30"/>
                </a:cxn>
                <a:cxn ang="0">
                  <a:pos x="18" y="30"/>
                </a:cxn>
                <a:cxn ang="0">
                  <a:pos x="18" y="30"/>
                </a:cxn>
                <a:cxn ang="0">
                  <a:pos x="18" y="30"/>
                </a:cxn>
                <a:cxn ang="0">
                  <a:pos x="20" y="30"/>
                </a:cxn>
                <a:cxn ang="0">
                  <a:pos x="20" y="30"/>
                </a:cxn>
                <a:cxn ang="0">
                  <a:pos x="23" y="29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4"/>
                </a:cxn>
                <a:cxn ang="0">
                  <a:pos x="27" y="24"/>
                </a:cxn>
                <a:cxn ang="0">
                  <a:pos x="30" y="24"/>
                </a:cxn>
                <a:cxn ang="0">
                  <a:pos x="35" y="23"/>
                </a:cxn>
                <a:cxn ang="0">
                  <a:pos x="42" y="19"/>
                </a:cxn>
                <a:cxn ang="0">
                  <a:pos x="42" y="19"/>
                </a:cxn>
                <a:cxn ang="0">
                  <a:pos x="42" y="17"/>
                </a:cxn>
                <a:cxn ang="0">
                  <a:pos x="42" y="17"/>
                </a:cxn>
                <a:cxn ang="0">
                  <a:pos x="41" y="16"/>
                </a:cxn>
                <a:cxn ang="0">
                  <a:pos x="40" y="13"/>
                </a:cxn>
                <a:cxn ang="0">
                  <a:pos x="40" y="13"/>
                </a:cxn>
                <a:cxn ang="0">
                  <a:pos x="35" y="7"/>
                </a:cxn>
                <a:cxn ang="0">
                  <a:pos x="31" y="3"/>
                </a:cxn>
                <a:cxn ang="0">
                  <a:pos x="31" y="3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13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3" y="26"/>
                </a:cxn>
                <a:cxn ang="0">
                  <a:pos x="10" y="30"/>
                </a:cxn>
                <a:cxn ang="0">
                  <a:pos x="10" y="30"/>
                </a:cxn>
              </a:cxnLst>
              <a:rect l="0" t="0" r="r" b="b"/>
              <a:pathLst>
                <a:path w="42" h="30">
                  <a:moveTo>
                    <a:pt x="10" y="30"/>
                  </a:moveTo>
                  <a:lnTo>
                    <a:pt x="10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17" y="30"/>
                  </a:lnTo>
                  <a:lnTo>
                    <a:pt x="17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20" y="30"/>
                  </a:lnTo>
                  <a:lnTo>
                    <a:pt x="20" y="30"/>
                  </a:lnTo>
                  <a:lnTo>
                    <a:pt x="23" y="29"/>
                  </a:lnTo>
                  <a:lnTo>
                    <a:pt x="24" y="26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27" y="24"/>
                  </a:lnTo>
                  <a:lnTo>
                    <a:pt x="30" y="24"/>
                  </a:lnTo>
                  <a:lnTo>
                    <a:pt x="35" y="23"/>
                  </a:lnTo>
                  <a:lnTo>
                    <a:pt x="42" y="19"/>
                  </a:lnTo>
                  <a:lnTo>
                    <a:pt x="42" y="19"/>
                  </a:lnTo>
                  <a:lnTo>
                    <a:pt x="42" y="17"/>
                  </a:lnTo>
                  <a:lnTo>
                    <a:pt x="42" y="17"/>
                  </a:lnTo>
                  <a:lnTo>
                    <a:pt x="41" y="16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35" y="7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13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3" y="26"/>
                  </a:lnTo>
                  <a:lnTo>
                    <a:pt x="10" y="30"/>
                  </a:lnTo>
                  <a:lnTo>
                    <a:pt x="10" y="3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96" name="Freeform 268">
              <a:extLst>
                <a:ext uri="{FF2B5EF4-FFF2-40B4-BE49-F238E27FC236}">
                  <a16:creationId xmlns="" xmlns:a16="http://schemas.microsoft.com/office/drawing/2014/main" id="{2CD3AE7B-71A8-F54F-B89E-DEA7D4A07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2513" y="2601913"/>
              <a:ext cx="454025" cy="260350"/>
            </a:xfrm>
            <a:custGeom>
              <a:avLst/>
              <a:gdLst/>
              <a:ahLst/>
              <a:cxnLst>
                <a:cxn ang="0">
                  <a:pos x="264" y="96"/>
                </a:cxn>
                <a:cxn ang="0">
                  <a:pos x="280" y="94"/>
                </a:cxn>
                <a:cxn ang="0">
                  <a:pos x="280" y="83"/>
                </a:cxn>
                <a:cxn ang="0">
                  <a:pos x="283" y="77"/>
                </a:cxn>
                <a:cxn ang="0">
                  <a:pos x="283" y="73"/>
                </a:cxn>
                <a:cxn ang="0">
                  <a:pos x="286" y="64"/>
                </a:cxn>
                <a:cxn ang="0">
                  <a:pos x="277" y="59"/>
                </a:cxn>
                <a:cxn ang="0">
                  <a:pos x="259" y="53"/>
                </a:cxn>
                <a:cxn ang="0">
                  <a:pos x="247" y="49"/>
                </a:cxn>
                <a:cxn ang="0">
                  <a:pos x="235" y="44"/>
                </a:cxn>
                <a:cxn ang="0">
                  <a:pos x="222" y="43"/>
                </a:cxn>
                <a:cxn ang="0">
                  <a:pos x="212" y="40"/>
                </a:cxn>
                <a:cxn ang="0">
                  <a:pos x="205" y="26"/>
                </a:cxn>
                <a:cxn ang="0">
                  <a:pos x="193" y="23"/>
                </a:cxn>
                <a:cxn ang="0">
                  <a:pos x="190" y="12"/>
                </a:cxn>
                <a:cxn ang="0">
                  <a:pos x="180" y="0"/>
                </a:cxn>
                <a:cxn ang="0">
                  <a:pos x="163" y="2"/>
                </a:cxn>
                <a:cxn ang="0">
                  <a:pos x="156" y="5"/>
                </a:cxn>
                <a:cxn ang="0">
                  <a:pos x="142" y="6"/>
                </a:cxn>
                <a:cxn ang="0">
                  <a:pos x="132" y="16"/>
                </a:cxn>
                <a:cxn ang="0">
                  <a:pos x="126" y="20"/>
                </a:cxn>
                <a:cxn ang="0">
                  <a:pos x="109" y="17"/>
                </a:cxn>
                <a:cxn ang="0">
                  <a:pos x="98" y="16"/>
                </a:cxn>
                <a:cxn ang="0">
                  <a:pos x="89" y="17"/>
                </a:cxn>
                <a:cxn ang="0">
                  <a:pos x="71" y="13"/>
                </a:cxn>
                <a:cxn ang="0">
                  <a:pos x="41" y="9"/>
                </a:cxn>
                <a:cxn ang="0">
                  <a:pos x="30" y="15"/>
                </a:cxn>
                <a:cxn ang="0">
                  <a:pos x="23" y="22"/>
                </a:cxn>
                <a:cxn ang="0">
                  <a:pos x="30" y="37"/>
                </a:cxn>
                <a:cxn ang="0">
                  <a:pos x="14" y="52"/>
                </a:cxn>
                <a:cxn ang="0">
                  <a:pos x="7" y="70"/>
                </a:cxn>
                <a:cxn ang="0">
                  <a:pos x="0" y="81"/>
                </a:cxn>
                <a:cxn ang="0">
                  <a:pos x="10" y="91"/>
                </a:cxn>
                <a:cxn ang="0">
                  <a:pos x="33" y="94"/>
                </a:cxn>
                <a:cxn ang="0">
                  <a:pos x="42" y="97"/>
                </a:cxn>
                <a:cxn ang="0">
                  <a:pos x="52" y="93"/>
                </a:cxn>
                <a:cxn ang="0">
                  <a:pos x="67" y="89"/>
                </a:cxn>
                <a:cxn ang="0">
                  <a:pos x="88" y="83"/>
                </a:cxn>
                <a:cxn ang="0">
                  <a:pos x="101" y="90"/>
                </a:cxn>
                <a:cxn ang="0">
                  <a:pos x="115" y="107"/>
                </a:cxn>
                <a:cxn ang="0">
                  <a:pos x="124" y="124"/>
                </a:cxn>
                <a:cxn ang="0">
                  <a:pos x="109" y="123"/>
                </a:cxn>
                <a:cxn ang="0">
                  <a:pos x="102" y="137"/>
                </a:cxn>
                <a:cxn ang="0">
                  <a:pos x="104" y="148"/>
                </a:cxn>
                <a:cxn ang="0">
                  <a:pos x="118" y="148"/>
                </a:cxn>
                <a:cxn ang="0">
                  <a:pos x="125" y="137"/>
                </a:cxn>
                <a:cxn ang="0">
                  <a:pos x="139" y="120"/>
                </a:cxn>
                <a:cxn ang="0">
                  <a:pos x="159" y="118"/>
                </a:cxn>
                <a:cxn ang="0">
                  <a:pos x="159" y="128"/>
                </a:cxn>
                <a:cxn ang="0">
                  <a:pos x="183" y="130"/>
                </a:cxn>
                <a:cxn ang="0">
                  <a:pos x="173" y="138"/>
                </a:cxn>
                <a:cxn ang="0">
                  <a:pos x="171" y="147"/>
                </a:cxn>
                <a:cxn ang="0">
                  <a:pos x="179" y="161"/>
                </a:cxn>
                <a:cxn ang="0">
                  <a:pos x="193" y="160"/>
                </a:cxn>
                <a:cxn ang="0">
                  <a:pos x="209" y="154"/>
                </a:cxn>
                <a:cxn ang="0">
                  <a:pos x="230" y="151"/>
                </a:cxn>
                <a:cxn ang="0">
                  <a:pos x="213" y="147"/>
                </a:cxn>
                <a:cxn ang="0">
                  <a:pos x="203" y="141"/>
                </a:cxn>
                <a:cxn ang="0">
                  <a:pos x="207" y="126"/>
                </a:cxn>
                <a:cxn ang="0">
                  <a:pos x="242" y="114"/>
                </a:cxn>
                <a:cxn ang="0">
                  <a:pos x="253" y="104"/>
                </a:cxn>
              </a:cxnLst>
              <a:rect l="0" t="0" r="r" b="b"/>
              <a:pathLst>
                <a:path w="286" h="164">
                  <a:moveTo>
                    <a:pt x="254" y="103"/>
                  </a:moveTo>
                  <a:lnTo>
                    <a:pt x="254" y="103"/>
                  </a:lnTo>
                  <a:lnTo>
                    <a:pt x="257" y="101"/>
                  </a:lnTo>
                  <a:lnTo>
                    <a:pt x="260" y="98"/>
                  </a:lnTo>
                  <a:lnTo>
                    <a:pt x="264" y="96"/>
                  </a:lnTo>
                  <a:lnTo>
                    <a:pt x="267" y="94"/>
                  </a:lnTo>
                  <a:lnTo>
                    <a:pt x="267" y="94"/>
                  </a:lnTo>
                  <a:lnTo>
                    <a:pt x="274" y="96"/>
                  </a:lnTo>
                  <a:lnTo>
                    <a:pt x="279" y="96"/>
                  </a:lnTo>
                  <a:lnTo>
                    <a:pt x="280" y="94"/>
                  </a:lnTo>
                  <a:lnTo>
                    <a:pt x="280" y="94"/>
                  </a:lnTo>
                  <a:lnTo>
                    <a:pt x="281" y="90"/>
                  </a:lnTo>
                  <a:lnTo>
                    <a:pt x="283" y="86"/>
                  </a:lnTo>
                  <a:lnTo>
                    <a:pt x="283" y="86"/>
                  </a:lnTo>
                  <a:lnTo>
                    <a:pt x="280" y="83"/>
                  </a:lnTo>
                  <a:lnTo>
                    <a:pt x="280" y="80"/>
                  </a:lnTo>
                  <a:lnTo>
                    <a:pt x="280" y="79"/>
                  </a:lnTo>
                  <a:lnTo>
                    <a:pt x="280" y="79"/>
                  </a:lnTo>
                  <a:lnTo>
                    <a:pt x="280" y="79"/>
                  </a:lnTo>
                  <a:lnTo>
                    <a:pt x="283" y="77"/>
                  </a:lnTo>
                  <a:lnTo>
                    <a:pt x="284" y="77"/>
                  </a:lnTo>
                  <a:lnTo>
                    <a:pt x="286" y="76"/>
                  </a:lnTo>
                  <a:lnTo>
                    <a:pt x="286" y="76"/>
                  </a:lnTo>
                  <a:lnTo>
                    <a:pt x="284" y="74"/>
                  </a:lnTo>
                  <a:lnTo>
                    <a:pt x="283" y="73"/>
                  </a:lnTo>
                  <a:lnTo>
                    <a:pt x="281" y="70"/>
                  </a:lnTo>
                  <a:lnTo>
                    <a:pt x="281" y="70"/>
                  </a:lnTo>
                  <a:lnTo>
                    <a:pt x="284" y="67"/>
                  </a:lnTo>
                  <a:lnTo>
                    <a:pt x="286" y="66"/>
                  </a:lnTo>
                  <a:lnTo>
                    <a:pt x="286" y="64"/>
                  </a:lnTo>
                  <a:lnTo>
                    <a:pt x="286" y="64"/>
                  </a:lnTo>
                  <a:lnTo>
                    <a:pt x="284" y="62"/>
                  </a:lnTo>
                  <a:lnTo>
                    <a:pt x="283" y="62"/>
                  </a:lnTo>
                  <a:lnTo>
                    <a:pt x="277" y="59"/>
                  </a:lnTo>
                  <a:lnTo>
                    <a:pt x="277" y="59"/>
                  </a:lnTo>
                  <a:lnTo>
                    <a:pt x="273" y="57"/>
                  </a:lnTo>
                  <a:lnTo>
                    <a:pt x="270" y="56"/>
                  </a:lnTo>
                  <a:lnTo>
                    <a:pt x="263" y="54"/>
                  </a:lnTo>
                  <a:lnTo>
                    <a:pt x="263" y="54"/>
                  </a:lnTo>
                  <a:lnTo>
                    <a:pt x="259" y="53"/>
                  </a:lnTo>
                  <a:lnTo>
                    <a:pt x="254" y="53"/>
                  </a:lnTo>
                  <a:lnTo>
                    <a:pt x="252" y="53"/>
                  </a:lnTo>
                  <a:lnTo>
                    <a:pt x="250" y="53"/>
                  </a:lnTo>
                  <a:lnTo>
                    <a:pt x="250" y="53"/>
                  </a:lnTo>
                  <a:lnTo>
                    <a:pt x="247" y="49"/>
                  </a:lnTo>
                  <a:lnTo>
                    <a:pt x="243" y="44"/>
                  </a:lnTo>
                  <a:lnTo>
                    <a:pt x="243" y="44"/>
                  </a:lnTo>
                  <a:lnTo>
                    <a:pt x="242" y="43"/>
                  </a:lnTo>
                  <a:lnTo>
                    <a:pt x="239" y="43"/>
                  </a:lnTo>
                  <a:lnTo>
                    <a:pt x="235" y="44"/>
                  </a:lnTo>
                  <a:lnTo>
                    <a:pt x="235" y="44"/>
                  </a:lnTo>
                  <a:lnTo>
                    <a:pt x="230" y="46"/>
                  </a:lnTo>
                  <a:lnTo>
                    <a:pt x="226" y="46"/>
                  </a:lnTo>
                  <a:lnTo>
                    <a:pt x="226" y="46"/>
                  </a:lnTo>
                  <a:lnTo>
                    <a:pt x="222" y="43"/>
                  </a:lnTo>
                  <a:lnTo>
                    <a:pt x="220" y="42"/>
                  </a:lnTo>
                  <a:lnTo>
                    <a:pt x="217" y="42"/>
                  </a:lnTo>
                  <a:lnTo>
                    <a:pt x="217" y="42"/>
                  </a:lnTo>
                  <a:lnTo>
                    <a:pt x="213" y="42"/>
                  </a:lnTo>
                  <a:lnTo>
                    <a:pt x="212" y="40"/>
                  </a:lnTo>
                  <a:lnTo>
                    <a:pt x="212" y="39"/>
                  </a:lnTo>
                  <a:lnTo>
                    <a:pt x="212" y="39"/>
                  </a:lnTo>
                  <a:lnTo>
                    <a:pt x="212" y="36"/>
                  </a:lnTo>
                  <a:lnTo>
                    <a:pt x="210" y="32"/>
                  </a:lnTo>
                  <a:lnTo>
                    <a:pt x="205" y="26"/>
                  </a:lnTo>
                  <a:lnTo>
                    <a:pt x="205" y="26"/>
                  </a:lnTo>
                  <a:lnTo>
                    <a:pt x="199" y="26"/>
                  </a:lnTo>
                  <a:lnTo>
                    <a:pt x="195" y="25"/>
                  </a:lnTo>
                  <a:lnTo>
                    <a:pt x="193" y="23"/>
                  </a:lnTo>
                  <a:lnTo>
                    <a:pt x="193" y="23"/>
                  </a:lnTo>
                  <a:lnTo>
                    <a:pt x="190" y="19"/>
                  </a:lnTo>
                  <a:lnTo>
                    <a:pt x="189" y="16"/>
                  </a:lnTo>
                  <a:lnTo>
                    <a:pt x="189" y="15"/>
                  </a:lnTo>
                  <a:lnTo>
                    <a:pt x="189" y="15"/>
                  </a:lnTo>
                  <a:lnTo>
                    <a:pt x="190" y="12"/>
                  </a:lnTo>
                  <a:lnTo>
                    <a:pt x="189" y="9"/>
                  </a:lnTo>
                  <a:lnTo>
                    <a:pt x="188" y="2"/>
                  </a:lnTo>
                  <a:lnTo>
                    <a:pt x="188" y="2"/>
                  </a:lnTo>
                  <a:lnTo>
                    <a:pt x="185" y="0"/>
                  </a:lnTo>
                  <a:lnTo>
                    <a:pt x="180" y="0"/>
                  </a:lnTo>
                  <a:lnTo>
                    <a:pt x="175" y="0"/>
                  </a:lnTo>
                  <a:lnTo>
                    <a:pt x="175" y="0"/>
                  </a:lnTo>
                  <a:lnTo>
                    <a:pt x="169" y="0"/>
                  </a:lnTo>
                  <a:lnTo>
                    <a:pt x="166" y="0"/>
                  </a:lnTo>
                  <a:lnTo>
                    <a:pt x="163" y="2"/>
                  </a:lnTo>
                  <a:lnTo>
                    <a:pt x="163" y="2"/>
                  </a:lnTo>
                  <a:lnTo>
                    <a:pt x="161" y="3"/>
                  </a:lnTo>
                  <a:lnTo>
                    <a:pt x="158" y="5"/>
                  </a:lnTo>
                  <a:lnTo>
                    <a:pt x="156" y="5"/>
                  </a:lnTo>
                  <a:lnTo>
                    <a:pt x="156" y="5"/>
                  </a:lnTo>
                  <a:lnTo>
                    <a:pt x="153" y="5"/>
                  </a:lnTo>
                  <a:lnTo>
                    <a:pt x="152" y="3"/>
                  </a:lnTo>
                  <a:lnTo>
                    <a:pt x="152" y="3"/>
                  </a:lnTo>
                  <a:lnTo>
                    <a:pt x="145" y="5"/>
                  </a:lnTo>
                  <a:lnTo>
                    <a:pt x="142" y="6"/>
                  </a:lnTo>
                  <a:lnTo>
                    <a:pt x="142" y="6"/>
                  </a:lnTo>
                  <a:lnTo>
                    <a:pt x="136" y="9"/>
                  </a:lnTo>
                  <a:lnTo>
                    <a:pt x="134" y="13"/>
                  </a:lnTo>
                  <a:lnTo>
                    <a:pt x="132" y="16"/>
                  </a:lnTo>
                  <a:lnTo>
                    <a:pt x="132" y="16"/>
                  </a:lnTo>
                  <a:lnTo>
                    <a:pt x="131" y="20"/>
                  </a:lnTo>
                  <a:lnTo>
                    <a:pt x="131" y="22"/>
                  </a:lnTo>
                  <a:lnTo>
                    <a:pt x="129" y="22"/>
                  </a:lnTo>
                  <a:lnTo>
                    <a:pt x="129" y="22"/>
                  </a:lnTo>
                  <a:lnTo>
                    <a:pt x="126" y="20"/>
                  </a:lnTo>
                  <a:lnTo>
                    <a:pt x="122" y="19"/>
                  </a:lnTo>
                  <a:lnTo>
                    <a:pt x="115" y="20"/>
                  </a:lnTo>
                  <a:lnTo>
                    <a:pt x="115" y="20"/>
                  </a:lnTo>
                  <a:lnTo>
                    <a:pt x="112" y="20"/>
                  </a:lnTo>
                  <a:lnTo>
                    <a:pt x="109" y="17"/>
                  </a:lnTo>
                  <a:lnTo>
                    <a:pt x="106" y="16"/>
                  </a:lnTo>
                  <a:lnTo>
                    <a:pt x="104" y="17"/>
                  </a:lnTo>
                  <a:lnTo>
                    <a:pt x="104" y="17"/>
                  </a:lnTo>
                  <a:lnTo>
                    <a:pt x="101" y="17"/>
                  </a:lnTo>
                  <a:lnTo>
                    <a:pt x="98" y="16"/>
                  </a:lnTo>
                  <a:lnTo>
                    <a:pt x="95" y="16"/>
                  </a:lnTo>
                  <a:lnTo>
                    <a:pt x="94" y="16"/>
                  </a:lnTo>
                  <a:lnTo>
                    <a:pt x="94" y="16"/>
                  </a:lnTo>
                  <a:lnTo>
                    <a:pt x="92" y="17"/>
                  </a:lnTo>
                  <a:lnTo>
                    <a:pt x="89" y="17"/>
                  </a:lnTo>
                  <a:lnTo>
                    <a:pt x="82" y="15"/>
                  </a:lnTo>
                  <a:lnTo>
                    <a:pt x="82" y="15"/>
                  </a:lnTo>
                  <a:lnTo>
                    <a:pt x="79" y="13"/>
                  </a:lnTo>
                  <a:lnTo>
                    <a:pt x="75" y="13"/>
                  </a:lnTo>
                  <a:lnTo>
                    <a:pt x="71" y="13"/>
                  </a:lnTo>
                  <a:lnTo>
                    <a:pt x="68" y="12"/>
                  </a:lnTo>
                  <a:lnTo>
                    <a:pt x="68" y="12"/>
                  </a:lnTo>
                  <a:lnTo>
                    <a:pt x="64" y="10"/>
                  </a:lnTo>
                  <a:lnTo>
                    <a:pt x="55" y="9"/>
                  </a:lnTo>
                  <a:lnTo>
                    <a:pt x="41" y="9"/>
                  </a:lnTo>
                  <a:lnTo>
                    <a:pt x="41" y="9"/>
                  </a:lnTo>
                  <a:lnTo>
                    <a:pt x="37" y="9"/>
                  </a:lnTo>
                  <a:lnTo>
                    <a:pt x="34" y="10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28" y="16"/>
                  </a:lnTo>
                  <a:lnTo>
                    <a:pt x="25" y="17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7" y="30"/>
                  </a:lnTo>
                  <a:lnTo>
                    <a:pt x="30" y="34"/>
                  </a:lnTo>
                  <a:lnTo>
                    <a:pt x="30" y="37"/>
                  </a:lnTo>
                  <a:lnTo>
                    <a:pt x="30" y="37"/>
                  </a:lnTo>
                  <a:lnTo>
                    <a:pt x="27" y="40"/>
                  </a:lnTo>
                  <a:lnTo>
                    <a:pt x="25" y="42"/>
                  </a:lnTo>
                  <a:lnTo>
                    <a:pt x="23" y="43"/>
                  </a:lnTo>
                  <a:lnTo>
                    <a:pt x="23" y="43"/>
                  </a:lnTo>
                  <a:lnTo>
                    <a:pt x="14" y="52"/>
                  </a:lnTo>
                  <a:lnTo>
                    <a:pt x="7" y="59"/>
                  </a:lnTo>
                  <a:lnTo>
                    <a:pt x="7" y="59"/>
                  </a:lnTo>
                  <a:lnTo>
                    <a:pt x="8" y="64"/>
                  </a:lnTo>
                  <a:lnTo>
                    <a:pt x="8" y="67"/>
                  </a:lnTo>
                  <a:lnTo>
                    <a:pt x="7" y="70"/>
                  </a:lnTo>
                  <a:lnTo>
                    <a:pt x="7" y="70"/>
                  </a:lnTo>
                  <a:lnTo>
                    <a:pt x="3" y="76"/>
                  </a:lnTo>
                  <a:lnTo>
                    <a:pt x="1" y="79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1" y="84"/>
                  </a:lnTo>
                  <a:lnTo>
                    <a:pt x="3" y="86"/>
                  </a:lnTo>
                  <a:lnTo>
                    <a:pt x="7" y="90"/>
                  </a:lnTo>
                  <a:lnTo>
                    <a:pt x="7" y="90"/>
                  </a:lnTo>
                  <a:lnTo>
                    <a:pt x="10" y="91"/>
                  </a:lnTo>
                  <a:lnTo>
                    <a:pt x="10" y="91"/>
                  </a:lnTo>
                  <a:lnTo>
                    <a:pt x="17" y="91"/>
                  </a:lnTo>
                  <a:lnTo>
                    <a:pt x="17" y="91"/>
                  </a:lnTo>
                  <a:lnTo>
                    <a:pt x="24" y="93"/>
                  </a:lnTo>
                  <a:lnTo>
                    <a:pt x="33" y="94"/>
                  </a:lnTo>
                  <a:lnTo>
                    <a:pt x="33" y="94"/>
                  </a:lnTo>
                  <a:lnTo>
                    <a:pt x="38" y="94"/>
                  </a:lnTo>
                  <a:lnTo>
                    <a:pt x="42" y="97"/>
                  </a:lnTo>
                  <a:lnTo>
                    <a:pt x="42" y="97"/>
                  </a:lnTo>
                  <a:lnTo>
                    <a:pt x="42" y="97"/>
                  </a:lnTo>
                  <a:lnTo>
                    <a:pt x="45" y="97"/>
                  </a:lnTo>
                  <a:lnTo>
                    <a:pt x="50" y="94"/>
                  </a:lnTo>
                  <a:lnTo>
                    <a:pt x="50" y="94"/>
                  </a:lnTo>
                  <a:lnTo>
                    <a:pt x="51" y="93"/>
                  </a:lnTo>
                  <a:lnTo>
                    <a:pt x="52" y="93"/>
                  </a:lnTo>
                  <a:lnTo>
                    <a:pt x="57" y="94"/>
                  </a:lnTo>
                  <a:lnTo>
                    <a:pt x="57" y="94"/>
                  </a:lnTo>
                  <a:lnTo>
                    <a:pt x="62" y="93"/>
                  </a:lnTo>
                  <a:lnTo>
                    <a:pt x="67" y="89"/>
                  </a:lnTo>
                  <a:lnTo>
                    <a:pt x="67" y="89"/>
                  </a:lnTo>
                  <a:lnTo>
                    <a:pt x="70" y="87"/>
                  </a:lnTo>
                  <a:lnTo>
                    <a:pt x="75" y="84"/>
                  </a:lnTo>
                  <a:lnTo>
                    <a:pt x="85" y="83"/>
                  </a:lnTo>
                  <a:lnTo>
                    <a:pt x="85" y="83"/>
                  </a:lnTo>
                  <a:lnTo>
                    <a:pt x="88" y="83"/>
                  </a:lnTo>
                  <a:lnTo>
                    <a:pt x="92" y="86"/>
                  </a:lnTo>
                  <a:lnTo>
                    <a:pt x="95" y="89"/>
                  </a:lnTo>
                  <a:lnTo>
                    <a:pt x="98" y="90"/>
                  </a:lnTo>
                  <a:lnTo>
                    <a:pt x="98" y="90"/>
                  </a:lnTo>
                  <a:lnTo>
                    <a:pt x="101" y="90"/>
                  </a:lnTo>
                  <a:lnTo>
                    <a:pt x="105" y="91"/>
                  </a:lnTo>
                  <a:lnTo>
                    <a:pt x="108" y="94"/>
                  </a:lnTo>
                  <a:lnTo>
                    <a:pt x="109" y="98"/>
                  </a:lnTo>
                  <a:lnTo>
                    <a:pt x="109" y="98"/>
                  </a:lnTo>
                  <a:lnTo>
                    <a:pt x="115" y="107"/>
                  </a:lnTo>
                  <a:lnTo>
                    <a:pt x="119" y="114"/>
                  </a:lnTo>
                  <a:lnTo>
                    <a:pt x="119" y="114"/>
                  </a:lnTo>
                  <a:lnTo>
                    <a:pt x="122" y="120"/>
                  </a:lnTo>
                  <a:lnTo>
                    <a:pt x="124" y="124"/>
                  </a:lnTo>
                  <a:lnTo>
                    <a:pt x="124" y="124"/>
                  </a:lnTo>
                  <a:lnTo>
                    <a:pt x="122" y="126"/>
                  </a:lnTo>
                  <a:lnTo>
                    <a:pt x="121" y="124"/>
                  </a:lnTo>
                  <a:lnTo>
                    <a:pt x="112" y="123"/>
                  </a:lnTo>
                  <a:lnTo>
                    <a:pt x="112" y="123"/>
                  </a:lnTo>
                  <a:lnTo>
                    <a:pt x="109" y="123"/>
                  </a:lnTo>
                  <a:lnTo>
                    <a:pt x="108" y="124"/>
                  </a:lnTo>
                  <a:lnTo>
                    <a:pt x="106" y="130"/>
                  </a:lnTo>
                  <a:lnTo>
                    <a:pt x="106" y="130"/>
                  </a:lnTo>
                  <a:lnTo>
                    <a:pt x="105" y="133"/>
                  </a:lnTo>
                  <a:lnTo>
                    <a:pt x="102" y="137"/>
                  </a:lnTo>
                  <a:lnTo>
                    <a:pt x="97" y="144"/>
                  </a:lnTo>
                  <a:lnTo>
                    <a:pt x="97" y="144"/>
                  </a:lnTo>
                  <a:lnTo>
                    <a:pt x="97" y="145"/>
                  </a:lnTo>
                  <a:lnTo>
                    <a:pt x="98" y="147"/>
                  </a:lnTo>
                  <a:lnTo>
                    <a:pt x="104" y="148"/>
                  </a:lnTo>
                  <a:lnTo>
                    <a:pt x="104" y="148"/>
                  </a:lnTo>
                  <a:lnTo>
                    <a:pt x="108" y="147"/>
                  </a:lnTo>
                  <a:lnTo>
                    <a:pt x="112" y="144"/>
                  </a:lnTo>
                  <a:lnTo>
                    <a:pt x="112" y="144"/>
                  </a:lnTo>
                  <a:lnTo>
                    <a:pt x="118" y="148"/>
                  </a:lnTo>
                  <a:lnTo>
                    <a:pt x="118" y="148"/>
                  </a:lnTo>
                  <a:lnTo>
                    <a:pt x="118" y="144"/>
                  </a:lnTo>
                  <a:lnTo>
                    <a:pt x="119" y="141"/>
                  </a:lnTo>
                  <a:lnTo>
                    <a:pt x="125" y="137"/>
                  </a:lnTo>
                  <a:lnTo>
                    <a:pt x="125" y="137"/>
                  </a:lnTo>
                  <a:lnTo>
                    <a:pt x="129" y="131"/>
                  </a:lnTo>
                  <a:lnTo>
                    <a:pt x="132" y="127"/>
                  </a:lnTo>
                  <a:lnTo>
                    <a:pt x="135" y="123"/>
                  </a:lnTo>
                  <a:lnTo>
                    <a:pt x="139" y="120"/>
                  </a:lnTo>
                  <a:lnTo>
                    <a:pt x="139" y="120"/>
                  </a:lnTo>
                  <a:lnTo>
                    <a:pt x="146" y="118"/>
                  </a:lnTo>
                  <a:lnTo>
                    <a:pt x="151" y="117"/>
                  </a:lnTo>
                  <a:lnTo>
                    <a:pt x="156" y="117"/>
                  </a:lnTo>
                  <a:lnTo>
                    <a:pt x="156" y="117"/>
                  </a:lnTo>
                  <a:lnTo>
                    <a:pt x="159" y="118"/>
                  </a:lnTo>
                  <a:lnTo>
                    <a:pt x="161" y="120"/>
                  </a:lnTo>
                  <a:lnTo>
                    <a:pt x="159" y="123"/>
                  </a:lnTo>
                  <a:lnTo>
                    <a:pt x="156" y="126"/>
                  </a:lnTo>
                  <a:lnTo>
                    <a:pt x="156" y="127"/>
                  </a:lnTo>
                  <a:lnTo>
                    <a:pt x="159" y="128"/>
                  </a:lnTo>
                  <a:lnTo>
                    <a:pt x="159" y="128"/>
                  </a:lnTo>
                  <a:lnTo>
                    <a:pt x="165" y="130"/>
                  </a:lnTo>
                  <a:lnTo>
                    <a:pt x="173" y="130"/>
                  </a:lnTo>
                  <a:lnTo>
                    <a:pt x="180" y="130"/>
                  </a:lnTo>
                  <a:lnTo>
                    <a:pt x="183" y="130"/>
                  </a:lnTo>
                  <a:lnTo>
                    <a:pt x="185" y="131"/>
                  </a:lnTo>
                  <a:lnTo>
                    <a:pt x="185" y="131"/>
                  </a:lnTo>
                  <a:lnTo>
                    <a:pt x="183" y="134"/>
                  </a:lnTo>
                  <a:lnTo>
                    <a:pt x="182" y="135"/>
                  </a:lnTo>
                  <a:lnTo>
                    <a:pt x="173" y="138"/>
                  </a:lnTo>
                  <a:lnTo>
                    <a:pt x="166" y="141"/>
                  </a:lnTo>
                  <a:lnTo>
                    <a:pt x="163" y="144"/>
                  </a:lnTo>
                  <a:lnTo>
                    <a:pt x="163" y="144"/>
                  </a:lnTo>
                  <a:lnTo>
                    <a:pt x="165" y="145"/>
                  </a:lnTo>
                  <a:lnTo>
                    <a:pt x="171" y="147"/>
                  </a:lnTo>
                  <a:lnTo>
                    <a:pt x="179" y="151"/>
                  </a:lnTo>
                  <a:lnTo>
                    <a:pt x="179" y="151"/>
                  </a:lnTo>
                  <a:lnTo>
                    <a:pt x="180" y="154"/>
                  </a:lnTo>
                  <a:lnTo>
                    <a:pt x="180" y="157"/>
                  </a:lnTo>
                  <a:lnTo>
                    <a:pt x="179" y="161"/>
                  </a:lnTo>
                  <a:lnTo>
                    <a:pt x="180" y="164"/>
                  </a:lnTo>
                  <a:lnTo>
                    <a:pt x="180" y="164"/>
                  </a:lnTo>
                  <a:lnTo>
                    <a:pt x="182" y="164"/>
                  </a:lnTo>
                  <a:lnTo>
                    <a:pt x="185" y="164"/>
                  </a:lnTo>
                  <a:lnTo>
                    <a:pt x="193" y="160"/>
                  </a:lnTo>
                  <a:lnTo>
                    <a:pt x="193" y="160"/>
                  </a:lnTo>
                  <a:lnTo>
                    <a:pt x="196" y="158"/>
                  </a:lnTo>
                  <a:lnTo>
                    <a:pt x="200" y="157"/>
                  </a:lnTo>
                  <a:lnTo>
                    <a:pt x="205" y="155"/>
                  </a:lnTo>
                  <a:lnTo>
                    <a:pt x="209" y="154"/>
                  </a:lnTo>
                  <a:lnTo>
                    <a:pt x="209" y="154"/>
                  </a:lnTo>
                  <a:lnTo>
                    <a:pt x="215" y="151"/>
                  </a:lnTo>
                  <a:lnTo>
                    <a:pt x="220" y="151"/>
                  </a:lnTo>
                  <a:lnTo>
                    <a:pt x="226" y="151"/>
                  </a:lnTo>
                  <a:lnTo>
                    <a:pt x="230" y="151"/>
                  </a:lnTo>
                  <a:lnTo>
                    <a:pt x="230" y="151"/>
                  </a:lnTo>
                  <a:lnTo>
                    <a:pt x="230" y="148"/>
                  </a:lnTo>
                  <a:lnTo>
                    <a:pt x="227" y="147"/>
                  </a:lnTo>
                  <a:lnTo>
                    <a:pt x="222" y="147"/>
                  </a:lnTo>
                  <a:lnTo>
                    <a:pt x="213" y="147"/>
                  </a:lnTo>
                  <a:lnTo>
                    <a:pt x="213" y="147"/>
                  </a:lnTo>
                  <a:lnTo>
                    <a:pt x="209" y="145"/>
                  </a:lnTo>
                  <a:lnTo>
                    <a:pt x="206" y="145"/>
                  </a:lnTo>
                  <a:lnTo>
                    <a:pt x="205" y="143"/>
                  </a:lnTo>
                  <a:lnTo>
                    <a:pt x="203" y="141"/>
                  </a:lnTo>
                  <a:lnTo>
                    <a:pt x="200" y="137"/>
                  </a:lnTo>
                  <a:lnTo>
                    <a:pt x="200" y="133"/>
                  </a:lnTo>
                  <a:lnTo>
                    <a:pt x="200" y="133"/>
                  </a:lnTo>
                  <a:lnTo>
                    <a:pt x="203" y="130"/>
                  </a:lnTo>
                  <a:lnTo>
                    <a:pt x="207" y="126"/>
                  </a:lnTo>
                  <a:lnTo>
                    <a:pt x="215" y="123"/>
                  </a:lnTo>
                  <a:lnTo>
                    <a:pt x="220" y="120"/>
                  </a:lnTo>
                  <a:lnTo>
                    <a:pt x="220" y="120"/>
                  </a:lnTo>
                  <a:lnTo>
                    <a:pt x="232" y="118"/>
                  </a:lnTo>
                  <a:lnTo>
                    <a:pt x="242" y="114"/>
                  </a:lnTo>
                  <a:lnTo>
                    <a:pt x="242" y="114"/>
                  </a:lnTo>
                  <a:lnTo>
                    <a:pt x="254" y="111"/>
                  </a:lnTo>
                  <a:lnTo>
                    <a:pt x="254" y="111"/>
                  </a:lnTo>
                  <a:lnTo>
                    <a:pt x="253" y="106"/>
                  </a:lnTo>
                  <a:lnTo>
                    <a:pt x="253" y="104"/>
                  </a:lnTo>
                  <a:lnTo>
                    <a:pt x="254" y="103"/>
                  </a:lnTo>
                  <a:lnTo>
                    <a:pt x="254" y="103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97" name="Freeform 269">
              <a:extLst>
                <a:ext uri="{FF2B5EF4-FFF2-40B4-BE49-F238E27FC236}">
                  <a16:creationId xmlns="" xmlns:a16="http://schemas.microsoft.com/office/drawing/2014/main" id="{FEDBEA82-83AA-2847-B339-7BD73E86A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9500" y="2466975"/>
              <a:ext cx="236538" cy="169863"/>
            </a:xfrm>
            <a:custGeom>
              <a:avLst/>
              <a:gdLst/>
              <a:ahLst/>
              <a:cxnLst>
                <a:cxn ang="0">
                  <a:pos x="138" y="51"/>
                </a:cxn>
                <a:cxn ang="0">
                  <a:pos x="131" y="44"/>
                </a:cxn>
                <a:cxn ang="0">
                  <a:pos x="128" y="40"/>
                </a:cxn>
                <a:cxn ang="0">
                  <a:pos x="124" y="34"/>
                </a:cxn>
                <a:cxn ang="0">
                  <a:pos x="122" y="23"/>
                </a:cxn>
                <a:cxn ang="0">
                  <a:pos x="122" y="13"/>
                </a:cxn>
                <a:cxn ang="0">
                  <a:pos x="114" y="9"/>
                </a:cxn>
                <a:cxn ang="0">
                  <a:pos x="105" y="7"/>
                </a:cxn>
                <a:cxn ang="0">
                  <a:pos x="97" y="7"/>
                </a:cxn>
                <a:cxn ang="0">
                  <a:pos x="91" y="3"/>
                </a:cxn>
                <a:cxn ang="0">
                  <a:pos x="87" y="4"/>
                </a:cxn>
                <a:cxn ang="0">
                  <a:pos x="81" y="1"/>
                </a:cxn>
                <a:cxn ang="0">
                  <a:pos x="75" y="1"/>
                </a:cxn>
                <a:cxn ang="0">
                  <a:pos x="71" y="7"/>
                </a:cxn>
                <a:cxn ang="0">
                  <a:pos x="62" y="7"/>
                </a:cxn>
                <a:cxn ang="0">
                  <a:pos x="58" y="9"/>
                </a:cxn>
                <a:cxn ang="0">
                  <a:pos x="54" y="17"/>
                </a:cxn>
                <a:cxn ang="0">
                  <a:pos x="51" y="24"/>
                </a:cxn>
                <a:cxn ang="0">
                  <a:pos x="48" y="26"/>
                </a:cxn>
                <a:cxn ang="0">
                  <a:pos x="47" y="28"/>
                </a:cxn>
                <a:cxn ang="0">
                  <a:pos x="38" y="36"/>
                </a:cxn>
                <a:cxn ang="0">
                  <a:pos x="35" y="43"/>
                </a:cxn>
                <a:cxn ang="0">
                  <a:pos x="27" y="46"/>
                </a:cxn>
                <a:cxn ang="0">
                  <a:pos x="23" y="50"/>
                </a:cxn>
                <a:cxn ang="0">
                  <a:pos x="17" y="50"/>
                </a:cxn>
                <a:cxn ang="0">
                  <a:pos x="6" y="51"/>
                </a:cxn>
                <a:cxn ang="0">
                  <a:pos x="6" y="58"/>
                </a:cxn>
                <a:cxn ang="0">
                  <a:pos x="8" y="63"/>
                </a:cxn>
                <a:cxn ang="0">
                  <a:pos x="10" y="74"/>
                </a:cxn>
                <a:cxn ang="0">
                  <a:pos x="3" y="81"/>
                </a:cxn>
                <a:cxn ang="0">
                  <a:pos x="0" y="85"/>
                </a:cxn>
                <a:cxn ang="0">
                  <a:pos x="4" y="91"/>
                </a:cxn>
                <a:cxn ang="0">
                  <a:pos x="4" y="102"/>
                </a:cxn>
                <a:cxn ang="0">
                  <a:pos x="11" y="101"/>
                </a:cxn>
                <a:cxn ang="0">
                  <a:pos x="17" y="95"/>
                </a:cxn>
                <a:cxn ang="0">
                  <a:pos x="24" y="94"/>
                </a:cxn>
                <a:cxn ang="0">
                  <a:pos x="51" y="97"/>
                </a:cxn>
                <a:cxn ang="0">
                  <a:pos x="58" y="98"/>
                </a:cxn>
                <a:cxn ang="0">
                  <a:pos x="65" y="100"/>
                </a:cxn>
                <a:cxn ang="0">
                  <a:pos x="77" y="101"/>
                </a:cxn>
                <a:cxn ang="0">
                  <a:pos x="81" y="101"/>
                </a:cxn>
                <a:cxn ang="0">
                  <a:pos x="87" y="102"/>
                </a:cxn>
                <a:cxn ang="0">
                  <a:pos x="95" y="105"/>
                </a:cxn>
                <a:cxn ang="0">
                  <a:pos x="105" y="104"/>
                </a:cxn>
                <a:cxn ang="0">
                  <a:pos x="112" y="107"/>
                </a:cxn>
                <a:cxn ang="0">
                  <a:pos x="115" y="101"/>
                </a:cxn>
                <a:cxn ang="0">
                  <a:pos x="119" y="94"/>
                </a:cxn>
                <a:cxn ang="0">
                  <a:pos x="128" y="90"/>
                </a:cxn>
                <a:cxn ang="0">
                  <a:pos x="132" y="81"/>
                </a:cxn>
                <a:cxn ang="0">
                  <a:pos x="129" y="70"/>
                </a:cxn>
                <a:cxn ang="0">
                  <a:pos x="132" y="67"/>
                </a:cxn>
                <a:cxn ang="0">
                  <a:pos x="141" y="68"/>
                </a:cxn>
                <a:cxn ang="0">
                  <a:pos x="149" y="64"/>
                </a:cxn>
                <a:cxn ang="0">
                  <a:pos x="148" y="58"/>
                </a:cxn>
                <a:cxn ang="0">
                  <a:pos x="141" y="53"/>
                </a:cxn>
              </a:cxnLst>
              <a:rect l="0" t="0" r="r" b="b"/>
              <a:pathLst>
                <a:path w="149" h="107">
                  <a:moveTo>
                    <a:pt x="141" y="53"/>
                  </a:moveTo>
                  <a:lnTo>
                    <a:pt x="141" y="53"/>
                  </a:lnTo>
                  <a:lnTo>
                    <a:pt x="138" y="51"/>
                  </a:lnTo>
                  <a:lnTo>
                    <a:pt x="136" y="48"/>
                  </a:lnTo>
                  <a:lnTo>
                    <a:pt x="134" y="46"/>
                  </a:lnTo>
                  <a:lnTo>
                    <a:pt x="131" y="44"/>
                  </a:lnTo>
                  <a:lnTo>
                    <a:pt x="131" y="44"/>
                  </a:lnTo>
                  <a:lnTo>
                    <a:pt x="129" y="43"/>
                  </a:lnTo>
                  <a:lnTo>
                    <a:pt x="128" y="40"/>
                  </a:lnTo>
                  <a:lnTo>
                    <a:pt x="126" y="37"/>
                  </a:lnTo>
                  <a:lnTo>
                    <a:pt x="124" y="34"/>
                  </a:lnTo>
                  <a:lnTo>
                    <a:pt x="124" y="34"/>
                  </a:lnTo>
                  <a:lnTo>
                    <a:pt x="122" y="31"/>
                  </a:lnTo>
                  <a:lnTo>
                    <a:pt x="122" y="28"/>
                  </a:lnTo>
                  <a:lnTo>
                    <a:pt x="122" y="23"/>
                  </a:lnTo>
                  <a:lnTo>
                    <a:pt x="122" y="23"/>
                  </a:lnTo>
                  <a:lnTo>
                    <a:pt x="122" y="16"/>
                  </a:lnTo>
                  <a:lnTo>
                    <a:pt x="122" y="13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114" y="9"/>
                  </a:lnTo>
                  <a:lnTo>
                    <a:pt x="109" y="7"/>
                  </a:lnTo>
                  <a:lnTo>
                    <a:pt x="105" y="7"/>
                  </a:lnTo>
                  <a:lnTo>
                    <a:pt x="105" y="7"/>
                  </a:lnTo>
                  <a:lnTo>
                    <a:pt x="101" y="9"/>
                  </a:lnTo>
                  <a:lnTo>
                    <a:pt x="98" y="9"/>
                  </a:lnTo>
                  <a:lnTo>
                    <a:pt x="97" y="7"/>
                  </a:lnTo>
                  <a:lnTo>
                    <a:pt x="97" y="7"/>
                  </a:lnTo>
                  <a:lnTo>
                    <a:pt x="94" y="4"/>
                  </a:lnTo>
                  <a:lnTo>
                    <a:pt x="91" y="3"/>
                  </a:lnTo>
                  <a:lnTo>
                    <a:pt x="89" y="3"/>
                  </a:lnTo>
                  <a:lnTo>
                    <a:pt x="89" y="3"/>
                  </a:lnTo>
                  <a:lnTo>
                    <a:pt x="87" y="4"/>
                  </a:lnTo>
                  <a:lnTo>
                    <a:pt x="84" y="3"/>
                  </a:lnTo>
                  <a:lnTo>
                    <a:pt x="81" y="1"/>
                  </a:lnTo>
                  <a:lnTo>
                    <a:pt x="81" y="1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75" y="1"/>
                  </a:lnTo>
                  <a:lnTo>
                    <a:pt x="75" y="1"/>
                  </a:lnTo>
                  <a:lnTo>
                    <a:pt x="72" y="6"/>
                  </a:lnTo>
                  <a:lnTo>
                    <a:pt x="71" y="7"/>
                  </a:lnTo>
                  <a:lnTo>
                    <a:pt x="68" y="7"/>
                  </a:lnTo>
                  <a:lnTo>
                    <a:pt x="68" y="7"/>
                  </a:lnTo>
                  <a:lnTo>
                    <a:pt x="62" y="7"/>
                  </a:lnTo>
                  <a:lnTo>
                    <a:pt x="61" y="7"/>
                  </a:lnTo>
                  <a:lnTo>
                    <a:pt x="58" y="9"/>
                  </a:lnTo>
                  <a:lnTo>
                    <a:pt x="58" y="9"/>
                  </a:lnTo>
                  <a:lnTo>
                    <a:pt x="54" y="13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4" y="21"/>
                  </a:lnTo>
                  <a:lnTo>
                    <a:pt x="53" y="23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0" y="24"/>
                  </a:lnTo>
                  <a:lnTo>
                    <a:pt x="48" y="26"/>
                  </a:lnTo>
                  <a:lnTo>
                    <a:pt x="48" y="27"/>
                  </a:lnTo>
                  <a:lnTo>
                    <a:pt x="47" y="28"/>
                  </a:lnTo>
                  <a:lnTo>
                    <a:pt x="47" y="28"/>
                  </a:lnTo>
                  <a:lnTo>
                    <a:pt x="41" y="31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7" y="40"/>
                  </a:lnTo>
                  <a:lnTo>
                    <a:pt x="37" y="43"/>
                  </a:lnTo>
                  <a:lnTo>
                    <a:pt x="35" y="43"/>
                  </a:lnTo>
                  <a:lnTo>
                    <a:pt x="35" y="43"/>
                  </a:lnTo>
                  <a:lnTo>
                    <a:pt x="31" y="44"/>
                  </a:lnTo>
                  <a:lnTo>
                    <a:pt x="27" y="46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3" y="50"/>
                  </a:lnTo>
                  <a:lnTo>
                    <a:pt x="20" y="50"/>
                  </a:lnTo>
                  <a:lnTo>
                    <a:pt x="17" y="50"/>
                  </a:lnTo>
                  <a:lnTo>
                    <a:pt x="17" y="50"/>
                  </a:lnTo>
                  <a:lnTo>
                    <a:pt x="6" y="50"/>
                  </a:lnTo>
                  <a:lnTo>
                    <a:pt x="6" y="50"/>
                  </a:lnTo>
                  <a:lnTo>
                    <a:pt x="6" y="51"/>
                  </a:lnTo>
                  <a:lnTo>
                    <a:pt x="6" y="51"/>
                  </a:lnTo>
                  <a:lnTo>
                    <a:pt x="4" y="54"/>
                  </a:lnTo>
                  <a:lnTo>
                    <a:pt x="6" y="58"/>
                  </a:lnTo>
                  <a:lnTo>
                    <a:pt x="6" y="61"/>
                  </a:lnTo>
                  <a:lnTo>
                    <a:pt x="8" y="63"/>
                  </a:lnTo>
                  <a:lnTo>
                    <a:pt x="8" y="63"/>
                  </a:lnTo>
                  <a:lnTo>
                    <a:pt x="10" y="65"/>
                  </a:lnTo>
                  <a:lnTo>
                    <a:pt x="10" y="70"/>
                  </a:lnTo>
                  <a:lnTo>
                    <a:pt x="10" y="74"/>
                  </a:lnTo>
                  <a:lnTo>
                    <a:pt x="8" y="77"/>
                  </a:lnTo>
                  <a:lnTo>
                    <a:pt x="8" y="77"/>
                  </a:lnTo>
                  <a:lnTo>
                    <a:pt x="3" y="81"/>
                  </a:lnTo>
                  <a:lnTo>
                    <a:pt x="0" y="82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7"/>
                  </a:lnTo>
                  <a:lnTo>
                    <a:pt x="3" y="88"/>
                  </a:lnTo>
                  <a:lnTo>
                    <a:pt x="4" y="91"/>
                  </a:lnTo>
                  <a:lnTo>
                    <a:pt x="4" y="92"/>
                  </a:lnTo>
                  <a:lnTo>
                    <a:pt x="4" y="92"/>
                  </a:lnTo>
                  <a:lnTo>
                    <a:pt x="4" y="102"/>
                  </a:lnTo>
                  <a:lnTo>
                    <a:pt x="4" y="102"/>
                  </a:lnTo>
                  <a:lnTo>
                    <a:pt x="8" y="102"/>
                  </a:lnTo>
                  <a:lnTo>
                    <a:pt x="11" y="101"/>
                  </a:lnTo>
                  <a:lnTo>
                    <a:pt x="13" y="100"/>
                  </a:lnTo>
                  <a:lnTo>
                    <a:pt x="13" y="100"/>
                  </a:lnTo>
                  <a:lnTo>
                    <a:pt x="17" y="95"/>
                  </a:lnTo>
                  <a:lnTo>
                    <a:pt x="20" y="94"/>
                  </a:lnTo>
                  <a:lnTo>
                    <a:pt x="24" y="94"/>
                  </a:lnTo>
                  <a:lnTo>
                    <a:pt x="24" y="94"/>
                  </a:lnTo>
                  <a:lnTo>
                    <a:pt x="38" y="94"/>
                  </a:lnTo>
                  <a:lnTo>
                    <a:pt x="47" y="95"/>
                  </a:lnTo>
                  <a:lnTo>
                    <a:pt x="51" y="97"/>
                  </a:lnTo>
                  <a:lnTo>
                    <a:pt x="51" y="97"/>
                  </a:lnTo>
                  <a:lnTo>
                    <a:pt x="54" y="98"/>
                  </a:lnTo>
                  <a:lnTo>
                    <a:pt x="58" y="98"/>
                  </a:lnTo>
                  <a:lnTo>
                    <a:pt x="62" y="98"/>
                  </a:lnTo>
                  <a:lnTo>
                    <a:pt x="65" y="100"/>
                  </a:lnTo>
                  <a:lnTo>
                    <a:pt x="65" y="100"/>
                  </a:lnTo>
                  <a:lnTo>
                    <a:pt x="72" y="102"/>
                  </a:lnTo>
                  <a:lnTo>
                    <a:pt x="75" y="102"/>
                  </a:lnTo>
                  <a:lnTo>
                    <a:pt x="77" y="101"/>
                  </a:lnTo>
                  <a:lnTo>
                    <a:pt x="77" y="101"/>
                  </a:lnTo>
                  <a:lnTo>
                    <a:pt x="78" y="101"/>
                  </a:lnTo>
                  <a:lnTo>
                    <a:pt x="81" y="101"/>
                  </a:lnTo>
                  <a:lnTo>
                    <a:pt x="84" y="102"/>
                  </a:lnTo>
                  <a:lnTo>
                    <a:pt x="87" y="102"/>
                  </a:lnTo>
                  <a:lnTo>
                    <a:pt x="87" y="102"/>
                  </a:lnTo>
                  <a:lnTo>
                    <a:pt x="89" y="101"/>
                  </a:lnTo>
                  <a:lnTo>
                    <a:pt x="92" y="102"/>
                  </a:lnTo>
                  <a:lnTo>
                    <a:pt x="95" y="105"/>
                  </a:lnTo>
                  <a:lnTo>
                    <a:pt x="98" y="105"/>
                  </a:lnTo>
                  <a:lnTo>
                    <a:pt x="98" y="105"/>
                  </a:lnTo>
                  <a:lnTo>
                    <a:pt x="105" y="104"/>
                  </a:lnTo>
                  <a:lnTo>
                    <a:pt x="109" y="105"/>
                  </a:lnTo>
                  <a:lnTo>
                    <a:pt x="112" y="107"/>
                  </a:lnTo>
                  <a:lnTo>
                    <a:pt x="112" y="107"/>
                  </a:lnTo>
                  <a:lnTo>
                    <a:pt x="114" y="107"/>
                  </a:lnTo>
                  <a:lnTo>
                    <a:pt x="114" y="105"/>
                  </a:lnTo>
                  <a:lnTo>
                    <a:pt x="115" y="101"/>
                  </a:lnTo>
                  <a:lnTo>
                    <a:pt x="115" y="101"/>
                  </a:lnTo>
                  <a:lnTo>
                    <a:pt x="117" y="98"/>
                  </a:lnTo>
                  <a:lnTo>
                    <a:pt x="119" y="94"/>
                  </a:lnTo>
                  <a:lnTo>
                    <a:pt x="125" y="91"/>
                  </a:lnTo>
                  <a:lnTo>
                    <a:pt x="125" y="91"/>
                  </a:lnTo>
                  <a:lnTo>
                    <a:pt x="128" y="90"/>
                  </a:lnTo>
                  <a:lnTo>
                    <a:pt x="135" y="88"/>
                  </a:lnTo>
                  <a:lnTo>
                    <a:pt x="135" y="88"/>
                  </a:lnTo>
                  <a:lnTo>
                    <a:pt x="132" y="81"/>
                  </a:lnTo>
                  <a:lnTo>
                    <a:pt x="132" y="81"/>
                  </a:lnTo>
                  <a:lnTo>
                    <a:pt x="129" y="73"/>
                  </a:lnTo>
                  <a:lnTo>
                    <a:pt x="129" y="70"/>
                  </a:lnTo>
                  <a:lnTo>
                    <a:pt x="129" y="67"/>
                  </a:lnTo>
                  <a:lnTo>
                    <a:pt x="129" y="67"/>
                  </a:lnTo>
                  <a:lnTo>
                    <a:pt x="132" y="67"/>
                  </a:lnTo>
                  <a:lnTo>
                    <a:pt x="135" y="67"/>
                  </a:lnTo>
                  <a:lnTo>
                    <a:pt x="138" y="68"/>
                  </a:lnTo>
                  <a:lnTo>
                    <a:pt x="141" y="68"/>
                  </a:lnTo>
                  <a:lnTo>
                    <a:pt x="141" y="68"/>
                  </a:lnTo>
                  <a:lnTo>
                    <a:pt x="146" y="65"/>
                  </a:lnTo>
                  <a:lnTo>
                    <a:pt x="149" y="64"/>
                  </a:lnTo>
                  <a:lnTo>
                    <a:pt x="149" y="61"/>
                  </a:lnTo>
                  <a:lnTo>
                    <a:pt x="149" y="61"/>
                  </a:lnTo>
                  <a:lnTo>
                    <a:pt x="148" y="58"/>
                  </a:lnTo>
                  <a:lnTo>
                    <a:pt x="146" y="55"/>
                  </a:lnTo>
                  <a:lnTo>
                    <a:pt x="141" y="53"/>
                  </a:lnTo>
                  <a:lnTo>
                    <a:pt x="141" y="53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98" name="Freeform 270">
              <a:extLst>
                <a:ext uri="{FF2B5EF4-FFF2-40B4-BE49-F238E27FC236}">
                  <a16:creationId xmlns="" xmlns:a16="http://schemas.microsoft.com/office/drawing/2014/main" id="{C1659D91-4652-EF41-941C-6B5CDD0CA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0763" y="2398713"/>
              <a:ext cx="185738" cy="88900"/>
            </a:xfrm>
            <a:custGeom>
              <a:avLst/>
              <a:gdLst/>
              <a:ahLst/>
              <a:cxnLst>
                <a:cxn ang="0">
                  <a:pos x="38" y="39"/>
                </a:cxn>
                <a:cxn ang="0">
                  <a:pos x="54" y="39"/>
                </a:cxn>
                <a:cxn ang="0">
                  <a:pos x="58" y="39"/>
                </a:cxn>
                <a:cxn ang="0">
                  <a:pos x="64" y="40"/>
                </a:cxn>
                <a:cxn ang="0">
                  <a:pos x="68" y="42"/>
                </a:cxn>
                <a:cxn ang="0">
                  <a:pos x="71" y="43"/>
                </a:cxn>
                <a:cxn ang="0">
                  <a:pos x="84" y="50"/>
                </a:cxn>
                <a:cxn ang="0">
                  <a:pos x="91" y="56"/>
                </a:cxn>
                <a:cxn ang="0">
                  <a:pos x="95" y="52"/>
                </a:cxn>
                <a:cxn ang="0">
                  <a:pos x="98" y="50"/>
                </a:cxn>
                <a:cxn ang="0">
                  <a:pos x="105" y="50"/>
                </a:cxn>
                <a:cxn ang="0">
                  <a:pos x="108" y="50"/>
                </a:cxn>
                <a:cxn ang="0">
                  <a:pos x="112" y="44"/>
                </a:cxn>
                <a:cxn ang="0">
                  <a:pos x="117" y="43"/>
                </a:cxn>
                <a:cxn ang="0">
                  <a:pos x="115" y="37"/>
                </a:cxn>
                <a:cxn ang="0">
                  <a:pos x="114" y="33"/>
                </a:cxn>
                <a:cxn ang="0">
                  <a:pos x="108" y="26"/>
                </a:cxn>
                <a:cxn ang="0">
                  <a:pos x="108" y="23"/>
                </a:cxn>
                <a:cxn ang="0">
                  <a:pos x="108" y="17"/>
                </a:cxn>
                <a:cxn ang="0">
                  <a:pos x="107" y="15"/>
                </a:cxn>
                <a:cxn ang="0">
                  <a:pos x="104" y="10"/>
                </a:cxn>
                <a:cxn ang="0">
                  <a:pos x="88" y="10"/>
                </a:cxn>
                <a:cxn ang="0">
                  <a:pos x="85" y="9"/>
                </a:cxn>
                <a:cxn ang="0">
                  <a:pos x="72" y="0"/>
                </a:cxn>
                <a:cxn ang="0">
                  <a:pos x="65" y="0"/>
                </a:cxn>
                <a:cxn ang="0">
                  <a:pos x="55" y="0"/>
                </a:cxn>
                <a:cxn ang="0">
                  <a:pos x="53" y="7"/>
                </a:cxn>
                <a:cxn ang="0">
                  <a:pos x="54" y="16"/>
                </a:cxn>
                <a:cxn ang="0">
                  <a:pos x="53" y="20"/>
                </a:cxn>
                <a:cxn ang="0">
                  <a:pos x="41" y="23"/>
                </a:cxn>
                <a:cxn ang="0">
                  <a:pos x="37" y="20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0" y="7"/>
                </a:cxn>
                <a:cxn ang="0">
                  <a:pos x="11" y="13"/>
                </a:cxn>
                <a:cxn ang="0">
                  <a:pos x="7" y="19"/>
                </a:cxn>
                <a:cxn ang="0">
                  <a:pos x="4" y="26"/>
                </a:cxn>
                <a:cxn ang="0">
                  <a:pos x="1" y="29"/>
                </a:cxn>
                <a:cxn ang="0">
                  <a:pos x="0" y="36"/>
                </a:cxn>
                <a:cxn ang="0">
                  <a:pos x="3" y="42"/>
                </a:cxn>
                <a:cxn ang="0">
                  <a:pos x="3" y="42"/>
                </a:cxn>
                <a:cxn ang="0">
                  <a:pos x="16" y="39"/>
                </a:cxn>
                <a:cxn ang="0">
                  <a:pos x="20" y="37"/>
                </a:cxn>
                <a:cxn ang="0">
                  <a:pos x="38" y="39"/>
                </a:cxn>
              </a:cxnLst>
              <a:rect l="0" t="0" r="r" b="b"/>
              <a:pathLst>
                <a:path w="117" h="56">
                  <a:moveTo>
                    <a:pt x="38" y="39"/>
                  </a:moveTo>
                  <a:lnTo>
                    <a:pt x="38" y="39"/>
                  </a:lnTo>
                  <a:lnTo>
                    <a:pt x="48" y="39"/>
                  </a:lnTo>
                  <a:lnTo>
                    <a:pt x="54" y="39"/>
                  </a:lnTo>
                  <a:lnTo>
                    <a:pt x="58" y="39"/>
                  </a:lnTo>
                  <a:lnTo>
                    <a:pt x="58" y="39"/>
                  </a:lnTo>
                  <a:lnTo>
                    <a:pt x="62" y="39"/>
                  </a:lnTo>
                  <a:lnTo>
                    <a:pt x="64" y="40"/>
                  </a:lnTo>
                  <a:lnTo>
                    <a:pt x="65" y="42"/>
                  </a:lnTo>
                  <a:lnTo>
                    <a:pt x="68" y="42"/>
                  </a:lnTo>
                  <a:lnTo>
                    <a:pt x="68" y="42"/>
                  </a:lnTo>
                  <a:lnTo>
                    <a:pt x="71" y="43"/>
                  </a:lnTo>
                  <a:lnTo>
                    <a:pt x="75" y="44"/>
                  </a:lnTo>
                  <a:lnTo>
                    <a:pt x="84" y="50"/>
                  </a:lnTo>
                  <a:lnTo>
                    <a:pt x="84" y="50"/>
                  </a:lnTo>
                  <a:lnTo>
                    <a:pt x="91" y="56"/>
                  </a:lnTo>
                  <a:lnTo>
                    <a:pt x="91" y="56"/>
                  </a:lnTo>
                  <a:lnTo>
                    <a:pt x="95" y="52"/>
                  </a:lnTo>
                  <a:lnTo>
                    <a:pt x="95" y="52"/>
                  </a:lnTo>
                  <a:lnTo>
                    <a:pt x="98" y="50"/>
                  </a:lnTo>
                  <a:lnTo>
                    <a:pt x="99" y="50"/>
                  </a:lnTo>
                  <a:lnTo>
                    <a:pt x="105" y="50"/>
                  </a:lnTo>
                  <a:lnTo>
                    <a:pt x="105" y="50"/>
                  </a:lnTo>
                  <a:lnTo>
                    <a:pt x="108" y="50"/>
                  </a:lnTo>
                  <a:lnTo>
                    <a:pt x="109" y="49"/>
                  </a:lnTo>
                  <a:lnTo>
                    <a:pt x="112" y="44"/>
                  </a:lnTo>
                  <a:lnTo>
                    <a:pt x="112" y="44"/>
                  </a:lnTo>
                  <a:lnTo>
                    <a:pt x="117" y="43"/>
                  </a:lnTo>
                  <a:lnTo>
                    <a:pt x="117" y="43"/>
                  </a:lnTo>
                  <a:lnTo>
                    <a:pt x="115" y="37"/>
                  </a:lnTo>
                  <a:lnTo>
                    <a:pt x="114" y="33"/>
                  </a:lnTo>
                  <a:lnTo>
                    <a:pt x="114" y="33"/>
                  </a:lnTo>
                  <a:lnTo>
                    <a:pt x="109" y="29"/>
                  </a:lnTo>
                  <a:lnTo>
                    <a:pt x="108" y="26"/>
                  </a:lnTo>
                  <a:lnTo>
                    <a:pt x="108" y="23"/>
                  </a:lnTo>
                  <a:lnTo>
                    <a:pt x="108" y="23"/>
                  </a:lnTo>
                  <a:lnTo>
                    <a:pt x="109" y="19"/>
                  </a:lnTo>
                  <a:lnTo>
                    <a:pt x="108" y="17"/>
                  </a:lnTo>
                  <a:lnTo>
                    <a:pt x="107" y="15"/>
                  </a:lnTo>
                  <a:lnTo>
                    <a:pt x="107" y="15"/>
                  </a:lnTo>
                  <a:lnTo>
                    <a:pt x="104" y="10"/>
                  </a:lnTo>
                  <a:lnTo>
                    <a:pt x="104" y="10"/>
                  </a:lnTo>
                  <a:lnTo>
                    <a:pt x="94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5" y="9"/>
                  </a:lnTo>
                  <a:lnTo>
                    <a:pt x="80" y="6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6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3" y="5"/>
                  </a:lnTo>
                  <a:lnTo>
                    <a:pt x="53" y="7"/>
                  </a:lnTo>
                  <a:lnTo>
                    <a:pt x="54" y="16"/>
                  </a:lnTo>
                  <a:lnTo>
                    <a:pt x="54" y="16"/>
                  </a:lnTo>
                  <a:lnTo>
                    <a:pt x="53" y="19"/>
                  </a:lnTo>
                  <a:lnTo>
                    <a:pt x="53" y="20"/>
                  </a:lnTo>
                  <a:lnTo>
                    <a:pt x="48" y="22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37" y="20"/>
                  </a:lnTo>
                  <a:lnTo>
                    <a:pt x="33" y="16"/>
                  </a:lnTo>
                  <a:lnTo>
                    <a:pt x="27" y="6"/>
                  </a:lnTo>
                  <a:lnTo>
                    <a:pt x="27" y="6"/>
                  </a:lnTo>
                  <a:lnTo>
                    <a:pt x="25" y="5"/>
                  </a:lnTo>
                  <a:lnTo>
                    <a:pt x="24" y="5"/>
                  </a:lnTo>
                  <a:lnTo>
                    <a:pt x="20" y="7"/>
                  </a:lnTo>
                  <a:lnTo>
                    <a:pt x="11" y="13"/>
                  </a:lnTo>
                  <a:lnTo>
                    <a:pt x="11" y="13"/>
                  </a:lnTo>
                  <a:lnTo>
                    <a:pt x="8" y="16"/>
                  </a:lnTo>
                  <a:lnTo>
                    <a:pt x="7" y="19"/>
                  </a:lnTo>
                  <a:lnTo>
                    <a:pt x="6" y="23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1" y="29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10" y="40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20" y="37"/>
                  </a:lnTo>
                  <a:lnTo>
                    <a:pt x="27" y="37"/>
                  </a:lnTo>
                  <a:lnTo>
                    <a:pt x="38" y="39"/>
                  </a:lnTo>
                  <a:lnTo>
                    <a:pt x="38" y="39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499" name="Freeform 271">
              <a:extLst>
                <a:ext uri="{FF2B5EF4-FFF2-40B4-BE49-F238E27FC236}">
                  <a16:creationId xmlns="" xmlns:a16="http://schemas.microsoft.com/office/drawing/2014/main" id="{200B3A30-D4E6-354E-BB21-937047C62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0763" y="2457450"/>
              <a:ext cx="144463" cy="88900"/>
            </a:xfrm>
            <a:custGeom>
              <a:avLst/>
              <a:gdLst/>
              <a:ahLst/>
              <a:cxnLst>
                <a:cxn ang="0">
                  <a:pos x="11" y="27"/>
                </a:cxn>
                <a:cxn ang="0">
                  <a:pos x="18" y="32"/>
                </a:cxn>
                <a:cxn ang="0">
                  <a:pos x="21" y="32"/>
                </a:cxn>
                <a:cxn ang="0">
                  <a:pos x="27" y="33"/>
                </a:cxn>
                <a:cxn ang="0">
                  <a:pos x="30" y="36"/>
                </a:cxn>
                <a:cxn ang="0">
                  <a:pos x="30" y="43"/>
                </a:cxn>
                <a:cxn ang="0">
                  <a:pos x="30" y="47"/>
                </a:cxn>
                <a:cxn ang="0">
                  <a:pos x="37" y="50"/>
                </a:cxn>
                <a:cxn ang="0">
                  <a:pos x="43" y="56"/>
                </a:cxn>
                <a:cxn ang="0">
                  <a:pos x="54" y="56"/>
                </a:cxn>
                <a:cxn ang="0">
                  <a:pos x="57" y="56"/>
                </a:cxn>
                <a:cxn ang="0">
                  <a:pos x="62" y="53"/>
                </a:cxn>
                <a:cxn ang="0">
                  <a:pos x="64" y="52"/>
                </a:cxn>
                <a:cxn ang="0">
                  <a:pos x="72" y="49"/>
                </a:cxn>
                <a:cxn ang="0">
                  <a:pos x="74" y="49"/>
                </a:cxn>
                <a:cxn ang="0">
                  <a:pos x="75" y="42"/>
                </a:cxn>
                <a:cxn ang="0">
                  <a:pos x="78" y="37"/>
                </a:cxn>
                <a:cxn ang="0">
                  <a:pos x="84" y="34"/>
                </a:cxn>
                <a:cxn ang="0">
                  <a:pos x="85" y="32"/>
                </a:cxn>
                <a:cxn ang="0">
                  <a:pos x="88" y="30"/>
                </a:cxn>
                <a:cxn ang="0">
                  <a:pos x="90" y="29"/>
                </a:cxn>
                <a:cxn ang="0">
                  <a:pos x="91" y="23"/>
                </a:cxn>
                <a:cxn ang="0">
                  <a:pos x="91" y="22"/>
                </a:cxn>
                <a:cxn ang="0">
                  <a:pos x="91" y="19"/>
                </a:cxn>
                <a:cxn ang="0">
                  <a:pos x="84" y="13"/>
                </a:cxn>
                <a:cxn ang="0">
                  <a:pos x="71" y="6"/>
                </a:cxn>
                <a:cxn ang="0">
                  <a:pos x="68" y="5"/>
                </a:cxn>
                <a:cxn ang="0">
                  <a:pos x="64" y="3"/>
                </a:cxn>
                <a:cxn ang="0">
                  <a:pos x="58" y="2"/>
                </a:cxn>
                <a:cxn ang="0">
                  <a:pos x="54" y="2"/>
                </a:cxn>
                <a:cxn ang="0">
                  <a:pos x="38" y="2"/>
                </a:cxn>
                <a:cxn ang="0">
                  <a:pos x="27" y="0"/>
                </a:cxn>
                <a:cxn ang="0">
                  <a:pos x="16" y="2"/>
                </a:cxn>
                <a:cxn ang="0">
                  <a:pos x="10" y="3"/>
                </a:cxn>
                <a:cxn ang="0">
                  <a:pos x="3" y="5"/>
                </a:cxn>
                <a:cxn ang="0">
                  <a:pos x="4" y="15"/>
                </a:cxn>
                <a:cxn ang="0">
                  <a:pos x="1" y="22"/>
                </a:cxn>
                <a:cxn ang="0">
                  <a:pos x="0" y="24"/>
                </a:cxn>
                <a:cxn ang="0">
                  <a:pos x="1" y="27"/>
                </a:cxn>
                <a:cxn ang="0">
                  <a:pos x="7" y="26"/>
                </a:cxn>
                <a:cxn ang="0">
                  <a:pos x="11" y="27"/>
                </a:cxn>
              </a:cxnLst>
              <a:rect l="0" t="0" r="r" b="b"/>
              <a:pathLst>
                <a:path w="91" h="56">
                  <a:moveTo>
                    <a:pt x="11" y="27"/>
                  </a:moveTo>
                  <a:lnTo>
                    <a:pt x="11" y="27"/>
                  </a:lnTo>
                  <a:lnTo>
                    <a:pt x="16" y="30"/>
                  </a:lnTo>
                  <a:lnTo>
                    <a:pt x="18" y="32"/>
                  </a:lnTo>
                  <a:lnTo>
                    <a:pt x="21" y="32"/>
                  </a:lnTo>
                  <a:lnTo>
                    <a:pt x="21" y="32"/>
                  </a:lnTo>
                  <a:lnTo>
                    <a:pt x="23" y="32"/>
                  </a:lnTo>
                  <a:lnTo>
                    <a:pt x="27" y="33"/>
                  </a:lnTo>
                  <a:lnTo>
                    <a:pt x="28" y="34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43"/>
                  </a:lnTo>
                  <a:lnTo>
                    <a:pt x="30" y="46"/>
                  </a:lnTo>
                  <a:lnTo>
                    <a:pt x="30" y="47"/>
                  </a:lnTo>
                  <a:lnTo>
                    <a:pt x="30" y="47"/>
                  </a:lnTo>
                  <a:lnTo>
                    <a:pt x="37" y="50"/>
                  </a:lnTo>
                  <a:lnTo>
                    <a:pt x="40" y="53"/>
                  </a:lnTo>
                  <a:lnTo>
                    <a:pt x="43" y="56"/>
                  </a:lnTo>
                  <a:lnTo>
                    <a:pt x="43" y="56"/>
                  </a:lnTo>
                  <a:lnTo>
                    <a:pt x="54" y="56"/>
                  </a:lnTo>
                  <a:lnTo>
                    <a:pt x="54" y="56"/>
                  </a:lnTo>
                  <a:lnTo>
                    <a:pt x="57" y="56"/>
                  </a:lnTo>
                  <a:lnTo>
                    <a:pt x="60" y="56"/>
                  </a:lnTo>
                  <a:lnTo>
                    <a:pt x="62" y="53"/>
                  </a:lnTo>
                  <a:lnTo>
                    <a:pt x="62" y="53"/>
                  </a:lnTo>
                  <a:lnTo>
                    <a:pt x="64" y="52"/>
                  </a:lnTo>
                  <a:lnTo>
                    <a:pt x="68" y="50"/>
                  </a:lnTo>
                  <a:lnTo>
                    <a:pt x="72" y="49"/>
                  </a:lnTo>
                  <a:lnTo>
                    <a:pt x="72" y="49"/>
                  </a:lnTo>
                  <a:lnTo>
                    <a:pt x="74" y="49"/>
                  </a:lnTo>
                  <a:lnTo>
                    <a:pt x="74" y="46"/>
                  </a:lnTo>
                  <a:lnTo>
                    <a:pt x="75" y="42"/>
                  </a:lnTo>
                  <a:lnTo>
                    <a:pt x="75" y="42"/>
                  </a:lnTo>
                  <a:lnTo>
                    <a:pt x="78" y="37"/>
                  </a:lnTo>
                  <a:lnTo>
                    <a:pt x="84" y="34"/>
                  </a:lnTo>
                  <a:lnTo>
                    <a:pt x="84" y="34"/>
                  </a:lnTo>
                  <a:lnTo>
                    <a:pt x="85" y="33"/>
                  </a:lnTo>
                  <a:lnTo>
                    <a:pt x="85" y="32"/>
                  </a:lnTo>
                  <a:lnTo>
                    <a:pt x="87" y="30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90" y="29"/>
                  </a:lnTo>
                  <a:lnTo>
                    <a:pt x="91" y="27"/>
                  </a:lnTo>
                  <a:lnTo>
                    <a:pt x="91" y="23"/>
                  </a:lnTo>
                  <a:lnTo>
                    <a:pt x="91" y="23"/>
                  </a:lnTo>
                  <a:lnTo>
                    <a:pt x="91" y="22"/>
                  </a:lnTo>
                  <a:lnTo>
                    <a:pt x="91" y="19"/>
                  </a:lnTo>
                  <a:lnTo>
                    <a:pt x="91" y="19"/>
                  </a:lnTo>
                  <a:lnTo>
                    <a:pt x="84" y="13"/>
                  </a:lnTo>
                  <a:lnTo>
                    <a:pt x="84" y="13"/>
                  </a:lnTo>
                  <a:lnTo>
                    <a:pt x="75" y="7"/>
                  </a:lnTo>
                  <a:lnTo>
                    <a:pt x="71" y="6"/>
                  </a:lnTo>
                  <a:lnTo>
                    <a:pt x="68" y="5"/>
                  </a:lnTo>
                  <a:lnTo>
                    <a:pt x="68" y="5"/>
                  </a:lnTo>
                  <a:lnTo>
                    <a:pt x="65" y="5"/>
                  </a:lnTo>
                  <a:lnTo>
                    <a:pt x="64" y="3"/>
                  </a:lnTo>
                  <a:lnTo>
                    <a:pt x="62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8" y="2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20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0" y="3"/>
                  </a:lnTo>
                  <a:lnTo>
                    <a:pt x="3" y="5"/>
                  </a:lnTo>
                  <a:lnTo>
                    <a:pt x="3" y="5"/>
                  </a:lnTo>
                  <a:lnTo>
                    <a:pt x="4" y="10"/>
                  </a:lnTo>
                  <a:lnTo>
                    <a:pt x="4" y="15"/>
                  </a:lnTo>
                  <a:lnTo>
                    <a:pt x="3" y="19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" y="27"/>
                  </a:lnTo>
                  <a:lnTo>
                    <a:pt x="1" y="27"/>
                  </a:lnTo>
                  <a:lnTo>
                    <a:pt x="7" y="26"/>
                  </a:lnTo>
                  <a:lnTo>
                    <a:pt x="10" y="26"/>
                  </a:lnTo>
                  <a:lnTo>
                    <a:pt x="11" y="27"/>
                  </a:lnTo>
                  <a:lnTo>
                    <a:pt x="11" y="27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00" name="Freeform 272">
              <a:extLst>
                <a:ext uri="{FF2B5EF4-FFF2-40B4-BE49-F238E27FC236}">
                  <a16:creationId xmlns="" xmlns:a16="http://schemas.microsoft.com/office/drawing/2014/main" id="{B385C6F2-96AE-1446-92FA-F6239B79F4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050" y="2760663"/>
              <a:ext cx="115888" cy="60325"/>
            </a:xfrm>
            <a:custGeom>
              <a:avLst/>
              <a:gdLst/>
              <a:ahLst/>
              <a:cxnLst>
                <a:cxn ang="0">
                  <a:pos x="64" y="16"/>
                </a:cxn>
                <a:cxn ang="0">
                  <a:pos x="59" y="14"/>
                </a:cxn>
                <a:cxn ang="0">
                  <a:pos x="56" y="11"/>
                </a:cxn>
                <a:cxn ang="0">
                  <a:pos x="56" y="4"/>
                </a:cxn>
                <a:cxn ang="0">
                  <a:pos x="47" y="1"/>
                </a:cxn>
                <a:cxn ang="0">
                  <a:pos x="42" y="0"/>
                </a:cxn>
                <a:cxn ang="0">
                  <a:pos x="36" y="1"/>
                </a:cxn>
                <a:cxn ang="0">
                  <a:pos x="23" y="1"/>
                </a:cxn>
                <a:cxn ang="0">
                  <a:pos x="22" y="3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2" y="11"/>
                </a:cxn>
                <a:cxn ang="0">
                  <a:pos x="10" y="13"/>
                </a:cxn>
                <a:cxn ang="0">
                  <a:pos x="5" y="20"/>
                </a:cxn>
                <a:cxn ang="0">
                  <a:pos x="2" y="24"/>
                </a:cxn>
                <a:cxn ang="0">
                  <a:pos x="0" y="30"/>
                </a:cxn>
                <a:cxn ang="0">
                  <a:pos x="5" y="28"/>
                </a:cxn>
                <a:cxn ang="0">
                  <a:pos x="6" y="27"/>
                </a:cxn>
                <a:cxn ang="0">
                  <a:pos x="10" y="27"/>
                </a:cxn>
                <a:cxn ang="0">
                  <a:pos x="12" y="30"/>
                </a:cxn>
                <a:cxn ang="0">
                  <a:pos x="13" y="33"/>
                </a:cxn>
                <a:cxn ang="0">
                  <a:pos x="15" y="37"/>
                </a:cxn>
                <a:cxn ang="0">
                  <a:pos x="15" y="38"/>
                </a:cxn>
                <a:cxn ang="0">
                  <a:pos x="27" y="37"/>
                </a:cxn>
                <a:cxn ang="0">
                  <a:pos x="30" y="35"/>
                </a:cxn>
                <a:cxn ang="0">
                  <a:pos x="36" y="26"/>
                </a:cxn>
                <a:cxn ang="0">
                  <a:pos x="37" y="27"/>
                </a:cxn>
                <a:cxn ang="0">
                  <a:pos x="45" y="37"/>
                </a:cxn>
                <a:cxn ang="0">
                  <a:pos x="47" y="37"/>
                </a:cxn>
                <a:cxn ang="0">
                  <a:pos x="49" y="31"/>
                </a:cxn>
                <a:cxn ang="0">
                  <a:pos x="50" y="28"/>
                </a:cxn>
                <a:cxn ang="0">
                  <a:pos x="54" y="27"/>
                </a:cxn>
                <a:cxn ang="0">
                  <a:pos x="59" y="28"/>
                </a:cxn>
                <a:cxn ang="0">
                  <a:pos x="63" y="26"/>
                </a:cxn>
                <a:cxn ang="0">
                  <a:pos x="63" y="24"/>
                </a:cxn>
                <a:cxn ang="0">
                  <a:pos x="67" y="24"/>
                </a:cxn>
                <a:cxn ang="0">
                  <a:pos x="69" y="23"/>
                </a:cxn>
                <a:cxn ang="0">
                  <a:pos x="70" y="20"/>
                </a:cxn>
                <a:cxn ang="0">
                  <a:pos x="73" y="17"/>
                </a:cxn>
                <a:cxn ang="0">
                  <a:pos x="64" y="16"/>
                </a:cxn>
              </a:cxnLst>
              <a:rect l="0" t="0" r="r" b="b"/>
              <a:pathLst>
                <a:path w="73" h="38">
                  <a:moveTo>
                    <a:pt x="64" y="16"/>
                  </a:moveTo>
                  <a:lnTo>
                    <a:pt x="64" y="16"/>
                  </a:lnTo>
                  <a:lnTo>
                    <a:pt x="62" y="16"/>
                  </a:lnTo>
                  <a:lnTo>
                    <a:pt x="59" y="14"/>
                  </a:lnTo>
                  <a:lnTo>
                    <a:pt x="56" y="11"/>
                  </a:lnTo>
                  <a:lnTo>
                    <a:pt x="56" y="11"/>
                  </a:lnTo>
                  <a:lnTo>
                    <a:pt x="56" y="8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2" y="0"/>
                  </a:lnTo>
                  <a:lnTo>
                    <a:pt x="36" y="1"/>
                  </a:lnTo>
                  <a:lnTo>
                    <a:pt x="36" y="1"/>
                  </a:lnTo>
                  <a:lnTo>
                    <a:pt x="30" y="3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2" y="3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7" y="4"/>
                  </a:lnTo>
                  <a:lnTo>
                    <a:pt x="16" y="6"/>
                  </a:lnTo>
                  <a:lnTo>
                    <a:pt x="13" y="8"/>
                  </a:lnTo>
                  <a:lnTo>
                    <a:pt x="12" y="11"/>
                  </a:lnTo>
                  <a:lnTo>
                    <a:pt x="12" y="11"/>
                  </a:lnTo>
                  <a:lnTo>
                    <a:pt x="10" y="13"/>
                  </a:lnTo>
                  <a:lnTo>
                    <a:pt x="8" y="16"/>
                  </a:lnTo>
                  <a:lnTo>
                    <a:pt x="5" y="20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1"/>
                  </a:lnTo>
                  <a:lnTo>
                    <a:pt x="5" y="28"/>
                  </a:lnTo>
                  <a:lnTo>
                    <a:pt x="5" y="28"/>
                  </a:lnTo>
                  <a:lnTo>
                    <a:pt x="6" y="27"/>
                  </a:lnTo>
                  <a:lnTo>
                    <a:pt x="9" y="27"/>
                  </a:lnTo>
                  <a:lnTo>
                    <a:pt x="10" y="27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2" y="31"/>
                  </a:lnTo>
                  <a:lnTo>
                    <a:pt x="13" y="33"/>
                  </a:lnTo>
                  <a:lnTo>
                    <a:pt x="15" y="35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5" y="38"/>
                  </a:lnTo>
                  <a:lnTo>
                    <a:pt x="15" y="38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30" y="35"/>
                  </a:lnTo>
                  <a:lnTo>
                    <a:pt x="33" y="31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7" y="27"/>
                  </a:lnTo>
                  <a:lnTo>
                    <a:pt x="39" y="30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7" y="37"/>
                  </a:lnTo>
                  <a:lnTo>
                    <a:pt x="49" y="35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50" y="28"/>
                  </a:lnTo>
                  <a:lnTo>
                    <a:pt x="52" y="28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59" y="28"/>
                  </a:lnTo>
                  <a:lnTo>
                    <a:pt x="62" y="27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63" y="24"/>
                  </a:lnTo>
                  <a:lnTo>
                    <a:pt x="64" y="23"/>
                  </a:lnTo>
                  <a:lnTo>
                    <a:pt x="67" y="24"/>
                  </a:lnTo>
                  <a:lnTo>
                    <a:pt x="67" y="24"/>
                  </a:lnTo>
                  <a:lnTo>
                    <a:pt x="69" y="23"/>
                  </a:lnTo>
                  <a:lnTo>
                    <a:pt x="69" y="21"/>
                  </a:lnTo>
                  <a:lnTo>
                    <a:pt x="70" y="20"/>
                  </a:lnTo>
                  <a:lnTo>
                    <a:pt x="73" y="17"/>
                  </a:lnTo>
                  <a:lnTo>
                    <a:pt x="73" y="17"/>
                  </a:lnTo>
                  <a:lnTo>
                    <a:pt x="69" y="16"/>
                  </a:lnTo>
                  <a:lnTo>
                    <a:pt x="64" y="16"/>
                  </a:lnTo>
                  <a:lnTo>
                    <a:pt x="64" y="16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01" name="Freeform 273">
              <a:extLst>
                <a:ext uri="{FF2B5EF4-FFF2-40B4-BE49-F238E27FC236}">
                  <a16:creationId xmlns="" xmlns:a16="http://schemas.microsoft.com/office/drawing/2014/main" id="{BCCBF0B6-A7D6-084C-82C8-719EF62D4B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2463" y="2516188"/>
              <a:ext cx="225425" cy="255588"/>
            </a:xfrm>
            <a:custGeom>
              <a:avLst/>
              <a:gdLst/>
              <a:ahLst/>
              <a:cxnLst>
                <a:cxn ang="0">
                  <a:pos x="11" y="47"/>
                </a:cxn>
                <a:cxn ang="0">
                  <a:pos x="13" y="54"/>
                </a:cxn>
                <a:cxn ang="0">
                  <a:pos x="13" y="60"/>
                </a:cxn>
                <a:cxn ang="0">
                  <a:pos x="10" y="66"/>
                </a:cxn>
                <a:cxn ang="0">
                  <a:pos x="1" y="69"/>
                </a:cxn>
                <a:cxn ang="0">
                  <a:pos x="1" y="76"/>
                </a:cxn>
                <a:cxn ang="0">
                  <a:pos x="0" y="91"/>
                </a:cxn>
                <a:cxn ang="0">
                  <a:pos x="4" y="98"/>
                </a:cxn>
                <a:cxn ang="0">
                  <a:pos x="1" y="104"/>
                </a:cxn>
                <a:cxn ang="0">
                  <a:pos x="6" y="118"/>
                </a:cxn>
                <a:cxn ang="0">
                  <a:pos x="20" y="124"/>
                </a:cxn>
                <a:cxn ang="0">
                  <a:pos x="28" y="127"/>
                </a:cxn>
                <a:cxn ang="0">
                  <a:pos x="33" y="130"/>
                </a:cxn>
                <a:cxn ang="0">
                  <a:pos x="27" y="140"/>
                </a:cxn>
                <a:cxn ang="0">
                  <a:pos x="24" y="155"/>
                </a:cxn>
                <a:cxn ang="0">
                  <a:pos x="43" y="154"/>
                </a:cxn>
                <a:cxn ang="0">
                  <a:pos x="57" y="158"/>
                </a:cxn>
                <a:cxn ang="0">
                  <a:pos x="61" y="158"/>
                </a:cxn>
                <a:cxn ang="0">
                  <a:pos x="68" y="160"/>
                </a:cxn>
                <a:cxn ang="0">
                  <a:pos x="78" y="158"/>
                </a:cxn>
                <a:cxn ang="0">
                  <a:pos x="87" y="157"/>
                </a:cxn>
                <a:cxn ang="0">
                  <a:pos x="104" y="154"/>
                </a:cxn>
                <a:cxn ang="0">
                  <a:pos x="110" y="150"/>
                </a:cxn>
                <a:cxn ang="0">
                  <a:pos x="115" y="141"/>
                </a:cxn>
                <a:cxn ang="0">
                  <a:pos x="122" y="135"/>
                </a:cxn>
                <a:cxn ang="0">
                  <a:pos x="118" y="127"/>
                </a:cxn>
                <a:cxn ang="0">
                  <a:pos x="105" y="114"/>
                </a:cxn>
                <a:cxn ang="0">
                  <a:pos x="100" y="100"/>
                </a:cxn>
                <a:cxn ang="0">
                  <a:pos x="115" y="94"/>
                </a:cxn>
                <a:cxn ang="0">
                  <a:pos x="127" y="88"/>
                </a:cxn>
                <a:cxn ang="0">
                  <a:pos x="134" y="84"/>
                </a:cxn>
                <a:cxn ang="0">
                  <a:pos x="141" y="86"/>
                </a:cxn>
                <a:cxn ang="0">
                  <a:pos x="141" y="76"/>
                </a:cxn>
                <a:cxn ang="0">
                  <a:pos x="137" y="59"/>
                </a:cxn>
                <a:cxn ang="0">
                  <a:pos x="131" y="47"/>
                </a:cxn>
                <a:cxn ang="0">
                  <a:pos x="131" y="40"/>
                </a:cxn>
                <a:cxn ang="0">
                  <a:pos x="131" y="24"/>
                </a:cxn>
                <a:cxn ang="0">
                  <a:pos x="129" y="20"/>
                </a:cxn>
                <a:cxn ang="0">
                  <a:pos x="120" y="15"/>
                </a:cxn>
                <a:cxn ang="0">
                  <a:pos x="120" y="12"/>
                </a:cxn>
                <a:cxn ang="0">
                  <a:pos x="121" y="6"/>
                </a:cxn>
                <a:cxn ang="0">
                  <a:pos x="111" y="9"/>
                </a:cxn>
                <a:cxn ang="0">
                  <a:pos x="98" y="13"/>
                </a:cxn>
                <a:cxn ang="0">
                  <a:pos x="81" y="20"/>
                </a:cxn>
                <a:cxn ang="0">
                  <a:pos x="83" y="10"/>
                </a:cxn>
                <a:cxn ang="0">
                  <a:pos x="71" y="12"/>
                </a:cxn>
                <a:cxn ang="0">
                  <a:pos x="63" y="5"/>
                </a:cxn>
                <a:cxn ang="0">
                  <a:pos x="57" y="2"/>
                </a:cxn>
                <a:cxn ang="0">
                  <a:pos x="44" y="5"/>
                </a:cxn>
                <a:cxn ang="0">
                  <a:pos x="44" y="10"/>
                </a:cxn>
                <a:cxn ang="0">
                  <a:pos x="50" y="23"/>
                </a:cxn>
                <a:cxn ang="0">
                  <a:pos x="43" y="27"/>
                </a:cxn>
                <a:cxn ang="0">
                  <a:pos x="40" y="29"/>
                </a:cxn>
                <a:cxn ang="0">
                  <a:pos x="27" y="26"/>
                </a:cxn>
                <a:cxn ang="0">
                  <a:pos x="18" y="29"/>
                </a:cxn>
                <a:cxn ang="0">
                  <a:pos x="18" y="43"/>
                </a:cxn>
              </a:cxnLst>
              <a:rect l="0" t="0" r="r" b="b"/>
              <a:pathLst>
                <a:path w="142" h="161">
                  <a:moveTo>
                    <a:pt x="18" y="43"/>
                  </a:moveTo>
                  <a:lnTo>
                    <a:pt x="18" y="43"/>
                  </a:lnTo>
                  <a:lnTo>
                    <a:pt x="14" y="46"/>
                  </a:lnTo>
                  <a:lnTo>
                    <a:pt x="11" y="47"/>
                  </a:lnTo>
                  <a:lnTo>
                    <a:pt x="10" y="49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3" y="54"/>
                  </a:lnTo>
                  <a:lnTo>
                    <a:pt x="14" y="56"/>
                  </a:lnTo>
                  <a:lnTo>
                    <a:pt x="16" y="59"/>
                  </a:lnTo>
                  <a:lnTo>
                    <a:pt x="16" y="59"/>
                  </a:lnTo>
                  <a:lnTo>
                    <a:pt x="13" y="60"/>
                  </a:lnTo>
                  <a:lnTo>
                    <a:pt x="11" y="61"/>
                  </a:lnTo>
                  <a:lnTo>
                    <a:pt x="11" y="64"/>
                  </a:lnTo>
                  <a:lnTo>
                    <a:pt x="11" y="64"/>
                  </a:lnTo>
                  <a:lnTo>
                    <a:pt x="10" y="66"/>
                  </a:lnTo>
                  <a:lnTo>
                    <a:pt x="9" y="67"/>
                  </a:lnTo>
                  <a:lnTo>
                    <a:pt x="3" y="69"/>
                  </a:lnTo>
                  <a:lnTo>
                    <a:pt x="3" y="69"/>
                  </a:lnTo>
                  <a:lnTo>
                    <a:pt x="1" y="69"/>
                  </a:lnTo>
                  <a:lnTo>
                    <a:pt x="1" y="70"/>
                  </a:lnTo>
                  <a:lnTo>
                    <a:pt x="1" y="73"/>
                  </a:lnTo>
                  <a:lnTo>
                    <a:pt x="1" y="76"/>
                  </a:lnTo>
                  <a:lnTo>
                    <a:pt x="1" y="76"/>
                  </a:lnTo>
                  <a:lnTo>
                    <a:pt x="0" y="83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91"/>
                  </a:lnTo>
                  <a:lnTo>
                    <a:pt x="1" y="94"/>
                  </a:lnTo>
                  <a:lnTo>
                    <a:pt x="3" y="96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1" y="101"/>
                  </a:lnTo>
                  <a:lnTo>
                    <a:pt x="1" y="103"/>
                  </a:lnTo>
                  <a:lnTo>
                    <a:pt x="1" y="104"/>
                  </a:lnTo>
                  <a:lnTo>
                    <a:pt x="1" y="104"/>
                  </a:lnTo>
                  <a:lnTo>
                    <a:pt x="3" y="108"/>
                  </a:lnTo>
                  <a:lnTo>
                    <a:pt x="4" y="113"/>
                  </a:lnTo>
                  <a:lnTo>
                    <a:pt x="6" y="118"/>
                  </a:lnTo>
                  <a:lnTo>
                    <a:pt x="6" y="118"/>
                  </a:lnTo>
                  <a:lnTo>
                    <a:pt x="10" y="120"/>
                  </a:lnTo>
                  <a:lnTo>
                    <a:pt x="10" y="120"/>
                  </a:lnTo>
                  <a:lnTo>
                    <a:pt x="14" y="123"/>
                  </a:lnTo>
                  <a:lnTo>
                    <a:pt x="20" y="124"/>
                  </a:lnTo>
                  <a:lnTo>
                    <a:pt x="20" y="124"/>
                  </a:lnTo>
                  <a:lnTo>
                    <a:pt x="23" y="125"/>
                  </a:lnTo>
                  <a:lnTo>
                    <a:pt x="26" y="127"/>
                  </a:lnTo>
                  <a:lnTo>
                    <a:pt x="28" y="127"/>
                  </a:lnTo>
                  <a:lnTo>
                    <a:pt x="28" y="127"/>
                  </a:lnTo>
                  <a:lnTo>
                    <a:pt x="30" y="128"/>
                  </a:lnTo>
                  <a:lnTo>
                    <a:pt x="33" y="128"/>
                  </a:lnTo>
                  <a:lnTo>
                    <a:pt x="33" y="130"/>
                  </a:lnTo>
                  <a:lnTo>
                    <a:pt x="31" y="133"/>
                  </a:lnTo>
                  <a:lnTo>
                    <a:pt x="31" y="133"/>
                  </a:lnTo>
                  <a:lnTo>
                    <a:pt x="28" y="135"/>
                  </a:lnTo>
                  <a:lnTo>
                    <a:pt x="27" y="140"/>
                  </a:lnTo>
                  <a:lnTo>
                    <a:pt x="26" y="145"/>
                  </a:lnTo>
                  <a:lnTo>
                    <a:pt x="26" y="145"/>
                  </a:lnTo>
                  <a:lnTo>
                    <a:pt x="24" y="155"/>
                  </a:lnTo>
                  <a:lnTo>
                    <a:pt x="24" y="155"/>
                  </a:lnTo>
                  <a:lnTo>
                    <a:pt x="31" y="157"/>
                  </a:lnTo>
                  <a:lnTo>
                    <a:pt x="37" y="155"/>
                  </a:lnTo>
                  <a:lnTo>
                    <a:pt x="37" y="155"/>
                  </a:lnTo>
                  <a:lnTo>
                    <a:pt x="43" y="154"/>
                  </a:lnTo>
                  <a:lnTo>
                    <a:pt x="48" y="155"/>
                  </a:lnTo>
                  <a:lnTo>
                    <a:pt x="48" y="155"/>
                  </a:lnTo>
                  <a:lnTo>
                    <a:pt x="57" y="158"/>
                  </a:lnTo>
                  <a:lnTo>
                    <a:pt x="57" y="158"/>
                  </a:lnTo>
                  <a:lnTo>
                    <a:pt x="58" y="158"/>
                  </a:lnTo>
                  <a:lnTo>
                    <a:pt x="60" y="157"/>
                  </a:lnTo>
                  <a:lnTo>
                    <a:pt x="60" y="157"/>
                  </a:lnTo>
                  <a:lnTo>
                    <a:pt x="61" y="158"/>
                  </a:lnTo>
                  <a:lnTo>
                    <a:pt x="64" y="160"/>
                  </a:lnTo>
                  <a:lnTo>
                    <a:pt x="67" y="161"/>
                  </a:lnTo>
                  <a:lnTo>
                    <a:pt x="68" y="160"/>
                  </a:lnTo>
                  <a:lnTo>
                    <a:pt x="68" y="160"/>
                  </a:lnTo>
                  <a:lnTo>
                    <a:pt x="71" y="158"/>
                  </a:lnTo>
                  <a:lnTo>
                    <a:pt x="73" y="157"/>
                  </a:lnTo>
                  <a:lnTo>
                    <a:pt x="78" y="158"/>
                  </a:lnTo>
                  <a:lnTo>
                    <a:pt x="78" y="158"/>
                  </a:lnTo>
                  <a:lnTo>
                    <a:pt x="83" y="160"/>
                  </a:lnTo>
                  <a:lnTo>
                    <a:pt x="85" y="158"/>
                  </a:lnTo>
                  <a:lnTo>
                    <a:pt x="87" y="157"/>
                  </a:lnTo>
                  <a:lnTo>
                    <a:pt x="87" y="157"/>
                  </a:lnTo>
                  <a:lnTo>
                    <a:pt x="91" y="155"/>
                  </a:lnTo>
                  <a:lnTo>
                    <a:pt x="95" y="154"/>
                  </a:lnTo>
                  <a:lnTo>
                    <a:pt x="104" y="154"/>
                  </a:lnTo>
                  <a:lnTo>
                    <a:pt x="104" y="154"/>
                  </a:lnTo>
                  <a:lnTo>
                    <a:pt x="107" y="155"/>
                  </a:lnTo>
                  <a:lnTo>
                    <a:pt x="108" y="155"/>
                  </a:lnTo>
                  <a:lnTo>
                    <a:pt x="111" y="154"/>
                  </a:lnTo>
                  <a:lnTo>
                    <a:pt x="110" y="150"/>
                  </a:lnTo>
                  <a:lnTo>
                    <a:pt x="110" y="150"/>
                  </a:lnTo>
                  <a:lnTo>
                    <a:pt x="110" y="145"/>
                  </a:lnTo>
                  <a:lnTo>
                    <a:pt x="112" y="143"/>
                  </a:lnTo>
                  <a:lnTo>
                    <a:pt x="115" y="141"/>
                  </a:lnTo>
                  <a:lnTo>
                    <a:pt x="117" y="140"/>
                  </a:lnTo>
                  <a:lnTo>
                    <a:pt x="117" y="140"/>
                  </a:lnTo>
                  <a:lnTo>
                    <a:pt x="118" y="137"/>
                  </a:lnTo>
                  <a:lnTo>
                    <a:pt x="122" y="135"/>
                  </a:lnTo>
                  <a:lnTo>
                    <a:pt x="125" y="134"/>
                  </a:lnTo>
                  <a:lnTo>
                    <a:pt x="125" y="133"/>
                  </a:lnTo>
                  <a:lnTo>
                    <a:pt x="125" y="133"/>
                  </a:lnTo>
                  <a:lnTo>
                    <a:pt x="118" y="127"/>
                  </a:lnTo>
                  <a:lnTo>
                    <a:pt x="108" y="120"/>
                  </a:lnTo>
                  <a:lnTo>
                    <a:pt x="108" y="120"/>
                  </a:lnTo>
                  <a:lnTo>
                    <a:pt x="107" y="117"/>
                  </a:lnTo>
                  <a:lnTo>
                    <a:pt x="105" y="114"/>
                  </a:lnTo>
                  <a:lnTo>
                    <a:pt x="104" y="107"/>
                  </a:lnTo>
                  <a:lnTo>
                    <a:pt x="104" y="107"/>
                  </a:lnTo>
                  <a:lnTo>
                    <a:pt x="101" y="101"/>
                  </a:lnTo>
                  <a:lnTo>
                    <a:pt x="100" y="100"/>
                  </a:lnTo>
                  <a:lnTo>
                    <a:pt x="102" y="98"/>
                  </a:lnTo>
                  <a:lnTo>
                    <a:pt x="102" y="98"/>
                  </a:lnTo>
                  <a:lnTo>
                    <a:pt x="111" y="96"/>
                  </a:lnTo>
                  <a:lnTo>
                    <a:pt x="115" y="94"/>
                  </a:lnTo>
                  <a:lnTo>
                    <a:pt x="120" y="91"/>
                  </a:lnTo>
                  <a:lnTo>
                    <a:pt x="120" y="91"/>
                  </a:lnTo>
                  <a:lnTo>
                    <a:pt x="122" y="90"/>
                  </a:lnTo>
                  <a:lnTo>
                    <a:pt x="127" y="88"/>
                  </a:lnTo>
                  <a:lnTo>
                    <a:pt x="129" y="87"/>
                  </a:lnTo>
                  <a:lnTo>
                    <a:pt x="132" y="86"/>
                  </a:lnTo>
                  <a:lnTo>
                    <a:pt x="132" y="86"/>
                  </a:lnTo>
                  <a:lnTo>
                    <a:pt x="134" y="84"/>
                  </a:lnTo>
                  <a:lnTo>
                    <a:pt x="137" y="86"/>
                  </a:lnTo>
                  <a:lnTo>
                    <a:pt x="139" y="86"/>
                  </a:lnTo>
                  <a:lnTo>
                    <a:pt x="141" y="86"/>
                  </a:lnTo>
                  <a:lnTo>
                    <a:pt x="141" y="86"/>
                  </a:lnTo>
                  <a:lnTo>
                    <a:pt x="142" y="81"/>
                  </a:lnTo>
                  <a:lnTo>
                    <a:pt x="142" y="79"/>
                  </a:lnTo>
                  <a:lnTo>
                    <a:pt x="141" y="76"/>
                  </a:lnTo>
                  <a:lnTo>
                    <a:pt x="141" y="76"/>
                  </a:lnTo>
                  <a:lnTo>
                    <a:pt x="138" y="71"/>
                  </a:lnTo>
                  <a:lnTo>
                    <a:pt x="137" y="63"/>
                  </a:lnTo>
                  <a:lnTo>
                    <a:pt x="137" y="63"/>
                  </a:lnTo>
                  <a:lnTo>
                    <a:pt x="137" y="59"/>
                  </a:lnTo>
                  <a:lnTo>
                    <a:pt x="135" y="54"/>
                  </a:lnTo>
                  <a:lnTo>
                    <a:pt x="135" y="54"/>
                  </a:lnTo>
                  <a:lnTo>
                    <a:pt x="134" y="50"/>
                  </a:lnTo>
                  <a:lnTo>
                    <a:pt x="131" y="47"/>
                  </a:lnTo>
                  <a:lnTo>
                    <a:pt x="131" y="47"/>
                  </a:lnTo>
                  <a:lnTo>
                    <a:pt x="129" y="44"/>
                  </a:lnTo>
                  <a:lnTo>
                    <a:pt x="129" y="43"/>
                  </a:lnTo>
                  <a:lnTo>
                    <a:pt x="131" y="40"/>
                  </a:lnTo>
                  <a:lnTo>
                    <a:pt x="131" y="40"/>
                  </a:lnTo>
                  <a:lnTo>
                    <a:pt x="131" y="37"/>
                  </a:lnTo>
                  <a:lnTo>
                    <a:pt x="132" y="32"/>
                  </a:lnTo>
                  <a:lnTo>
                    <a:pt x="131" y="24"/>
                  </a:lnTo>
                  <a:lnTo>
                    <a:pt x="131" y="24"/>
                  </a:lnTo>
                  <a:lnTo>
                    <a:pt x="131" y="22"/>
                  </a:lnTo>
                  <a:lnTo>
                    <a:pt x="131" y="22"/>
                  </a:lnTo>
                  <a:lnTo>
                    <a:pt x="129" y="20"/>
                  </a:lnTo>
                  <a:lnTo>
                    <a:pt x="129" y="20"/>
                  </a:lnTo>
                  <a:lnTo>
                    <a:pt x="128" y="17"/>
                  </a:lnTo>
                  <a:lnTo>
                    <a:pt x="127" y="16"/>
                  </a:lnTo>
                  <a:lnTo>
                    <a:pt x="120" y="15"/>
                  </a:lnTo>
                  <a:lnTo>
                    <a:pt x="120" y="15"/>
                  </a:lnTo>
                  <a:lnTo>
                    <a:pt x="118" y="15"/>
                  </a:lnTo>
                  <a:lnTo>
                    <a:pt x="118" y="15"/>
                  </a:lnTo>
                  <a:lnTo>
                    <a:pt x="120" y="12"/>
                  </a:lnTo>
                  <a:lnTo>
                    <a:pt x="121" y="9"/>
                  </a:lnTo>
                  <a:lnTo>
                    <a:pt x="121" y="7"/>
                  </a:lnTo>
                  <a:lnTo>
                    <a:pt x="121" y="6"/>
                  </a:lnTo>
                  <a:lnTo>
                    <a:pt x="121" y="6"/>
                  </a:lnTo>
                  <a:lnTo>
                    <a:pt x="120" y="5"/>
                  </a:lnTo>
                  <a:lnTo>
                    <a:pt x="118" y="5"/>
                  </a:lnTo>
                  <a:lnTo>
                    <a:pt x="115" y="7"/>
                  </a:lnTo>
                  <a:lnTo>
                    <a:pt x="111" y="9"/>
                  </a:lnTo>
                  <a:lnTo>
                    <a:pt x="107" y="9"/>
                  </a:lnTo>
                  <a:lnTo>
                    <a:pt x="107" y="9"/>
                  </a:lnTo>
                  <a:lnTo>
                    <a:pt x="102" y="10"/>
                  </a:lnTo>
                  <a:lnTo>
                    <a:pt x="98" y="13"/>
                  </a:lnTo>
                  <a:lnTo>
                    <a:pt x="90" y="20"/>
                  </a:lnTo>
                  <a:lnTo>
                    <a:pt x="90" y="20"/>
                  </a:lnTo>
                  <a:lnTo>
                    <a:pt x="85" y="22"/>
                  </a:lnTo>
                  <a:lnTo>
                    <a:pt x="81" y="20"/>
                  </a:lnTo>
                  <a:lnTo>
                    <a:pt x="80" y="17"/>
                  </a:lnTo>
                  <a:lnTo>
                    <a:pt x="81" y="13"/>
                  </a:lnTo>
                  <a:lnTo>
                    <a:pt x="81" y="13"/>
                  </a:lnTo>
                  <a:lnTo>
                    <a:pt x="83" y="10"/>
                  </a:lnTo>
                  <a:lnTo>
                    <a:pt x="81" y="9"/>
                  </a:lnTo>
                  <a:lnTo>
                    <a:pt x="75" y="10"/>
                  </a:lnTo>
                  <a:lnTo>
                    <a:pt x="75" y="10"/>
                  </a:lnTo>
                  <a:lnTo>
                    <a:pt x="71" y="12"/>
                  </a:lnTo>
                  <a:lnTo>
                    <a:pt x="67" y="10"/>
                  </a:lnTo>
                  <a:lnTo>
                    <a:pt x="64" y="9"/>
                  </a:lnTo>
                  <a:lnTo>
                    <a:pt x="63" y="5"/>
                  </a:lnTo>
                  <a:lnTo>
                    <a:pt x="63" y="5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50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4" y="5"/>
                  </a:lnTo>
                  <a:lnTo>
                    <a:pt x="44" y="6"/>
                  </a:lnTo>
                  <a:lnTo>
                    <a:pt x="44" y="7"/>
                  </a:lnTo>
                  <a:lnTo>
                    <a:pt x="44" y="7"/>
                  </a:lnTo>
                  <a:lnTo>
                    <a:pt x="44" y="10"/>
                  </a:lnTo>
                  <a:lnTo>
                    <a:pt x="44" y="15"/>
                  </a:lnTo>
                  <a:lnTo>
                    <a:pt x="48" y="22"/>
                  </a:lnTo>
                  <a:lnTo>
                    <a:pt x="48" y="22"/>
                  </a:lnTo>
                  <a:lnTo>
                    <a:pt x="50" y="23"/>
                  </a:lnTo>
                  <a:lnTo>
                    <a:pt x="48" y="24"/>
                  </a:lnTo>
                  <a:lnTo>
                    <a:pt x="47" y="26"/>
                  </a:lnTo>
                  <a:lnTo>
                    <a:pt x="43" y="26"/>
                  </a:lnTo>
                  <a:lnTo>
                    <a:pt x="43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9"/>
                  </a:lnTo>
                  <a:lnTo>
                    <a:pt x="40" y="29"/>
                  </a:lnTo>
                  <a:lnTo>
                    <a:pt x="37" y="29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27" y="26"/>
                  </a:lnTo>
                  <a:lnTo>
                    <a:pt x="23" y="26"/>
                  </a:lnTo>
                  <a:lnTo>
                    <a:pt x="18" y="27"/>
                  </a:lnTo>
                  <a:lnTo>
                    <a:pt x="18" y="29"/>
                  </a:lnTo>
                  <a:lnTo>
                    <a:pt x="18" y="29"/>
                  </a:lnTo>
                  <a:lnTo>
                    <a:pt x="17" y="32"/>
                  </a:lnTo>
                  <a:lnTo>
                    <a:pt x="17" y="32"/>
                  </a:lnTo>
                  <a:lnTo>
                    <a:pt x="18" y="37"/>
                  </a:lnTo>
                  <a:lnTo>
                    <a:pt x="18" y="43"/>
                  </a:lnTo>
                  <a:lnTo>
                    <a:pt x="18" y="43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02" name="Freeform 274">
              <a:extLst>
                <a:ext uri="{FF2B5EF4-FFF2-40B4-BE49-F238E27FC236}">
                  <a16:creationId xmlns="" xmlns:a16="http://schemas.microsoft.com/office/drawing/2014/main" id="{C67BF3CC-D638-5743-893B-F53C20A03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2350" y="1901825"/>
              <a:ext cx="266700" cy="422275"/>
            </a:xfrm>
            <a:custGeom>
              <a:avLst/>
              <a:gdLst/>
              <a:ahLst/>
              <a:cxnLst>
                <a:cxn ang="0">
                  <a:pos x="155" y="211"/>
                </a:cxn>
                <a:cxn ang="0">
                  <a:pos x="168" y="198"/>
                </a:cxn>
                <a:cxn ang="0">
                  <a:pos x="157" y="182"/>
                </a:cxn>
                <a:cxn ang="0">
                  <a:pos x="143" y="171"/>
                </a:cxn>
                <a:cxn ang="0">
                  <a:pos x="153" y="163"/>
                </a:cxn>
                <a:cxn ang="0">
                  <a:pos x="144" y="154"/>
                </a:cxn>
                <a:cxn ang="0">
                  <a:pos x="147" y="147"/>
                </a:cxn>
                <a:cxn ang="0">
                  <a:pos x="138" y="141"/>
                </a:cxn>
                <a:cxn ang="0">
                  <a:pos x="143" y="137"/>
                </a:cxn>
                <a:cxn ang="0">
                  <a:pos x="140" y="124"/>
                </a:cxn>
                <a:cxn ang="0">
                  <a:pos x="145" y="114"/>
                </a:cxn>
                <a:cxn ang="0">
                  <a:pos x="130" y="89"/>
                </a:cxn>
                <a:cxn ang="0">
                  <a:pos x="144" y="71"/>
                </a:cxn>
                <a:cxn ang="0">
                  <a:pos x="134" y="57"/>
                </a:cxn>
                <a:cxn ang="0">
                  <a:pos x="124" y="52"/>
                </a:cxn>
                <a:cxn ang="0">
                  <a:pos x="123" y="39"/>
                </a:cxn>
                <a:cxn ang="0">
                  <a:pos x="128" y="32"/>
                </a:cxn>
                <a:cxn ang="0">
                  <a:pos x="133" y="23"/>
                </a:cxn>
                <a:cxn ang="0">
                  <a:pos x="125" y="9"/>
                </a:cxn>
                <a:cxn ang="0">
                  <a:pos x="110" y="0"/>
                </a:cxn>
                <a:cxn ang="0">
                  <a:pos x="94" y="5"/>
                </a:cxn>
                <a:cxn ang="0">
                  <a:pos x="86" y="10"/>
                </a:cxn>
                <a:cxn ang="0">
                  <a:pos x="77" y="17"/>
                </a:cxn>
                <a:cxn ang="0">
                  <a:pos x="74" y="32"/>
                </a:cxn>
                <a:cxn ang="0">
                  <a:pos x="67" y="40"/>
                </a:cxn>
                <a:cxn ang="0">
                  <a:pos x="59" y="37"/>
                </a:cxn>
                <a:cxn ang="0">
                  <a:pos x="46" y="37"/>
                </a:cxn>
                <a:cxn ang="0">
                  <a:pos x="29" y="36"/>
                </a:cxn>
                <a:cxn ang="0">
                  <a:pos x="12" y="23"/>
                </a:cxn>
                <a:cxn ang="0">
                  <a:pos x="0" y="32"/>
                </a:cxn>
                <a:cxn ang="0">
                  <a:pos x="33" y="50"/>
                </a:cxn>
                <a:cxn ang="0">
                  <a:pos x="40" y="67"/>
                </a:cxn>
                <a:cxn ang="0">
                  <a:pos x="43" y="76"/>
                </a:cxn>
                <a:cxn ang="0">
                  <a:pos x="46" y="87"/>
                </a:cxn>
                <a:cxn ang="0">
                  <a:pos x="44" y="101"/>
                </a:cxn>
                <a:cxn ang="0">
                  <a:pos x="47" y="110"/>
                </a:cxn>
                <a:cxn ang="0">
                  <a:pos x="63" y="123"/>
                </a:cxn>
                <a:cxn ang="0">
                  <a:pos x="69" y="135"/>
                </a:cxn>
                <a:cxn ang="0">
                  <a:pos x="63" y="140"/>
                </a:cxn>
                <a:cxn ang="0">
                  <a:pos x="54" y="154"/>
                </a:cxn>
                <a:cxn ang="0">
                  <a:pos x="37" y="165"/>
                </a:cxn>
                <a:cxn ang="0">
                  <a:pos x="27" y="172"/>
                </a:cxn>
                <a:cxn ang="0">
                  <a:pos x="22" y="182"/>
                </a:cxn>
                <a:cxn ang="0">
                  <a:pos x="7" y="190"/>
                </a:cxn>
                <a:cxn ang="0">
                  <a:pos x="2" y="199"/>
                </a:cxn>
                <a:cxn ang="0">
                  <a:pos x="6" y="214"/>
                </a:cxn>
                <a:cxn ang="0">
                  <a:pos x="9" y="234"/>
                </a:cxn>
                <a:cxn ang="0">
                  <a:pos x="5" y="251"/>
                </a:cxn>
                <a:cxn ang="0">
                  <a:pos x="20" y="256"/>
                </a:cxn>
                <a:cxn ang="0">
                  <a:pos x="30" y="262"/>
                </a:cxn>
                <a:cxn ang="0">
                  <a:pos x="47" y="266"/>
                </a:cxn>
                <a:cxn ang="0">
                  <a:pos x="97" y="255"/>
                </a:cxn>
                <a:cxn ang="0">
                  <a:pos x="120" y="244"/>
                </a:cxn>
                <a:cxn ang="0">
                  <a:pos x="144" y="224"/>
                </a:cxn>
              </a:cxnLst>
              <a:rect l="0" t="0" r="r" b="b"/>
              <a:pathLst>
                <a:path w="168" h="266">
                  <a:moveTo>
                    <a:pt x="144" y="224"/>
                  </a:moveTo>
                  <a:lnTo>
                    <a:pt x="144" y="224"/>
                  </a:lnTo>
                  <a:lnTo>
                    <a:pt x="145" y="219"/>
                  </a:lnTo>
                  <a:lnTo>
                    <a:pt x="148" y="217"/>
                  </a:lnTo>
                  <a:lnTo>
                    <a:pt x="155" y="211"/>
                  </a:lnTo>
                  <a:lnTo>
                    <a:pt x="162" y="207"/>
                  </a:lnTo>
                  <a:lnTo>
                    <a:pt x="165" y="204"/>
                  </a:lnTo>
                  <a:lnTo>
                    <a:pt x="168" y="201"/>
                  </a:lnTo>
                  <a:lnTo>
                    <a:pt x="168" y="201"/>
                  </a:lnTo>
                  <a:lnTo>
                    <a:pt x="168" y="198"/>
                  </a:lnTo>
                  <a:lnTo>
                    <a:pt x="168" y="195"/>
                  </a:lnTo>
                  <a:lnTo>
                    <a:pt x="167" y="192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57" y="182"/>
                  </a:lnTo>
                  <a:lnTo>
                    <a:pt x="151" y="178"/>
                  </a:lnTo>
                  <a:lnTo>
                    <a:pt x="145" y="175"/>
                  </a:lnTo>
                  <a:lnTo>
                    <a:pt x="143" y="172"/>
                  </a:lnTo>
                  <a:lnTo>
                    <a:pt x="143" y="172"/>
                  </a:lnTo>
                  <a:lnTo>
                    <a:pt x="143" y="171"/>
                  </a:lnTo>
                  <a:lnTo>
                    <a:pt x="144" y="170"/>
                  </a:lnTo>
                  <a:lnTo>
                    <a:pt x="148" y="168"/>
                  </a:lnTo>
                  <a:lnTo>
                    <a:pt x="151" y="165"/>
                  </a:lnTo>
                  <a:lnTo>
                    <a:pt x="153" y="164"/>
                  </a:lnTo>
                  <a:lnTo>
                    <a:pt x="153" y="163"/>
                  </a:lnTo>
                  <a:lnTo>
                    <a:pt x="153" y="163"/>
                  </a:lnTo>
                  <a:lnTo>
                    <a:pt x="151" y="160"/>
                  </a:lnTo>
                  <a:lnTo>
                    <a:pt x="150" y="158"/>
                  </a:lnTo>
                  <a:lnTo>
                    <a:pt x="147" y="157"/>
                  </a:lnTo>
                  <a:lnTo>
                    <a:pt x="144" y="154"/>
                  </a:lnTo>
                  <a:lnTo>
                    <a:pt x="144" y="154"/>
                  </a:lnTo>
                  <a:lnTo>
                    <a:pt x="144" y="151"/>
                  </a:lnTo>
                  <a:lnTo>
                    <a:pt x="145" y="150"/>
                  </a:lnTo>
                  <a:lnTo>
                    <a:pt x="145" y="148"/>
                  </a:lnTo>
                  <a:lnTo>
                    <a:pt x="147" y="147"/>
                  </a:lnTo>
                  <a:lnTo>
                    <a:pt x="147" y="147"/>
                  </a:lnTo>
                  <a:lnTo>
                    <a:pt x="145" y="145"/>
                  </a:lnTo>
                  <a:lnTo>
                    <a:pt x="143" y="144"/>
                  </a:lnTo>
                  <a:lnTo>
                    <a:pt x="140" y="143"/>
                  </a:lnTo>
                  <a:lnTo>
                    <a:pt x="138" y="141"/>
                  </a:lnTo>
                  <a:lnTo>
                    <a:pt x="138" y="141"/>
                  </a:lnTo>
                  <a:lnTo>
                    <a:pt x="140" y="140"/>
                  </a:lnTo>
                  <a:lnTo>
                    <a:pt x="141" y="138"/>
                  </a:lnTo>
                  <a:lnTo>
                    <a:pt x="143" y="138"/>
                  </a:lnTo>
                  <a:lnTo>
                    <a:pt x="143" y="137"/>
                  </a:lnTo>
                  <a:lnTo>
                    <a:pt x="143" y="137"/>
                  </a:lnTo>
                  <a:lnTo>
                    <a:pt x="140" y="131"/>
                  </a:lnTo>
                  <a:lnTo>
                    <a:pt x="138" y="127"/>
                  </a:lnTo>
                  <a:lnTo>
                    <a:pt x="140" y="124"/>
                  </a:lnTo>
                  <a:lnTo>
                    <a:pt x="140" y="124"/>
                  </a:lnTo>
                  <a:lnTo>
                    <a:pt x="143" y="123"/>
                  </a:lnTo>
                  <a:lnTo>
                    <a:pt x="145" y="121"/>
                  </a:lnTo>
                  <a:lnTo>
                    <a:pt x="147" y="120"/>
                  </a:lnTo>
                  <a:lnTo>
                    <a:pt x="147" y="120"/>
                  </a:lnTo>
                  <a:lnTo>
                    <a:pt x="145" y="114"/>
                  </a:lnTo>
                  <a:lnTo>
                    <a:pt x="145" y="114"/>
                  </a:lnTo>
                  <a:lnTo>
                    <a:pt x="137" y="100"/>
                  </a:lnTo>
                  <a:lnTo>
                    <a:pt x="130" y="90"/>
                  </a:lnTo>
                  <a:lnTo>
                    <a:pt x="130" y="90"/>
                  </a:lnTo>
                  <a:lnTo>
                    <a:pt x="130" y="89"/>
                  </a:lnTo>
                  <a:lnTo>
                    <a:pt x="131" y="86"/>
                  </a:lnTo>
                  <a:lnTo>
                    <a:pt x="135" y="81"/>
                  </a:lnTo>
                  <a:lnTo>
                    <a:pt x="135" y="81"/>
                  </a:lnTo>
                  <a:lnTo>
                    <a:pt x="141" y="76"/>
                  </a:lnTo>
                  <a:lnTo>
                    <a:pt x="144" y="71"/>
                  </a:lnTo>
                  <a:lnTo>
                    <a:pt x="145" y="69"/>
                  </a:lnTo>
                  <a:lnTo>
                    <a:pt x="145" y="69"/>
                  </a:lnTo>
                  <a:lnTo>
                    <a:pt x="143" y="66"/>
                  </a:lnTo>
                  <a:lnTo>
                    <a:pt x="140" y="63"/>
                  </a:lnTo>
                  <a:lnTo>
                    <a:pt x="134" y="57"/>
                  </a:lnTo>
                  <a:lnTo>
                    <a:pt x="134" y="57"/>
                  </a:lnTo>
                  <a:lnTo>
                    <a:pt x="128" y="56"/>
                  </a:lnTo>
                  <a:lnTo>
                    <a:pt x="125" y="54"/>
                  </a:lnTo>
                  <a:lnTo>
                    <a:pt x="124" y="52"/>
                  </a:lnTo>
                  <a:lnTo>
                    <a:pt x="124" y="52"/>
                  </a:lnTo>
                  <a:lnTo>
                    <a:pt x="120" y="46"/>
                  </a:lnTo>
                  <a:lnTo>
                    <a:pt x="120" y="44"/>
                  </a:lnTo>
                  <a:lnTo>
                    <a:pt x="121" y="43"/>
                  </a:lnTo>
                  <a:lnTo>
                    <a:pt x="121" y="43"/>
                  </a:lnTo>
                  <a:lnTo>
                    <a:pt x="123" y="39"/>
                  </a:lnTo>
                  <a:lnTo>
                    <a:pt x="124" y="34"/>
                  </a:lnTo>
                  <a:lnTo>
                    <a:pt x="124" y="34"/>
                  </a:lnTo>
                  <a:lnTo>
                    <a:pt x="124" y="33"/>
                  </a:lnTo>
                  <a:lnTo>
                    <a:pt x="125" y="32"/>
                  </a:lnTo>
                  <a:lnTo>
                    <a:pt x="128" y="32"/>
                  </a:lnTo>
                  <a:lnTo>
                    <a:pt x="130" y="29"/>
                  </a:lnTo>
                  <a:lnTo>
                    <a:pt x="130" y="29"/>
                  </a:lnTo>
                  <a:lnTo>
                    <a:pt x="131" y="26"/>
                  </a:lnTo>
                  <a:lnTo>
                    <a:pt x="133" y="23"/>
                  </a:lnTo>
                  <a:lnTo>
                    <a:pt x="133" y="23"/>
                  </a:lnTo>
                  <a:lnTo>
                    <a:pt x="133" y="15"/>
                  </a:lnTo>
                  <a:lnTo>
                    <a:pt x="133" y="15"/>
                  </a:lnTo>
                  <a:lnTo>
                    <a:pt x="133" y="13"/>
                  </a:lnTo>
                  <a:lnTo>
                    <a:pt x="131" y="12"/>
                  </a:lnTo>
                  <a:lnTo>
                    <a:pt x="125" y="9"/>
                  </a:lnTo>
                  <a:lnTo>
                    <a:pt x="120" y="6"/>
                  </a:lnTo>
                  <a:lnTo>
                    <a:pt x="117" y="3"/>
                  </a:lnTo>
                  <a:lnTo>
                    <a:pt x="117" y="3"/>
                  </a:lnTo>
                  <a:lnTo>
                    <a:pt x="113" y="0"/>
                  </a:lnTo>
                  <a:lnTo>
                    <a:pt x="110" y="0"/>
                  </a:lnTo>
                  <a:lnTo>
                    <a:pt x="106" y="0"/>
                  </a:lnTo>
                  <a:lnTo>
                    <a:pt x="103" y="3"/>
                  </a:lnTo>
                  <a:lnTo>
                    <a:pt x="103" y="3"/>
                  </a:lnTo>
                  <a:lnTo>
                    <a:pt x="100" y="5"/>
                  </a:lnTo>
                  <a:lnTo>
                    <a:pt x="94" y="5"/>
                  </a:lnTo>
                  <a:lnTo>
                    <a:pt x="90" y="5"/>
                  </a:lnTo>
                  <a:lnTo>
                    <a:pt x="89" y="6"/>
                  </a:lnTo>
                  <a:lnTo>
                    <a:pt x="87" y="7"/>
                  </a:lnTo>
                  <a:lnTo>
                    <a:pt x="87" y="7"/>
                  </a:lnTo>
                  <a:lnTo>
                    <a:pt x="86" y="10"/>
                  </a:lnTo>
                  <a:lnTo>
                    <a:pt x="83" y="12"/>
                  </a:lnTo>
                  <a:lnTo>
                    <a:pt x="79" y="15"/>
                  </a:lnTo>
                  <a:lnTo>
                    <a:pt x="79" y="16"/>
                  </a:lnTo>
                  <a:lnTo>
                    <a:pt x="77" y="17"/>
                  </a:lnTo>
                  <a:lnTo>
                    <a:pt x="77" y="17"/>
                  </a:lnTo>
                  <a:lnTo>
                    <a:pt x="79" y="26"/>
                  </a:lnTo>
                  <a:lnTo>
                    <a:pt x="79" y="30"/>
                  </a:lnTo>
                  <a:lnTo>
                    <a:pt x="77" y="32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1" y="32"/>
                  </a:lnTo>
                  <a:lnTo>
                    <a:pt x="70" y="33"/>
                  </a:lnTo>
                  <a:lnTo>
                    <a:pt x="70" y="36"/>
                  </a:lnTo>
                  <a:lnTo>
                    <a:pt x="67" y="40"/>
                  </a:lnTo>
                  <a:lnTo>
                    <a:pt x="67" y="40"/>
                  </a:lnTo>
                  <a:lnTo>
                    <a:pt x="64" y="42"/>
                  </a:lnTo>
                  <a:lnTo>
                    <a:pt x="63" y="40"/>
                  </a:lnTo>
                  <a:lnTo>
                    <a:pt x="61" y="39"/>
                  </a:lnTo>
                  <a:lnTo>
                    <a:pt x="60" y="37"/>
                  </a:lnTo>
                  <a:lnTo>
                    <a:pt x="59" y="37"/>
                  </a:lnTo>
                  <a:lnTo>
                    <a:pt x="59" y="37"/>
                  </a:lnTo>
                  <a:lnTo>
                    <a:pt x="54" y="37"/>
                  </a:lnTo>
                  <a:lnTo>
                    <a:pt x="52" y="37"/>
                  </a:lnTo>
                  <a:lnTo>
                    <a:pt x="49" y="36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3" y="39"/>
                  </a:lnTo>
                  <a:lnTo>
                    <a:pt x="40" y="39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23" y="34"/>
                  </a:lnTo>
                  <a:lnTo>
                    <a:pt x="19" y="30"/>
                  </a:lnTo>
                  <a:lnTo>
                    <a:pt x="16" y="26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9" y="23"/>
                  </a:lnTo>
                  <a:lnTo>
                    <a:pt x="5" y="26"/>
                  </a:lnTo>
                  <a:lnTo>
                    <a:pt x="3" y="27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9" y="37"/>
                  </a:lnTo>
                  <a:lnTo>
                    <a:pt x="13" y="42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33" y="50"/>
                  </a:lnTo>
                  <a:lnTo>
                    <a:pt x="39" y="54"/>
                  </a:lnTo>
                  <a:lnTo>
                    <a:pt x="40" y="56"/>
                  </a:lnTo>
                  <a:lnTo>
                    <a:pt x="42" y="57"/>
                  </a:lnTo>
                  <a:lnTo>
                    <a:pt x="42" y="57"/>
                  </a:lnTo>
                  <a:lnTo>
                    <a:pt x="40" y="67"/>
                  </a:lnTo>
                  <a:lnTo>
                    <a:pt x="40" y="70"/>
                  </a:lnTo>
                  <a:lnTo>
                    <a:pt x="42" y="73"/>
                  </a:lnTo>
                  <a:lnTo>
                    <a:pt x="42" y="73"/>
                  </a:lnTo>
                  <a:lnTo>
                    <a:pt x="43" y="74"/>
                  </a:lnTo>
                  <a:lnTo>
                    <a:pt x="43" y="76"/>
                  </a:lnTo>
                  <a:lnTo>
                    <a:pt x="43" y="80"/>
                  </a:lnTo>
                  <a:lnTo>
                    <a:pt x="43" y="84"/>
                  </a:lnTo>
                  <a:lnTo>
                    <a:pt x="44" y="86"/>
                  </a:lnTo>
                  <a:lnTo>
                    <a:pt x="46" y="87"/>
                  </a:lnTo>
                  <a:lnTo>
                    <a:pt x="46" y="87"/>
                  </a:lnTo>
                  <a:lnTo>
                    <a:pt x="47" y="90"/>
                  </a:lnTo>
                  <a:lnTo>
                    <a:pt x="49" y="96"/>
                  </a:lnTo>
                  <a:lnTo>
                    <a:pt x="47" y="100"/>
                  </a:lnTo>
                  <a:lnTo>
                    <a:pt x="46" y="101"/>
                  </a:lnTo>
                  <a:lnTo>
                    <a:pt x="44" y="101"/>
                  </a:lnTo>
                  <a:lnTo>
                    <a:pt x="44" y="101"/>
                  </a:lnTo>
                  <a:lnTo>
                    <a:pt x="43" y="103"/>
                  </a:lnTo>
                  <a:lnTo>
                    <a:pt x="44" y="104"/>
                  </a:lnTo>
                  <a:lnTo>
                    <a:pt x="47" y="110"/>
                  </a:lnTo>
                  <a:lnTo>
                    <a:pt x="47" y="110"/>
                  </a:lnTo>
                  <a:lnTo>
                    <a:pt x="49" y="113"/>
                  </a:lnTo>
                  <a:lnTo>
                    <a:pt x="50" y="117"/>
                  </a:lnTo>
                  <a:lnTo>
                    <a:pt x="50" y="117"/>
                  </a:lnTo>
                  <a:lnTo>
                    <a:pt x="57" y="120"/>
                  </a:lnTo>
                  <a:lnTo>
                    <a:pt x="63" y="123"/>
                  </a:lnTo>
                  <a:lnTo>
                    <a:pt x="63" y="123"/>
                  </a:lnTo>
                  <a:lnTo>
                    <a:pt x="67" y="126"/>
                  </a:lnTo>
                  <a:lnTo>
                    <a:pt x="69" y="128"/>
                  </a:lnTo>
                  <a:lnTo>
                    <a:pt x="69" y="135"/>
                  </a:lnTo>
                  <a:lnTo>
                    <a:pt x="69" y="135"/>
                  </a:lnTo>
                  <a:lnTo>
                    <a:pt x="69" y="141"/>
                  </a:lnTo>
                  <a:lnTo>
                    <a:pt x="67" y="141"/>
                  </a:lnTo>
                  <a:lnTo>
                    <a:pt x="66" y="141"/>
                  </a:lnTo>
                  <a:lnTo>
                    <a:pt x="66" y="141"/>
                  </a:lnTo>
                  <a:lnTo>
                    <a:pt x="63" y="140"/>
                  </a:lnTo>
                  <a:lnTo>
                    <a:pt x="61" y="141"/>
                  </a:lnTo>
                  <a:lnTo>
                    <a:pt x="59" y="144"/>
                  </a:lnTo>
                  <a:lnTo>
                    <a:pt x="57" y="148"/>
                  </a:lnTo>
                  <a:lnTo>
                    <a:pt x="57" y="148"/>
                  </a:lnTo>
                  <a:lnTo>
                    <a:pt x="54" y="154"/>
                  </a:lnTo>
                  <a:lnTo>
                    <a:pt x="50" y="158"/>
                  </a:lnTo>
                  <a:lnTo>
                    <a:pt x="46" y="163"/>
                  </a:lnTo>
                  <a:lnTo>
                    <a:pt x="40" y="164"/>
                  </a:lnTo>
                  <a:lnTo>
                    <a:pt x="40" y="164"/>
                  </a:lnTo>
                  <a:lnTo>
                    <a:pt x="37" y="165"/>
                  </a:lnTo>
                  <a:lnTo>
                    <a:pt x="36" y="167"/>
                  </a:lnTo>
                  <a:lnTo>
                    <a:pt x="34" y="170"/>
                  </a:lnTo>
                  <a:lnTo>
                    <a:pt x="32" y="171"/>
                  </a:lnTo>
                  <a:lnTo>
                    <a:pt x="32" y="171"/>
                  </a:lnTo>
                  <a:lnTo>
                    <a:pt x="27" y="172"/>
                  </a:lnTo>
                  <a:lnTo>
                    <a:pt x="24" y="174"/>
                  </a:lnTo>
                  <a:lnTo>
                    <a:pt x="23" y="177"/>
                  </a:lnTo>
                  <a:lnTo>
                    <a:pt x="23" y="180"/>
                  </a:lnTo>
                  <a:lnTo>
                    <a:pt x="23" y="180"/>
                  </a:lnTo>
                  <a:lnTo>
                    <a:pt x="22" y="182"/>
                  </a:lnTo>
                  <a:lnTo>
                    <a:pt x="19" y="185"/>
                  </a:lnTo>
                  <a:lnTo>
                    <a:pt x="12" y="185"/>
                  </a:lnTo>
                  <a:lnTo>
                    <a:pt x="12" y="185"/>
                  </a:lnTo>
                  <a:lnTo>
                    <a:pt x="9" y="187"/>
                  </a:lnTo>
                  <a:lnTo>
                    <a:pt x="7" y="190"/>
                  </a:lnTo>
                  <a:lnTo>
                    <a:pt x="6" y="194"/>
                  </a:lnTo>
                  <a:lnTo>
                    <a:pt x="5" y="195"/>
                  </a:lnTo>
                  <a:lnTo>
                    <a:pt x="5" y="195"/>
                  </a:lnTo>
                  <a:lnTo>
                    <a:pt x="3" y="198"/>
                  </a:lnTo>
                  <a:lnTo>
                    <a:pt x="2" y="199"/>
                  </a:lnTo>
                  <a:lnTo>
                    <a:pt x="5" y="205"/>
                  </a:lnTo>
                  <a:lnTo>
                    <a:pt x="5" y="205"/>
                  </a:lnTo>
                  <a:lnTo>
                    <a:pt x="6" y="208"/>
                  </a:lnTo>
                  <a:lnTo>
                    <a:pt x="6" y="211"/>
                  </a:lnTo>
                  <a:lnTo>
                    <a:pt x="6" y="214"/>
                  </a:lnTo>
                  <a:lnTo>
                    <a:pt x="6" y="217"/>
                  </a:lnTo>
                  <a:lnTo>
                    <a:pt x="6" y="217"/>
                  </a:lnTo>
                  <a:lnTo>
                    <a:pt x="10" y="224"/>
                  </a:lnTo>
                  <a:lnTo>
                    <a:pt x="10" y="228"/>
                  </a:lnTo>
                  <a:lnTo>
                    <a:pt x="9" y="234"/>
                  </a:lnTo>
                  <a:lnTo>
                    <a:pt x="9" y="234"/>
                  </a:lnTo>
                  <a:lnTo>
                    <a:pt x="5" y="246"/>
                  </a:lnTo>
                  <a:lnTo>
                    <a:pt x="5" y="249"/>
                  </a:lnTo>
                  <a:lnTo>
                    <a:pt x="5" y="251"/>
                  </a:lnTo>
                  <a:lnTo>
                    <a:pt x="5" y="251"/>
                  </a:lnTo>
                  <a:lnTo>
                    <a:pt x="5" y="251"/>
                  </a:lnTo>
                  <a:lnTo>
                    <a:pt x="7" y="252"/>
                  </a:lnTo>
                  <a:lnTo>
                    <a:pt x="12" y="254"/>
                  </a:lnTo>
                  <a:lnTo>
                    <a:pt x="16" y="256"/>
                  </a:lnTo>
                  <a:lnTo>
                    <a:pt x="20" y="256"/>
                  </a:lnTo>
                  <a:lnTo>
                    <a:pt x="20" y="256"/>
                  </a:lnTo>
                  <a:lnTo>
                    <a:pt x="23" y="258"/>
                  </a:lnTo>
                  <a:lnTo>
                    <a:pt x="24" y="259"/>
                  </a:lnTo>
                  <a:lnTo>
                    <a:pt x="27" y="262"/>
                  </a:lnTo>
                  <a:lnTo>
                    <a:pt x="30" y="262"/>
                  </a:lnTo>
                  <a:lnTo>
                    <a:pt x="30" y="262"/>
                  </a:lnTo>
                  <a:lnTo>
                    <a:pt x="33" y="262"/>
                  </a:lnTo>
                  <a:lnTo>
                    <a:pt x="36" y="264"/>
                  </a:lnTo>
                  <a:lnTo>
                    <a:pt x="40" y="265"/>
                  </a:lnTo>
                  <a:lnTo>
                    <a:pt x="47" y="266"/>
                  </a:lnTo>
                  <a:lnTo>
                    <a:pt x="47" y="266"/>
                  </a:lnTo>
                  <a:lnTo>
                    <a:pt x="59" y="264"/>
                  </a:lnTo>
                  <a:lnTo>
                    <a:pt x="73" y="259"/>
                  </a:lnTo>
                  <a:lnTo>
                    <a:pt x="87" y="256"/>
                  </a:lnTo>
                  <a:lnTo>
                    <a:pt x="97" y="255"/>
                  </a:lnTo>
                  <a:lnTo>
                    <a:pt x="97" y="255"/>
                  </a:lnTo>
                  <a:lnTo>
                    <a:pt x="106" y="254"/>
                  </a:lnTo>
                  <a:lnTo>
                    <a:pt x="111" y="252"/>
                  </a:lnTo>
                  <a:lnTo>
                    <a:pt x="111" y="252"/>
                  </a:lnTo>
                  <a:lnTo>
                    <a:pt x="120" y="244"/>
                  </a:lnTo>
                  <a:lnTo>
                    <a:pt x="120" y="244"/>
                  </a:lnTo>
                  <a:lnTo>
                    <a:pt x="125" y="238"/>
                  </a:lnTo>
                  <a:lnTo>
                    <a:pt x="133" y="234"/>
                  </a:lnTo>
                  <a:lnTo>
                    <a:pt x="140" y="229"/>
                  </a:lnTo>
                  <a:lnTo>
                    <a:pt x="144" y="224"/>
                  </a:lnTo>
                  <a:lnTo>
                    <a:pt x="144" y="22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03" name="Freeform 275">
              <a:extLst>
                <a:ext uri="{FF2B5EF4-FFF2-40B4-BE49-F238E27FC236}">
                  <a16:creationId xmlns="" xmlns:a16="http://schemas.microsoft.com/office/drawing/2014/main" id="{07708A93-D4AA-4E4B-A9D6-BBE84F022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6838" y="3232150"/>
              <a:ext cx="534988" cy="431800"/>
            </a:xfrm>
            <a:custGeom>
              <a:avLst/>
              <a:gdLst/>
              <a:ahLst/>
              <a:cxnLst>
                <a:cxn ang="0">
                  <a:pos x="173" y="54"/>
                </a:cxn>
                <a:cxn ang="0">
                  <a:pos x="159" y="51"/>
                </a:cxn>
                <a:cxn ang="0">
                  <a:pos x="135" y="33"/>
                </a:cxn>
                <a:cxn ang="0">
                  <a:pos x="99" y="10"/>
                </a:cxn>
                <a:cxn ang="0">
                  <a:pos x="83" y="2"/>
                </a:cxn>
                <a:cxn ang="0">
                  <a:pos x="71" y="2"/>
                </a:cxn>
                <a:cxn ang="0">
                  <a:pos x="61" y="5"/>
                </a:cxn>
                <a:cxn ang="0">
                  <a:pos x="45" y="7"/>
                </a:cxn>
                <a:cxn ang="0">
                  <a:pos x="37" y="16"/>
                </a:cxn>
                <a:cxn ang="0">
                  <a:pos x="42" y="19"/>
                </a:cxn>
                <a:cxn ang="0">
                  <a:pos x="51" y="29"/>
                </a:cxn>
                <a:cxn ang="0">
                  <a:pos x="48" y="33"/>
                </a:cxn>
                <a:cxn ang="0">
                  <a:pos x="41" y="37"/>
                </a:cxn>
                <a:cxn ang="0">
                  <a:pos x="31" y="40"/>
                </a:cxn>
                <a:cxn ang="0">
                  <a:pos x="29" y="46"/>
                </a:cxn>
                <a:cxn ang="0">
                  <a:pos x="18" y="51"/>
                </a:cxn>
                <a:cxn ang="0">
                  <a:pos x="1" y="44"/>
                </a:cxn>
                <a:cxn ang="0">
                  <a:pos x="0" y="54"/>
                </a:cxn>
                <a:cxn ang="0">
                  <a:pos x="2" y="71"/>
                </a:cxn>
                <a:cxn ang="0">
                  <a:pos x="7" y="77"/>
                </a:cxn>
                <a:cxn ang="0">
                  <a:pos x="29" y="107"/>
                </a:cxn>
                <a:cxn ang="0">
                  <a:pos x="38" y="124"/>
                </a:cxn>
                <a:cxn ang="0">
                  <a:pos x="45" y="137"/>
                </a:cxn>
                <a:cxn ang="0">
                  <a:pos x="56" y="147"/>
                </a:cxn>
                <a:cxn ang="0">
                  <a:pos x="65" y="160"/>
                </a:cxn>
                <a:cxn ang="0">
                  <a:pos x="69" y="167"/>
                </a:cxn>
                <a:cxn ang="0">
                  <a:pos x="71" y="185"/>
                </a:cxn>
                <a:cxn ang="0">
                  <a:pos x="82" y="205"/>
                </a:cxn>
                <a:cxn ang="0">
                  <a:pos x="93" y="214"/>
                </a:cxn>
                <a:cxn ang="0">
                  <a:pos x="101" y="225"/>
                </a:cxn>
                <a:cxn ang="0">
                  <a:pos x="115" y="251"/>
                </a:cxn>
                <a:cxn ang="0">
                  <a:pos x="119" y="259"/>
                </a:cxn>
                <a:cxn ang="0">
                  <a:pos x="126" y="272"/>
                </a:cxn>
                <a:cxn ang="0">
                  <a:pos x="133" y="268"/>
                </a:cxn>
                <a:cxn ang="0">
                  <a:pos x="133" y="259"/>
                </a:cxn>
                <a:cxn ang="0">
                  <a:pos x="140" y="253"/>
                </a:cxn>
                <a:cxn ang="0">
                  <a:pos x="145" y="253"/>
                </a:cxn>
                <a:cxn ang="0">
                  <a:pos x="152" y="255"/>
                </a:cxn>
                <a:cxn ang="0">
                  <a:pos x="172" y="256"/>
                </a:cxn>
                <a:cxn ang="0">
                  <a:pos x="189" y="259"/>
                </a:cxn>
                <a:cxn ang="0">
                  <a:pos x="197" y="262"/>
                </a:cxn>
                <a:cxn ang="0">
                  <a:pos x="204" y="256"/>
                </a:cxn>
                <a:cxn ang="0">
                  <a:pos x="217" y="243"/>
                </a:cxn>
                <a:cxn ang="0">
                  <a:pos x="234" y="234"/>
                </a:cxn>
                <a:cxn ang="0">
                  <a:pos x="261" y="232"/>
                </a:cxn>
                <a:cxn ang="0">
                  <a:pos x="325" y="212"/>
                </a:cxn>
                <a:cxn ang="0">
                  <a:pos x="332" y="195"/>
                </a:cxn>
                <a:cxn ang="0">
                  <a:pos x="337" y="175"/>
                </a:cxn>
                <a:cxn ang="0">
                  <a:pos x="328" y="167"/>
                </a:cxn>
                <a:cxn ang="0">
                  <a:pos x="288" y="162"/>
                </a:cxn>
                <a:cxn ang="0">
                  <a:pos x="278" y="151"/>
                </a:cxn>
                <a:cxn ang="0">
                  <a:pos x="273" y="141"/>
                </a:cxn>
                <a:cxn ang="0">
                  <a:pos x="266" y="135"/>
                </a:cxn>
                <a:cxn ang="0">
                  <a:pos x="256" y="125"/>
                </a:cxn>
                <a:cxn ang="0">
                  <a:pos x="250" y="117"/>
                </a:cxn>
                <a:cxn ang="0">
                  <a:pos x="247" y="108"/>
                </a:cxn>
                <a:cxn ang="0">
                  <a:pos x="247" y="100"/>
                </a:cxn>
                <a:cxn ang="0">
                  <a:pos x="240" y="91"/>
                </a:cxn>
                <a:cxn ang="0">
                  <a:pos x="224" y="71"/>
                </a:cxn>
                <a:cxn ang="0">
                  <a:pos x="209" y="64"/>
                </a:cxn>
              </a:cxnLst>
              <a:rect l="0" t="0" r="r" b="b"/>
              <a:pathLst>
                <a:path w="337" h="272">
                  <a:moveTo>
                    <a:pt x="202" y="57"/>
                  </a:moveTo>
                  <a:lnTo>
                    <a:pt x="202" y="57"/>
                  </a:lnTo>
                  <a:lnTo>
                    <a:pt x="173" y="54"/>
                  </a:lnTo>
                  <a:lnTo>
                    <a:pt x="173" y="54"/>
                  </a:lnTo>
                  <a:lnTo>
                    <a:pt x="163" y="53"/>
                  </a:lnTo>
                  <a:lnTo>
                    <a:pt x="159" y="51"/>
                  </a:lnTo>
                  <a:lnTo>
                    <a:pt x="153" y="49"/>
                  </a:lnTo>
                  <a:lnTo>
                    <a:pt x="153" y="49"/>
                  </a:lnTo>
                  <a:lnTo>
                    <a:pt x="135" y="33"/>
                  </a:lnTo>
                  <a:lnTo>
                    <a:pt x="115" y="20"/>
                  </a:lnTo>
                  <a:lnTo>
                    <a:pt x="115" y="20"/>
                  </a:lnTo>
                  <a:lnTo>
                    <a:pt x="99" y="10"/>
                  </a:lnTo>
                  <a:lnTo>
                    <a:pt x="91" y="5"/>
                  </a:lnTo>
                  <a:lnTo>
                    <a:pt x="83" y="2"/>
                  </a:lnTo>
                  <a:lnTo>
                    <a:pt x="83" y="2"/>
                  </a:lnTo>
                  <a:lnTo>
                    <a:pt x="78" y="0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66" y="2"/>
                  </a:lnTo>
                  <a:lnTo>
                    <a:pt x="64" y="3"/>
                  </a:lnTo>
                  <a:lnTo>
                    <a:pt x="61" y="5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45" y="7"/>
                  </a:lnTo>
                  <a:lnTo>
                    <a:pt x="39" y="12"/>
                  </a:lnTo>
                  <a:lnTo>
                    <a:pt x="37" y="14"/>
                  </a:lnTo>
                  <a:lnTo>
                    <a:pt x="37" y="16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42" y="19"/>
                  </a:lnTo>
                  <a:lnTo>
                    <a:pt x="46" y="23"/>
                  </a:lnTo>
                  <a:lnTo>
                    <a:pt x="49" y="27"/>
                  </a:lnTo>
                  <a:lnTo>
                    <a:pt x="51" y="29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48" y="33"/>
                  </a:lnTo>
                  <a:lnTo>
                    <a:pt x="45" y="34"/>
                  </a:lnTo>
                  <a:lnTo>
                    <a:pt x="44" y="37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34" y="39"/>
                  </a:lnTo>
                  <a:lnTo>
                    <a:pt x="31" y="40"/>
                  </a:lnTo>
                  <a:lnTo>
                    <a:pt x="31" y="43"/>
                  </a:lnTo>
                  <a:lnTo>
                    <a:pt x="31" y="43"/>
                  </a:lnTo>
                  <a:lnTo>
                    <a:pt x="29" y="46"/>
                  </a:lnTo>
                  <a:lnTo>
                    <a:pt x="27" y="49"/>
                  </a:lnTo>
                  <a:lnTo>
                    <a:pt x="22" y="51"/>
                  </a:lnTo>
                  <a:lnTo>
                    <a:pt x="18" y="51"/>
                  </a:lnTo>
                  <a:lnTo>
                    <a:pt x="18" y="51"/>
                  </a:lnTo>
                  <a:lnTo>
                    <a:pt x="11" y="49"/>
                  </a:lnTo>
                  <a:lnTo>
                    <a:pt x="1" y="44"/>
                  </a:lnTo>
                  <a:lnTo>
                    <a:pt x="0" y="50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64"/>
                  </a:lnTo>
                  <a:lnTo>
                    <a:pt x="1" y="69"/>
                  </a:lnTo>
                  <a:lnTo>
                    <a:pt x="2" y="71"/>
                  </a:lnTo>
                  <a:lnTo>
                    <a:pt x="2" y="71"/>
                  </a:lnTo>
                  <a:lnTo>
                    <a:pt x="4" y="74"/>
                  </a:lnTo>
                  <a:lnTo>
                    <a:pt x="7" y="77"/>
                  </a:lnTo>
                  <a:lnTo>
                    <a:pt x="15" y="88"/>
                  </a:lnTo>
                  <a:lnTo>
                    <a:pt x="15" y="88"/>
                  </a:lnTo>
                  <a:lnTo>
                    <a:pt x="29" y="107"/>
                  </a:lnTo>
                  <a:lnTo>
                    <a:pt x="35" y="117"/>
                  </a:lnTo>
                  <a:lnTo>
                    <a:pt x="38" y="124"/>
                  </a:lnTo>
                  <a:lnTo>
                    <a:pt x="38" y="124"/>
                  </a:lnTo>
                  <a:lnTo>
                    <a:pt x="39" y="128"/>
                  </a:lnTo>
                  <a:lnTo>
                    <a:pt x="41" y="133"/>
                  </a:lnTo>
                  <a:lnTo>
                    <a:pt x="45" y="137"/>
                  </a:lnTo>
                  <a:lnTo>
                    <a:pt x="51" y="141"/>
                  </a:lnTo>
                  <a:lnTo>
                    <a:pt x="51" y="141"/>
                  </a:lnTo>
                  <a:lnTo>
                    <a:pt x="56" y="147"/>
                  </a:lnTo>
                  <a:lnTo>
                    <a:pt x="59" y="151"/>
                  </a:lnTo>
                  <a:lnTo>
                    <a:pt x="62" y="157"/>
                  </a:lnTo>
                  <a:lnTo>
                    <a:pt x="65" y="160"/>
                  </a:lnTo>
                  <a:lnTo>
                    <a:pt x="65" y="160"/>
                  </a:lnTo>
                  <a:lnTo>
                    <a:pt x="68" y="162"/>
                  </a:lnTo>
                  <a:lnTo>
                    <a:pt x="69" y="167"/>
                  </a:lnTo>
                  <a:lnTo>
                    <a:pt x="69" y="178"/>
                  </a:lnTo>
                  <a:lnTo>
                    <a:pt x="69" y="178"/>
                  </a:lnTo>
                  <a:lnTo>
                    <a:pt x="71" y="185"/>
                  </a:lnTo>
                  <a:lnTo>
                    <a:pt x="72" y="192"/>
                  </a:lnTo>
                  <a:lnTo>
                    <a:pt x="76" y="199"/>
                  </a:lnTo>
                  <a:lnTo>
                    <a:pt x="82" y="205"/>
                  </a:lnTo>
                  <a:lnTo>
                    <a:pt x="82" y="205"/>
                  </a:lnTo>
                  <a:lnTo>
                    <a:pt x="88" y="208"/>
                  </a:lnTo>
                  <a:lnTo>
                    <a:pt x="93" y="214"/>
                  </a:lnTo>
                  <a:lnTo>
                    <a:pt x="98" y="219"/>
                  </a:lnTo>
                  <a:lnTo>
                    <a:pt x="101" y="225"/>
                  </a:lnTo>
                  <a:lnTo>
                    <a:pt x="101" y="225"/>
                  </a:lnTo>
                  <a:lnTo>
                    <a:pt x="108" y="239"/>
                  </a:lnTo>
                  <a:lnTo>
                    <a:pt x="115" y="251"/>
                  </a:lnTo>
                  <a:lnTo>
                    <a:pt x="115" y="251"/>
                  </a:lnTo>
                  <a:lnTo>
                    <a:pt x="118" y="253"/>
                  </a:lnTo>
                  <a:lnTo>
                    <a:pt x="119" y="256"/>
                  </a:lnTo>
                  <a:lnTo>
                    <a:pt x="119" y="259"/>
                  </a:lnTo>
                  <a:lnTo>
                    <a:pt x="120" y="262"/>
                  </a:lnTo>
                  <a:lnTo>
                    <a:pt x="120" y="262"/>
                  </a:lnTo>
                  <a:lnTo>
                    <a:pt x="126" y="272"/>
                  </a:lnTo>
                  <a:lnTo>
                    <a:pt x="126" y="272"/>
                  </a:lnTo>
                  <a:lnTo>
                    <a:pt x="133" y="268"/>
                  </a:lnTo>
                  <a:lnTo>
                    <a:pt x="133" y="268"/>
                  </a:lnTo>
                  <a:lnTo>
                    <a:pt x="133" y="263"/>
                  </a:lnTo>
                  <a:lnTo>
                    <a:pt x="133" y="261"/>
                  </a:lnTo>
                  <a:lnTo>
                    <a:pt x="133" y="259"/>
                  </a:lnTo>
                  <a:lnTo>
                    <a:pt x="133" y="259"/>
                  </a:lnTo>
                  <a:lnTo>
                    <a:pt x="136" y="255"/>
                  </a:lnTo>
                  <a:lnTo>
                    <a:pt x="140" y="253"/>
                  </a:lnTo>
                  <a:lnTo>
                    <a:pt x="140" y="253"/>
                  </a:lnTo>
                  <a:lnTo>
                    <a:pt x="142" y="253"/>
                  </a:lnTo>
                  <a:lnTo>
                    <a:pt x="145" y="253"/>
                  </a:lnTo>
                  <a:lnTo>
                    <a:pt x="147" y="255"/>
                  </a:lnTo>
                  <a:lnTo>
                    <a:pt x="152" y="255"/>
                  </a:lnTo>
                  <a:lnTo>
                    <a:pt x="152" y="255"/>
                  </a:lnTo>
                  <a:lnTo>
                    <a:pt x="163" y="255"/>
                  </a:lnTo>
                  <a:lnTo>
                    <a:pt x="172" y="256"/>
                  </a:lnTo>
                  <a:lnTo>
                    <a:pt x="172" y="256"/>
                  </a:lnTo>
                  <a:lnTo>
                    <a:pt x="175" y="258"/>
                  </a:lnTo>
                  <a:lnTo>
                    <a:pt x="182" y="258"/>
                  </a:lnTo>
                  <a:lnTo>
                    <a:pt x="189" y="259"/>
                  </a:lnTo>
                  <a:lnTo>
                    <a:pt x="194" y="261"/>
                  </a:lnTo>
                  <a:lnTo>
                    <a:pt x="194" y="261"/>
                  </a:lnTo>
                  <a:lnTo>
                    <a:pt x="197" y="262"/>
                  </a:lnTo>
                  <a:lnTo>
                    <a:pt x="200" y="262"/>
                  </a:lnTo>
                  <a:lnTo>
                    <a:pt x="203" y="261"/>
                  </a:lnTo>
                  <a:lnTo>
                    <a:pt x="204" y="256"/>
                  </a:lnTo>
                  <a:lnTo>
                    <a:pt x="204" y="256"/>
                  </a:lnTo>
                  <a:lnTo>
                    <a:pt x="210" y="251"/>
                  </a:lnTo>
                  <a:lnTo>
                    <a:pt x="217" y="243"/>
                  </a:lnTo>
                  <a:lnTo>
                    <a:pt x="230" y="235"/>
                  </a:lnTo>
                  <a:lnTo>
                    <a:pt x="230" y="235"/>
                  </a:lnTo>
                  <a:lnTo>
                    <a:pt x="234" y="234"/>
                  </a:lnTo>
                  <a:lnTo>
                    <a:pt x="243" y="234"/>
                  </a:lnTo>
                  <a:lnTo>
                    <a:pt x="253" y="234"/>
                  </a:lnTo>
                  <a:lnTo>
                    <a:pt x="261" y="232"/>
                  </a:lnTo>
                  <a:lnTo>
                    <a:pt x="261" y="232"/>
                  </a:lnTo>
                  <a:lnTo>
                    <a:pt x="295" y="222"/>
                  </a:lnTo>
                  <a:lnTo>
                    <a:pt x="325" y="212"/>
                  </a:lnTo>
                  <a:lnTo>
                    <a:pt x="325" y="212"/>
                  </a:lnTo>
                  <a:lnTo>
                    <a:pt x="328" y="207"/>
                  </a:lnTo>
                  <a:lnTo>
                    <a:pt x="332" y="195"/>
                  </a:lnTo>
                  <a:lnTo>
                    <a:pt x="337" y="178"/>
                  </a:lnTo>
                  <a:lnTo>
                    <a:pt x="337" y="178"/>
                  </a:lnTo>
                  <a:lnTo>
                    <a:pt x="337" y="175"/>
                  </a:lnTo>
                  <a:lnTo>
                    <a:pt x="334" y="171"/>
                  </a:lnTo>
                  <a:lnTo>
                    <a:pt x="331" y="168"/>
                  </a:lnTo>
                  <a:lnTo>
                    <a:pt x="328" y="167"/>
                  </a:lnTo>
                  <a:lnTo>
                    <a:pt x="328" y="167"/>
                  </a:lnTo>
                  <a:lnTo>
                    <a:pt x="308" y="165"/>
                  </a:lnTo>
                  <a:lnTo>
                    <a:pt x="288" y="162"/>
                  </a:lnTo>
                  <a:lnTo>
                    <a:pt x="288" y="162"/>
                  </a:lnTo>
                  <a:lnTo>
                    <a:pt x="283" y="157"/>
                  </a:lnTo>
                  <a:lnTo>
                    <a:pt x="278" y="151"/>
                  </a:lnTo>
                  <a:lnTo>
                    <a:pt x="276" y="145"/>
                  </a:lnTo>
                  <a:lnTo>
                    <a:pt x="276" y="145"/>
                  </a:lnTo>
                  <a:lnTo>
                    <a:pt x="273" y="141"/>
                  </a:lnTo>
                  <a:lnTo>
                    <a:pt x="270" y="135"/>
                  </a:lnTo>
                  <a:lnTo>
                    <a:pt x="270" y="135"/>
                  </a:lnTo>
                  <a:lnTo>
                    <a:pt x="266" y="135"/>
                  </a:lnTo>
                  <a:lnTo>
                    <a:pt x="263" y="134"/>
                  </a:lnTo>
                  <a:lnTo>
                    <a:pt x="258" y="131"/>
                  </a:lnTo>
                  <a:lnTo>
                    <a:pt x="256" y="125"/>
                  </a:lnTo>
                  <a:lnTo>
                    <a:pt x="256" y="125"/>
                  </a:lnTo>
                  <a:lnTo>
                    <a:pt x="253" y="123"/>
                  </a:lnTo>
                  <a:lnTo>
                    <a:pt x="250" y="117"/>
                  </a:lnTo>
                  <a:lnTo>
                    <a:pt x="247" y="113"/>
                  </a:lnTo>
                  <a:lnTo>
                    <a:pt x="247" y="110"/>
                  </a:lnTo>
                  <a:lnTo>
                    <a:pt x="247" y="108"/>
                  </a:lnTo>
                  <a:lnTo>
                    <a:pt x="247" y="108"/>
                  </a:lnTo>
                  <a:lnTo>
                    <a:pt x="248" y="104"/>
                  </a:lnTo>
                  <a:lnTo>
                    <a:pt x="247" y="100"/>
                  </a:lnTo>
                  <a:lnTo>
                    <a:pt x="244" y="96"/>
                  </a:lnTo>
                  <a:lnTo>
                    <a:pt x="240" y="91"/>
                  </a:lnTo>
                  <a:lnTo>
                    <a:pt x="240" y="91"/>
                  </a:lnTo>
                  <a:lnTo>
                    <a:pt x="230" y="81"/>
                  </a:lnTo>
                  <a:lnTo>
                    <a:pt x="226" y="77"/>
                  </a:lnTo>
                  <a:lnTo>
                    <a:pt x="224" y="71"/>
                  </a:lnTo>
                  <a:lnTo>
                    <a:pt x="224" y="71"/>
                  </a:lnTo>
                  <a:lnTo>
                    <a:pt x="221" y="66"/>
                  </a:lnTo>
                  <a:lnTo>
                    <a:pt x="209" y="64"/>
                  </a:lnTo>
                  <a:lnTo>
                    <a:pt x="202" y="57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04" name="Freeform 276">
              <a:extLst>
                <a:ext uri="{FF2B5EF4-FFF2-40B4-BE49-F238E27FC236}">
                  <a16:creationId xmlns="" xmlns:a16="http://schemas.microsoft.com/office/drawing/2014/main" id="{9337F995-24B7-AE4E-9AD9-D1F3E27047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6575" y="3430588"/>
              <a:ext cx="203200" cy="228600"/>
            </a:xfrm>
            <a:custGeom>
              <a:avLst/>
              <a:gdLst/>
              <a:ahLst/>
              <a:cxnLst>
                <a:cxn ang="0">
                  <a:pos x="64" y="16"/>
                </a:cxn>
                <a:cxn ang="0">
                  <a:pos x="48" y="42"/>
                </a:cxn>
                <a:cxn ang="0">
                  <a:pos x="51" y="42"/>
                </a:cxn>
                <a:cxn ang="0">
                  <a:pos x="54" y="43"/>
                </a:cxn>
                <a:cxn ang="0">
                  <a:pos x="60" y="50"/>
                </a:cxn>
                <a:cxn ang="0">
                  <a:pos x="60" y="53"/>
                </a:cxn>
                <a:cxn ang="0">
                  <a:pos x="51" y="82"/>
                </a:cxn>
                <a:cxn ang="0">
                  <a:pos x="48" y="87"/>
                </a:cxn>
                <a:cxn ang="0">
                  <a:pos x="0" y="103"/>
                </a:cxn>
                <a:cxn ang="0">
                  <a:pos x="20" y="144"/>
                </a:cxn>
                <a:cxn ang="0">
                  <a:pos x="24" y="141"/>
                </a:cxn>
                <a:cxn ang="0">
                  <a:pos x="30" y="140"/>
                </a:cxn>
                <a:cxn ang="0">
                  <a:pos x="44" y="138"/>
                </a:cxn>
                <a:cxn ang="0">
                  <a:pos x="50" y="137"/>
                </a:cxn>
                <a:cxn ang="0">
                  <a:pos x="53" y="136"/>
                </a:cxn>
                <a:cxn ang="0">
                  <a:pos x="53" y="128"/>
                </a:cxn>
                <a:cxn ang="0">
                  <a:pos x="55" y="124"/>
                </a:cxn>
                <a:cxn ang="0">
                  <a:pos x="65" y="123"/>
                </a:cxn>
                <a:cxn ang="0">
                  <a:pos x="74" y="121"/>
                </a:cxn>
                <a:cxn ang="0">
                  <a:pos x="75" y="120"/>
                </a:cxn>
                <a:cxn ang="0">
                  <a:pos x="80" y="110"/>
                </a:cxn>
                <a:cxn ang="0">
                  <a:pos x="84" y="107"/>
                </a:cxn>
                <a:cxn ang="0">
                  <a:pos x="94" y="104"/>
                </a:cxn>
                <a:cxn ang="0">
                  <a:pos x="94" y="101"/>
                </a:cxn>
                <a:cxn ang="0">
                  <a:pos x="94" y="90"/>
                </a:cxn>
                <a:cxn ang="0">
                  <a:pos x="98" y="82"/>
                </a:cxn>
                <a:cxn ang="0">
                  <a:pos x="100" y="80"/>
                </a:cxn>
                <a:cxn ang="0">
                  <a:pos x="108" y="77"/>
                </a:cxn>
                <a:cxn ang="0">
                  <a:pos x="112" y="72"/>
                </a:cxn>
                <a:cxn ang="0">
                  <a:pos x="114" y="69"/>
                </a:cxn>
                <a:cxn ang="0">
                  <a:pos x="125" y="53"/>
                </a:cxn>
                <a:cxn ang="0">
                  <a:pos x="128" y="49"/>
                </a:cxn>
                <a:cxn ang="0">
                  <a:pos x="127" y="45"/>
                </a:cxn>
                <a:cxn ang="0">
                  <a:pos x="125" y="45"/>
                </a:cxn>
                <a:cxn ang="0">
                  <a:pos x="117" y="36"/>
                </a:cxn>
                <a:cxn ang="0">
                  <a:pos x="111" y="27"/>
                </a:cxn>
                <a:cxn ang="0">
                  <a:pos x="101" y="25"/>
                </a:cxn>
                <a:cxn ang="0">
                  <a:pos x="88" y="20"/>
                </a:cxn>
                <a:cxn ang="0">
                  <a:pos x="84" y="17"/>
                </a:cxn>
                <a:cxn ang="0">
                  <a:pos x="78" y="10"/>
                </a:cxn>
                <a:cxn ang="0">
                  <a:pos x="70" y="3"/>
                </a:cxn>
              </a:cxnLst>
              <a:rect l="0" t="0" r="r" b="b"/>
              <a:pathLst>
                <a:path w="128" h="144">
                  <a:moveTo>
                    <a:pt x="64" y="3"/>
                  </a:moveTo>
                  <a:lnTo>
                    <a:pt x="64" y="16"/>
                  </a:lnTo>
                  <a:lnTo>
                    <a:pt x="54" y="29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51" y="42"/>
                  </a:lnTo>
                  <a:lnTo>
                    <a:pt x="51" y="42"/>
                  </a:lnTo>
                  <a:lnTo>
                    <a:pt x="54" y="43"/>
                  </a:lnTo>
                  <a:lnTo>
                    <a:pt x="57" y="46"/>
                  </a:lnTo>
                  <a:lnTo>
                    <a:pt x="60" y="50"/>
                  </a:lnTo>
                  <a:lnTo>
                    <a:pt x="60" y="53"/>
                  </a:lnTo>
                  <a:lnTo>
                    <a:pt x="60" y="53"/>
                  </a:lnTo>
                  <a:lnTo>
                    <a:pt x="55" y="70"/>
                  </a:lnTo>
                  <a:lnTo>
                    <a:pt x="51" y="82"/>
                  </a:lnTo>
                  <a:lnTo>
                    <a:pt x="48" y="87"/>
                  </a:lnTo>
                  <a:lnTo>
                    <a:pt x="48" y="87"/>
                  </a:lnTo>
                  <a:lnTo>
                    <a:pt x="31" y="93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20" y="144"/>
                  </a:lnTo>
                  <a:lnTo>
                    <a:pt x="20" y="144"/>
                  </a:lnTo>
                  <a:lnTo>
                    <a:pt x="24" y="141"/>
                  </a:lnTo>
                  <a:lnTo>
                    <a:pt x="24" y="141"/>
                  </a:lnTo>
                  <a:lnTo>
                    <a:pt x="30" y="140"/>
                  </a:lnTo>
                  <a:lnTo>
                    <a:pt x="37" y="138"/>
                  </a:lnTo>
                  <a:lnTo>
                    <a:pt x="44" y="138"/>
                  </a:lnTo>
                  <a:lnTo>
                    <a:pt x="50" y="137"/>
                  </a:lnTo>
                  <a:lnTo>
                    <a:pt x="50" y="137"/>
                  </a:lnTo>
                  <a:lnTo>
                    <a:pt x="51" y="137"/>
                  </a:lnTo>
                  <a:lnTo>
                    <a:pt x="53" y="136"/>
                  </a:lnTo>
                  <a:lnTo>
                    <a:pt x="53" y="133"/>
                  </a:lnTo>
                  <a:lnTo>
                    <a:pt x="53" y="128"/>
                  </a:lnTo>
                  <a:lnTo>
                    <a:pt x="55" y="124"/>
                  </a:lnTo>
                  <a:lnTo>
                    <a:pt x="55" y="124"/>
                  </a:lnTo>
                  <a:lnTo>
                    <a:pt x="61" y="123"/>
                  </a:lnTo>
                  <a:lnTo>
                    <a:pt x="65" y="123"/>
                  </a:lnTo>
                  <a:lnTo>
                    <a:pt x="70" y="123"/>
                  </a:lnTo>
                  <a:lnTo>
                    <a:pt x="74" y="121"/>
                  </a:lnTo>
                  <a:lnTo>
                    <a:pt x="74" y="121"/>
                  </a:lnTo>
                  <a:lnTo>
                    <a:pt x="75" y="120"/>
                  </a:lnTo>
                  <a:lnTo>
                    <a:pt x="78" y="114"/>
                  </a:lnTo>
                  <a:lnTo>
                    <a:pt x="80" y="110"/>
                  </a:lnTo>
                  <a:lnTo>
                    <a:pt x="84" y="107"/>
                  </a:lnTo>
                  <a:lnTo>
                    <a:pt x="84" y="107"/>
                  </a:lnTo>
                  <a:lnTo>
                    <a:pt x="91" y="106"/>
                  </a:lnTo>
                  <a:lnTo>
                    <a:pt x="94" y="104"/>
                  </a:lnTo>
                  <a:lnTo>
                    <a:pt x="94" y="101"/>
                  </a:lnTo>
                  <a:lnTo>
                    <a:pt x="94" y="101"/>
                  </a:lnTo>
                  <a:lnTo>
                    <a:pt x="94" y="97"/>
                  </a:lnTo>
                  <a:lnTo>
                    <a:pt x="94" y="90"/>
                  </a:lnTo>
                  <a:lnTo>
                    <a:pt x="97" y="83"/>
                  </a:lnTo>
                  <a:lnTo>
                    <a:pt x="98" y="82"/>
                  </a:lnTo>
                  <a:lnTo>
                    <a:pt x="100" y="80"/>
                  </a:lnTo>
                  <a:lnTo>
                    <a:pt x="100" y="80"/>
                  </a:lnTo>
                  <a:lnTo>
                    <a:pt x="104" y="79"/>
                  </a:lnTo>
                  <a:lnTo>
                    <a:pt x="108" y="77"/>
                  </a:lnTo>
                  <a:lnTo>
                    <a:pt x="111" y="74"/>
                  </a:lnTo>
                  <a:lnTo>
                    <a:pt x="112" y="72"/>
                  </a:lnTo>
                  <a:lnTo>
                    <a:pt x="112" y="72"/>
                  </a:lnTo>
                  <a:lnTo>
                    <a:pt x="114" y="69"/>
                  </a:lnTo>
                  <a:lnTo>
                    <a:pt x="118" y="63"/>
                  </a:lnTo>
                  <a:lnTo>
                    <a:pt x="125" y="53"/>
                  </a:lnTo>
                  <a:lnTo>
                    <a:pt x="125" y="53"/>
                  </a:lnTo>
                  <a:lnTo>
                    <a:pt x="128" y="49"/>
                  </a:lnTo>
                  <a:lnTo>
                    <a:pt x="128" y="46"/>
                  </a:lnTo>
                  <a:lnTo>
                    <a:pt x="127" y="45"/>
                  </a:lnTo>
                  <a:lnTo>
                    <a:pt x="125" y="45"/>
                  </a:lnTo>
                  <a:lnTo>
                    <a:pt x="125" y="45"/>
                  </a:lnTo>
                  <a:lnTo>
                    <a:pt x="121" y="42"/>
                  </a:lnTo>
                  <a:lnTo>
                    <a:pt x="117" y="36"/>
                  </a:lnTo>
                  <a:lnTo>
                    <a:pt x="111" y="27"/>
                  </a:lnTo>
                  <a:lnTo>
                    <a:pt x="111" y="27"/>
                  </a:lnTo>
                  <a:lnTo>
                    <a:pt x="108" y="25"/>
                  </a:lnTo>
                  <a:lnTo>
                    <a:pt x="101" y="25"/>
                  </a:lnTo>
                  <a:lnTo>
                    <a:pt x="92" y="22"/>
                  </a:lnTo>
                  <a:lnTo>
                    <a:pt x="88" y="20"/>
                  </a:lnTo>
                  <a:lnTo>
                    <a:pt x="84" y="17"/>
                  </a:lnTo>
                  <a:lnTo>
                    <a:pt x="84" y="17"/>
                  </a:lnTo>
                  <a:lnTo>
                    <a:pt x="81" y="13"/>
                  </a:lnTo>
                  <a:lnTo>
                    <a:pt x="78" y="10"/>
                  </a:lnTo>
                  <a:lnTo>
                    <a:pt x="75" y="0"/>
                  </a:lnTo>
                  <a:lnTo>
                    <a:pt x="70" y="3"/>
                  </a:lnTo>
                  <a:lnTo>
                    <a:pt x="64" y="3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05" name="Freeform 277">
              <a:extLst>
                <a:ext uri="{FF2B5EF4-FFF2-40B4-BE49-F238E27FC236}">
                  <a16:creationId xmlns="" xmlns:a16="http://schemas.microsoft.com/office/drawing/2014/main" id="{58F0E052-126E-6449-B0D4-D40975BF7B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3238" y="3406775"/>
              <a:ext cx="26988" cy="39688"/>
            </a:xfrm>
            <a:custGeom>
              <a:avLst/>
              <a:gdLst/>
              <a:ahLst/>
              <a:cxnLst>
                <a:cxn ang="0">
                  <a:pos x="14" y="25"/>
                </a:cxn>
                <a:cxn ang="0">
                  <a:pos x="14" y="25"/>
                </a:cxn>
                <a:cxn ang="0">
                  <a:pos x="14" y="23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5" y="15"/>
                </a:cxn>
                <a:cxn ang="0">
                  <a:pos x="17" y="8"/>
                </a:cxn>
                <a:cxn ang="0">
                  <a:pos x="15" y="3"/>
                </a:cxn>
                <a:cxn ang="0">
                  <a:pos x="14" y="1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0" y="0"/>
                </a:cxn>
                <a:cxn ang="0">
                  <a:pos x="7" y="1"/>
                </a:cxn>
                <a:cxn ang="0">
                  <a:pos x="4" y="5"/>
                </a:cxn>
                <a:cxn ang="0">
                  <a:pos x="2" y="11"/>
                </a:cxn>
                <a:cxn ang="0">
                  <a:pos x="1" y="15"/>
                </a:cxn>
                <a:cxn ang="0">
                  <a:pos x="1" y="15"/>
                </a:cxn>
                <a:cxn ang="0">
                  <a:pos x="1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2" y="21"/>
                </a:cxn>
                <a:cxn ang="0">
                  <a:pos x="7" y="24"/>
                </a:cxn>
                <a:cxn ang="0">
                  <a:pos x="10" y="25"/>
                </a:cxn>
                <a:cxn ang="0">
                  <a:pos x="14" y="25"/>
                </a:cxn>
                <a:cxn ang="0">
                  <a:pos x="14" y="25"/>
                </a:cxn>
              </a:cxnLst>
              <a:rect l="0" t="0" r="r" b="b"/>
              <a:pathLst>
                <a:path w="17" h="25">
                  <a:moveTo>
                    <a:pt x="14" y="25"/>
                  </a:moveTo>
                  <a:lnTo>
                    <a:pt x="14" y="25"/>
                  </a:lnTo>
                  <a:lnTo>
                    <a:pt x="14" y="23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5" y="15"/>
                  </a:lnTo>
                  <a:lnTo>
                    <a:pt x="17" y="8"/>
                  </a:lnTo>
                  <a:lnTo>
                    <a:pt x="15" y="3"/>
                  </a:lnTo>
                  <a:lnTo>
                    <a:pt x="14" y="1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7" y="1"/>
                  </a:lnTo>
                  <a:lnTo>
                    <a:pt x="4" y="5"/>
                  </a:lnTo>
                  <a:lnTo>
                    <a:pt x="2" y="11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" y="21"/>
                  </a:lnTo>
                  <a:lnTo>
                    <a:pt x="7" y="24"/>
                  </a:lnTo>
                  <a:lnTo>
                    <a:pt x="10" y="25"/>
                  </a:lnTo>
                  <a:lnTo>
                    <a:pt x="14" y="25"/>
                  </a:lnTo>
                  <a:lnTo>
                    <a:pt x="14" y="25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06" name="Freeform 278">
              <a:extLst>
                <a:ext uri="{FF2B5EF4-FFF2-40B4-BE49-F238E27FC236}">
                  <a16:creationId xmlns="" xmlns:a16="http://schemas.microsoft.com/office/drawing/2014/main" id="{EA52CB9F-8ECE-984F-B7B5-8C07A42CD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4988" y="3400425"/>
              <a:ext cx="120650" cy="96838"/>
            </a:xfrm>
            <a:custGeom>
              <a:avLst/>
              <a:gdLst/>
              <a:ahLst/>
              <a:cxnLst>
                <a:cxn ang="0">
                  <a:pos x="12" y="56"/>
                </a:cxn>
                <a:cxn ang="0">
                  <a:pos x="12" y="56"/>
                </a:cxn>
                <a:cxn ang="0">
                  <a:pos x="28" y="59"/>
                </a:cxn>
                <a:cxn ang="0">
                  <a:pos x="49" y="61"/>
                </a:cxn>
                <a:cxn ang="0">
                  <a:pos x="55" y="48"/>
                </a:cxn>
                <a:cxn ang="0">
                  <a:pos x="65" y="35"/>
                </a:cxn>
                <a:cxn ang="0">
                  <a:pos x="65" y="22"/>
                </a:cxn>
                <a:cxn ang="0">
                  <a:pos x="71" y="22"/>
                </a:cxn>
                <a:cxn ang="0">
                  <a:pos x="76" y="19"/>
                </a:cxn>
                <a:cxn ang="0">
                  <a:pos x="76" y="19"/>
                </a:cxn>
                <a:cxn ang="0">
                  <a:pos x="73" y="5"/>
                </a:cxn>
                <a:cxn ang="0">
                  <a:pos x="73" y="1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69" y="1"/>
                </a:cxn>
                <a:cxn ang="0">
                  <a:pos x="64" y="7"/>
                </a:cxn>
                <a:cxn ang="0">
                  <a:pos x="58" y="14"/>
                </a:cxn>
                <a:cxn ang="0">
                  <a:pos x="54" y="21"/>
                </a:cxn>
                <a:cxn ang="0">
                  <a:pos x="54" y="21"/>
                </a:cxn>
                <a:cxn ang="0">
                  <a:pos x="48" y="27"/>
                </a:cxn>
                <a:cxn ang="0">
                  <a:pos x="41" y="32"/>
                </a:cxn>
                <a:cxn ang="0">
                  <a:pos x="32" y="35"/>
                </a:cxn>
                <a:cxn ang="0">
                  <a:pos x="22" y="35"/>
                </a:cxn>
                <a:cxn ang="0">
                  <a:pos x="22" y="35"/>
                </a:cxn>
                <a:cxn ang="0">
                  <a:pos x="15" y="35"/>
                </a:cxn>
                <a:cxn ang="0">
                  <a:pos x="9" y="36"/>
                </a:cxn>
                <a:cxn ang="0">
                  <a:pos x="4" y="39"/>
                </a:cxn>
                <a:cxn ang="0">
                  <a:pos x="4" y="39"/>
                </a:cxn>
                <a:cxn ang="0">
                  <a:pos x="2" y="41"/>
                </a:cxn>
                <a:cxn ang="0">
                  <a:pos x="0" y="39"/>
                </a:cxn>
                <a:cxn ang="0">
                  <a:pos x="0" y="39"/>
                </a:cxn>
                <a:cxn ang="0">
                  <a:pos x="2" y="45"/>
                </a:cxn>
                <a:cxn ang="0">
                  <a:pos x="7" y="51"/>
                </a:cxn>
                <a:cxn ang="0">
                  <a:pos x="12" y="56"/>
                </a:cxn>
                <a:cxn ang="0">
                  <a:pos x="12" y="56"/>
                </a:cxn>
              </a:cxnLst>
              <a:rect l="0" t="0" r="r" b="b"/>
              <a:pathLst>
                <a:path w="76" h="61">
                  <a:moveTo>
                    <a:pt x="12" y="56"/>
                  </a:moveTo>
                  <a:lnTo>
                    <a:pt x="12" y="56"/>
                  </a:lnTo>
                  <a:lnTo>
                    <a:pt x="28" y="59"/>
                  </a:lnTo>
                  <a:lnTo>
                    <a:pt x="49" y="61"/>
                  </a:lnTo>
                  <a:lnTo>
                    <a:pt x="55" y="48"/>
                  </a:lnTo>
                  <a:lnTo>
                    <a:pt x="65" y="35"/>
                  </a:lnTo>
                  <a:lnTo>
                    <a:pt x="65" y="22"/>
                  </a:lnTo>
                  <a:lnTo>
                    <a:pt x="71" y="22"/>
                  </a:lnTo>
                  <a:lnTo>
                    <a:pt x="76" y="19"/>
                  </a:lnTo>
                  <a:lnTo>
                    <a:pt x="76" y="19"/>
                  </a:lnTo>
                  <a:lnTo>
                    <a:pt x="73" y="5"/>
                  </a:lnTo>
                  <a:lnTo>
                    <a:pt x="73" y="1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69" y="1"/>
                  </a:lnTo>
                  <a:lnTo>
                    <a:pt x="64" y="7"/>
                  </a:lnTo>
                  <a:lnTo>
                    <a:pt x="58" y="14"/>
                  </a:lnTo>
                  <a:lnTo>
                    <a:pt x="54" y="21"/>
                  </a:lnTo>
                  <a:lnTo>
                    <a:pt x="54" y="21"/>
                  </a:lnTo>
                  <a:lnTo>
                    <a:pt x="48" y="27"/>
                  </a:lnTo>
                  <a:lnTo>
                    <a:pt x="41" y="32"/>
                  </a:lnTo>
                  <a:lnTo>
                    <a:pt x="32" y="35"/>
                  </a:lnTo>
                  <a:lnTo>
                    <a:pt x="22" y="35"/>
                  </a:lnTo>
                  <a:lnTo>
                    <a:pt x="22" y="35"/>
                  </a:lnTo>
                  <a:lnTo>
                    <a:pt x="15" y="35"/>
                  </a:lnTo>
                  <a:lnTo>
                    <a:pt x="9" y="36"/>
                  </a:lnTo>
                  <a:lnTo>
                    <a:pt x="4" y="39"/>
                  </a:lnTo>
                  <a:lnTo>
                    <a:pt x="4" y="39"/>
                  </a:lnTo>
                  <a:lnTo>
                    <a:pt x="2" y="41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2" y="45"/>
                  </a:lnTo>
                  <a:lnTo>
                    <a:pt x="7" y="51"/>
                  </a:lnTo>
                  <a:lnTo>
                    <a:pt x="12" y="56"/>
                  </a:lnTo>
                  <a:lnTo>
                    <a:pt x="12" y="56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07" name="Freeform 279">
              <a:extLst>
                <a:ext uri="{FF2B5EF4-FFF2-40B4-BE49-F238E27FC236}">
                  <a16:creationId xmlns="" xmlns:a16="http://schemas.microsoft.com/office/drawing/2014/main" id="{F08D3A6F-BAE1-894A-B7A7-109505A99D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18313" y="3919538"/>
              <a:ext cx="492125" cy="150813"/>
            </a:xfrm>
            <a:custGeom>
              <a:avLst/>
              <a:gdLst/>
              <a:ahLst/>
              <a:cxnLst>
                <a:cxn ang="0">
                  <a:pos x="55" y="28"/>
                </a:cxn>
                <a:cxn ang="0">
                  <a:pos x="44" y="18"/>
                </a:cxn>
                <a:cxn ang="0">
                  <a:pos x="37" y="10"/>
                </a:cxn>
                <a:cxn ang="0">
                  <a:pos x="32" y="10"/>
                </a:cxn>
                <a:cxn ang="0">
                  <a:pos x="30" y="14"/>
                </a:cxn>
                <a:cxn ang="0">
                  <a:pos x="17" y="13"/>
                </a:cxn>
                <a:cxn ang="0">
                  <a:pos x="10" y="3"/>
                </a:cxn>
                <a:cxn ang="0">
                  <a:pos x="3" y="8"/>
                </a:cxn>
                <a:cxn ang="0">
                  <a:pos x="5" y="31"/>
                </a:cxn>
                <a:cxn ang="0">
                  <a:pos x="21" y="58"/>
                </a:cxn>
                <a:cxn ang="0">
                  <a:pos x="37" y="72"/>
                </a:cxn>
                <a:cxn ang="0">
                  <a:pos x="67" y="88"/>
                </a:cxn>
                <a:cxn ang="0">
                  <a:pos x="65" y="78"/>
                </a:cxn>
                <a:cxn ang="0">
                  <a:pos x="55" y="62"/>
                </a:cxn>
                <a:cxn ang="0">
                  <a:pos x="57" y="34"/>
                </a:cxn>
                <a:cxn ang="0">
                  <a:pos x="286" y="15"/>
                </a:cxn>
                <a:cxn ang="0">
                  <a:pos x="283" y="8"/>
                </a:cxn>
                <a:cxn ang="0">
                  <a:pos x="270" y="0"/>
                </a:cxn>
                <a:cxn ang="0">
                  <a:pos x="257" y="17"/>
                </a:cxn>
                <a:cxn ang="0">
                  <a:pos x="249" y="24"/>
                </a:cxn>
                <a:cxn ang="0">
                  <a:pos x="247" y="30"/>
                </a:cxn>
                <a:cxn ang="0">
                  <a:pos x="246" y="41"/>
                </a:cxn>
                <a:cxn ang="0">
                  <a:pos x="240" y="42"/>
                </a:cxn>
                <a:cxn ang="0">
                  <a:pos x="233" y="44"/>
                </a:cxn>
                <a:cxn ang="0">
                  <a:pos x="226" y="34"/>
                </a:cxn>
                <a:cxn ang="0">
                  <a:pos x="215" y="48"/>
                </a:cxn>
                <a:cxn ang="0">
                  <a:pos x="209" y="61"/>
                </a:cxn>
                <a:cxn ang="0">
                  <a:pos x="185" y="64"/>
                </a:cxn>
                <a:cxn ang="0">
                  <a:pos x="179" y="78"/>
                </a:cxn>
                <a:cxn ang="0">
                  <a:pos x="175" y="85"/>
                </a:cxn>
                <a:cxn ang="0">
                  <a:pos x="153" y="77"/>
                </a:cxn>
                <a:cxn ang="0">
                  <a:pos x="159" y="88"/>
                </a:cxn>
                <a:cxn ang="0">
                  <a:pos x="170" y="95"/>
                </a:cxn>
                <a:cxn ang="0">
                  <a:pos x="182" y="92"/>
                </a:cxn>
                <a:cxn ang="0">
                  <a:pos x="196" y="91"/>
                </a:cxn>
                <a:cxn ang="0">
                  <a:pos x="209" y="85"/>
                </a:cxn>
                <a:cxn ang="0">
                  <a:pos x="225" y="88"/>
                </a:cxn>
                <a:cxn ang="0">
                  <a:pos x="239" y="84"/>
                </a:cxn>
                <a:cxn ang="0">
                  <a:pos x="242" y="71"/>
                </a:cxn>
                <a:cxn ang="0">
                  <a:pos x="243" y="62"/>
                </a:cxn>
                <a:cxn ang="0">
                  <a:pos x="253" y="54"/>
                </a:cxn>
                <a:cxn ang="0">
                  <a:pos x="256" y="42"/>
                </a:cxn>
                <a:cxn ang="0">
                  <a:pos x="277" y="40"/>
                </a:cxn>
                <a:cxn ang="0">
                  <a:pos x="293" y="37"/>
                </a:cxn>
                <a:cxn ang="0">
                  <a:pos x="296" y="32"/>
                </a:cxn>
                <a:cxn ang="0">
                  <a:pos x="306" y="28"/>
                </a:cxn>
                <a:cxn ang="0">
                  <a:pos x="310" y="24"/>
                </a:cxn>
                <a:cxn ang="0">
                  <a:pos x="298" y="17"/>
                </a:cxn>
              </a:cxnLst>
              <a:rect l="0" t="0" r="r" b="b"/>
              <a:pathLst>
                <a:path w="310" h="95">
                  <a:moveTo>
                    <a:pt x="57" y="34"/>
                  </a:moveTo>
                  <a:lnTo>
                    <a:pt x="57" y="34"/>
                  </a:lnTo>
                  <a:lnTo>
                    <a:pt x="55" y="31"/>
                  </a:lnTo>
                  <a:lnTo>
                    <a:pt x="55" y="28"/>
                  </a:lnTo>
                  <a:lnTo>
                    <a:pt x="51" y="25"/>
                  </a:lnTo>
                  <a:lnTo>
                    <a:pt x="47" y="22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2" y="14"/>
                  </a:lnTo>
                  <a:lnTo>
                    <a:pt x="40" y="13"/>
                  </a:lnTo>
                  <a:lnTo>
                    <a:pt x="38" y="13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2" y="10"/>
                  </a:lnTo>
                  <a:lnTo>
                    <a:pt x="31" y="11"/>
                  </a:lnTo>
                  <a:lnTo>
                    <a:pt x="31" y="13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23" y="14"/>
                  </a:lnTo>
                  <a:lnTo>
                    <a:pt x="18" y="14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0"/>
                  </a:lnTo>
                  <a:lnTo>
                    <a:pt x="15" y="7"/>
                  </a:lnTo>
                  <a:lnTo>
                    <a:pt x="13" y="4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8"/>
                  </a:lnTo>
                  <a:lnTo>
                    <a:pt x="4" y="15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5" y="31"/>
                  </a:lnTo>
                  <a:lnTo>
                    <a:pt x="7" y="35"/>
                  </a:lnTo>
                  <a:lnTo>
                    <a:pt x="13" y="44"/>
                  </a:lnTo>
                  <a:lnTo>
                    <a:pt x="17" y="51"/>
                  </a:lnTo>
                  <a:lnTo>
                    <a:pt x="21" y="58"/>
                  </a:lnTo>
                  <a:lnTo>
                    <a:pt x="21" y="58"/>
                  </a:lnTo>
                  <a:lnTo>
                    <a:pt x="23" y="62"/>
                  </a:lnTo>
                  <a:lnTo>
                    <a:pt x="25" y="65"/>
                  </a:lnTo>
                  <a:lnTo>
                    <a:pt x="37" y="72"/>
                  </a:lnTo>
                  <a:lnTo>
                    <a:pt x="37" y="72"/>
                  </a:lnTo>
                  <a:lnTo>
                    <a:pt x="54" y="84"/>
                  </a:lnTo>
                  <a:lnTo>
                    <a:pt x="62" y="88"/>
                  </a:lnTo>
                  <a:lnTo>
                    <a:pt x="67" y="88"/>
                  </a:lnTo>
                  <a:lnTo>
                    <a:pt x="67" y="88"/>
                  </a:lnTo>
                  <a:lnTo>
                    <a:pt x="68" y="86"/>
                  </a:lnTo>
                  <a:lnTo>
                    <a:pt x="68" y="85"/>
                  </a:lnTo>
                  <a:lnTo>
                    <a:pt x="65" y="78"/>
                  </a:lnTo>
                  <a:lnTo>
                    <a:pt x="61" y="71"/>
                  </a:lnTo>
                  <a:lnTo>
                    <a:pt x="57" y="65"/>
                  </a:lnTo>
                  <a:lnTo>
                    <a:pt x="57" y="65"/>
                  </a:lnTo>
                  <a:lnTo>
                    <a:pt x="55" y="62"/>
                  </a:lnTo>
                  <a:lnTo>
                    <a:pt x="54" y="59"/>
                  </a:lnTo>
                  <a:lnTo>
                    <a:pt x="54" y="52"/>
                  </a:lnTo>
                  <a:lnTo>
                    <a:pt x="57" y="34"/>
                  </a:lnTo>
                  <a:lnTo>
                    <a:pt x="57" y="34"/>
                  </a:lnTo>
                  <a:close/>
                  <a:moveTo>
                    <a:pt x="298" y="17"/>
                  </a:moveTo>
                  <a:lnTo>
                    <a:pt x="298" y="17"/>
                  </a:lnTo>
                  <a:lnTo>
                    <a:pt x="290" y="17"/>
                  </a:lnTo>
                  <a:lnTo>
                    <a:pt x="286" y="15"/>
                  </a:lnTo>
                  <a:lnTo>
                    <a:pt x="284" y="14"/>
                  </a:lnTo>
                  <a:lnTo>
                    <a:pt x="284" y="13"/>
                  </a:lnTo>
                  <a:lnTo>
                    <a:pt x="284" y="13"/>
                  </a:lnTo>
                  <a:lnTo>
                    <a:pt x="283" y="8"/>
                  </a:lnTo>
                  <a:lnTo>
                    <a:pt x="280" y="4"/>
                  </a:lnTo>
                  <a:lnTo>
                    <a:pt x="274" y="1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66" y="3"/>
                  </a:lnTo>
                  <a:lnTo>
                    <a:pt x="262" y="7"/>
                  </a:lnTo>
                  <a:lnTo>
                    <a:pt x="259" y="11"/>
                  </a:lnTo>
                  <a:lnTo>
                    <a:pt x="257" y="17"/>
                  </a:lnTo>
                  <a:lnTo>
                    <a:pt x="257" y="17"/>
                  </a:lnTo>
                  <a:lnTo>
                    <a:pt x="256" y="20"/>
                  </a:lnTo>
                  <a:lnTo>
                    <a:pt x="252" y="21"/>
                  </a:lnTo>
                  <a:lnTo>
                    <a:pt x="249" y="24"/>
                  </a:lnTo>
                  <a:lnTo>
                    <a:pt x="249" y="25"/>
                  </a:lnTo>
                  <a:lnTo>
                    <a:pt x="249" y="27"/>
                  </a:lnTo>
                  <a:lnTo>
                    <a:pt x="249" y="27"/>
                  </a:lnTo>
                  <a:lnTo>
                    <a:pt x="247" y="30"/>
                  </a:lnTo>
                  <a:lnTo>
                    <a:pt x="244" y="31"/>
                  </a:lnTo>
                  <a:lnTo>
                    <a:pt x="244" y="31"/>
                  </a:lnTo>
                  <a:lnTo>
                    <a:pt x="246" y="38"/>
                  </a:lnTo>
                  <a:lnTo>
                    <a:pt x="246" y="41"/>
                  </a:lnTo>
                  <a:lnTo>
                    <a:pt x="246" y="41"/>
                  </a:lnTo>
                  <a:lnTo>
                    <a:pt x="246" y="41"/>
                  </a:lnTo>
                  <a:lnTo>
                    <a:pt x="243" y="41"/>
                  </a:lnTo>
                  <a:lnTo>
                    <a:pt x="240" y="42"/>
                  </a:lnTo>
                  <a:lnTo>
                    <a:pt x="239" y="44"/>
                  </a:lnTo>
                  <a:lnTo>
                    <a:pt x="234" y="45"/>
                  </a:lnTo>
                  <a:lnTo>
                    <a:pt x="234" y="45"/>
                  </a:lnTo>
                  <a:lnTo>
                    <a:pt x="233" y="44"/>
                  </a:lnTo>
                  <a:lnTo>
                    <a:pt x="232" y="41"/>
                  </a:lnTo>
                  <a:lnTo>
                    <a:pt x="226" y="34"/>
                  </a:lnTo>
                  <a:lnTo>
                    <a:pt x="226" y="34"/>
                  </a:lnTo>
                  <a:lnTo>
                    <a:pt x="226" y="34"/>
                  </a:lnTo>
                  <a:lnTo>
                    <a:pt x="226" y="34"/>
                  </a:lnTo>
                  <a:lnTo>
                    <a:pt x="222" y="35"/>
                  </a:lnTo>
                  <a:lnTo>
                    <a:pt x="217" y="41"/>
                  </a:lnTo>
                  <a:lnTo>
                    <a:pt x="215" y="48"/>
                  </a:lnTo>
                  <a:lnTo>
                    <a:pt x="212" y="55"/>
                  </a:lnTo>
                  <a:lnTo>
                    <a:pt x="212" y="55"/>
                  </a:lnTo>
                  <a:lnTo>
                    <a:pt x="210" y="58"/>
                  </a:lnTo>
                  <a:lnTo>
                    <a:pt x="209" y="61"/>
                  </a:lnTo>
                  <a:lnTo>
                    <a:pt x="205" y="62"/>
                  </a:lnTo>
                  <a:lnTo>
                    <a:pt x="189" y="62"/>
                  </a:lnTo>
                  <a:lnTo>
                    <a:pt x="189" y="62"/>
                  </a:lnTo>
                  <a:lnTo>
                    <a:pt x="185" y="64"/>
                  </a:lnTo>
                  <a:lnTo>
                    <a:pt x="182" y="65"/>
                  </a:lnTo>
                  <a:lnTo>
                    <a:pt x="180" y="68"/>
                  </a:lnTo>
                  <a:lnTo>
                    <a:pt x="179" y="71"/>
                  </a:lnTo>
                  <a:lnTo>
                    <a:pt x="179" y="78"/>
                  </a:lnTo>
                  <a:lnTo>
                    <a:pt x="178" y="84"/>
                  </a:lnTo>
                  <a:lnTo>
                    <a:pt x="178" y="84"/>
                  </a:lnTo>
                  <a:lnTo>
                    <a:pt x="176" y="85"/>
                  </a:lnTo>
                  <a:lnTo>
                    <a:pt x="175" y="85"/>
                  </a:lnTo>
                  <a:lnTo>
                    <a:pt x="168" y="82"/>
                  </a:lnTo>
                  <a:lnTo>
                    <a:pt x="161" y="79"/>
                  </a:lnTo>
                  <a:lnTo>
                    <a:pt x="153" y="77"/>
                  </a:lnTo>
                  <a:lnTo>
                    <a:pt x="153" y="77"/>
                  </a:lnTo>
                  <a:lnTo>
                    <a:pt x="156" y="84"/>
                  </a:lnTo>
                  <a:lnTo>
                    <a:pt x="158" y="86"/>
                  </a:lnTo>
                  <a:lnTo>
                    <a:pt x="159" y="88"/>
                  </a:lnTo>
                  <a:lnTo>
                    <a:pt x="159" y="88"/>
                  </a:lnTo>
                  <a:lnTo>
                    <a:pt x="162" y="89"/>
                  </a:lnTo>
                  <a:lnTo>
                    <a:pt x="166" y="92"/>
                  </a:lnTo>
                  <a:lnTo>
                    <a:pt x="169" y="94"/>
                  </a:lnTo>
                  <a:lnTo>
                    <a:pt x="170" y="95"/>
                  </a:lnTo>
                  <a:lnTo>
                    <a:pt x="172" y="94"/>
                  </a:lnTo>
                  <a:lnTo>
                    <a:pt x="172" y="94"/>
                  </a:lnTo>
                  <a:lnTo>
                    <a:pt x="176" y="92"/>
                  </a:lnTo>
                  <a:lnTo>
                    <a:pt x="182" y="92"/>
                  </a:lnTo>
                  <a:lnTo>
                    <a:pt x="188" y="92"/>
                  </a:lnTo>
                  <a:lnTo>
                    <a:pt x="193" y="92"/>
                  </a:lnTo>
                  <a:lnTo>
                    <a:pt x="193" y="92"/>
                  </a:lnTo>
                  <a:lnTo>
                    <a:pt x="196" y="91"/>
                  </a:lnTo>
                  <a:lnTo>
                    <a:pt x="200" y="88"/>
                  </a:lnTo>
                  <a:lnTo>
                    <a:pt x="203" y="86"/>
                  </a:lnTo>
                  <a:lnTo>
                    <a:pt x="209" y="85"/>
                  </a:lnTo>
                  <a:lnTo>
                    <a:pt x="209" y="85"/>
                  </a:lnTo>
                  <a:lnTo>
                    <a:pt x="215" y="86"/>
                  </a:lnTo>
                  <a:lnTo>
                    <a:pt x="217" y="89"/>
                  </a:lnTo>
                  <a:lnTo>
                    <a:pt x="219" y="89"/>
                  </a:lnTo>
                  <a:lnTo>
                    <a:pt x="225" y="88"/>
                  </a:lnTo>
                  <a:lnTo>
                    <a:pt x="225" y="88"/>
                  </a:lnTo>
                  <a:lnTo>
                    <a:pt x="230" y="86"/>
                  </a:lnTo>
                  <a:lnTo>
                    <a:pt x="236" y="85"/>
                  </a:lnTo>
                  <a:lnTo>
                    <a:pt x="239" y="84"/>
                  </a:lnTo>
                  <a:lnTo>
                    <a:pt x="239" y="79"/>
                  </a:lnTo>
                  <a:lnTo>
                    <a:pt x="239" y="79"/>
                  </a:lnTo>
                  <a:lnTo>
                    <a:pt x="239" y="74"/>
                  </a:lnTo>
                  <a:lnTo>
                    <a:pt x="242" y="71"/>
                  </a:lnTo>
                  <a:lnTo>
                    <a:pt x="243" y="68"/>
                  </a:lnTo>
                  <a:lnTo>
                    <a:pt x="243" y="64"/>
                  </a:lnTo>
                  <a:lnTo>
                    <a:pt x="243" y="64"/>
                  </a:lnTo>
                  <a:lnTo>
                    <a:pt x="243" y="62"/>
                  </a:lnTo>
                  <a:lnTo>
                    <a:pt x="244" y="61"/>
                  </a:lnTo>
                  <a:lnTo>
                    <a:pt x="249" y="58"/>
                  </a:lnTo>
                  <a:lnTo>
                    <a:pt x="252" y="55"/>
                  </a:lnTo>
                  <a:lnTo>
                    <a:pt x="253" y="54"/>
                  </a:lnTo>
                  <a:lnTo>
                    <a:pt x="253" y="49"/>
                  </a:lnTo>
                  <a:lnTo>
                    <a:pt x="253" y="49"/>
                  </a:lnTo>
                  <a:lnTo>
                    <a:pt x="253" y="45"/>
                  </a:lnTo>
                  <a:lnTo>
                    <a:pt x="256" y="42"/>
                  </a:lnTo>
                  <a:lnTo>
                    <a:pt x="259" y="41"/>
                  </a:lnTo>
                  <a:lnTo>
                    <a:pt x="262" y="40"/>
                  </a:lnTo>
                  <a:lnTo>
                    <a:pt x="270" y="40"/>
                  </a:lnTo>
                  <a:lnTo>
                    <a:pt x="277" y="40"/>
                  </a:lnTo>
                  <a:lnTo>
                    <a:pt x="277" y="40"/>
                  </a:lnTo>
                  <a:lnTo>
                    <a:pt x="286" y="41"/>
                  </a:lnTo>
                  <a:lnTo>
                    <a:pt x="286" y="41"/>
                  </a:lnTo>
                  <a:lnTo>
                    <a:pt x="293" y="37"/>
                  </a:lnTo>
                  <a:lnTo>
                    <a:pt x="296" y="34"/>
                  </a:lnTo>
                  <a:lnTo>
                    <a:pt x="296" y="32"/>
                  </a:lnTo>
                  <a:lnTo>
                    <a:pt x="296" y="32"/>
                  </a:lnTo>
                  <a:lnTo>
                    <a:pt x="296" y="32"/>
                  </a:lnTo>
                  <a:lnTo>
                    <a:pt x="294" y="31"/>
                  </a:lnTo>
                  <a:lnTo>
                    <a:pt x="296" y="30"/>
                  </a:lnTo>
                  <a:lnTo>
                    <a:pt x="300" y="30"/>
                  </a:lnTo>
                  <a:lnTo>
                    <a:pt x="306" y="28"/>
                  </a:lnTo>
                  <a:lnTo>
                    <a:pt x="308" y="27"/>
                  </a:lnTo>
                  <a:lnTo>
                    <a:pt x="310" y="25"/>
                  </a:lnTo>
                  <a:lnTo>
                    <a:pt x="310" y="25"/>
                  </a:lnTo>
                  <a:lnTo>
                    <a:pt x="310" y="24"/>
                  </a:lnTo>
                  <a:lnTo>
                    <a:pt x="310" y="21"/>
                  </a:lnTo>
                  <a:lnTo>
                    <a:pt x="307" y="18"/>
                  </a:lnTo>
                  <a:lnTo>
                    <a:pt x="303" y="17"/>
                  </a:lnTo>
                  <a:lnTo>
                    <a:pt x="298" y="17"/>
                  </a:lnTo>
                  <a:lnTo>
                    <a:pt x="298" y="17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08" name="Freeform 280">
              <a:extLst>
                <a:ext uri="{FF2B5EF4-FFF2-40B4-BE49-F238E27FC236}">
                  <a16:creationId xmlns="" xmlns:a16="http://schemas.microsoft.com/office/drawing/2014/main" id="{A4507DE2-ED3D-D840-B5A0-A0E8C364F06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7088" y="3968750"/>
              <a:ext cx="31750" cy="22225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8" y="14"/>
                </a:cxn>
                <a:cxn ang="0">
                  <a:pos x="13" y="13"/>
                </a:cxn>
                <a:cxn ang="0">
                  <a:pos x="14" y="11"/>
                </a:cxn>
                <a:cxn ang="0">
                  <a:pos x="17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7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4" y="1"/>
                </a:cxn>
                <a:cxn ang="0">
                  <a:pos x="11" y="3"/>
                </a:cxn>
                <a:cxn ang="0">
                  <a:pos x="11" y="4"/>
                </a:cxn>
                <a:cxn ang="0">
                  <a:pos x="11" y="4"/>
                </a:cxn>
                <a:cxn ang="0">
                  <a:pos x="11" y="6"/>
                </a:cxn>
                <a:cxn ang="0">
                  <a:pos x="10" y="6"/>
                </a:cxn>
                <a:cxn ang="0">
                  <a:pos x="7" y="4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6" y="10"/>
                </a:cxn>
                <a:cxn ang="0">
                  <a:pos x="7" y="13"/>
                </a:cxn>
                <a:cxn ang="0">
                  <a:pos x="8" y="14"/>
                </a:cxn>
                <a:cxn ang="0">
                  <a:pos x="8" y="14"/>
                </a:cxn>
              </a:cxnLst>
              <a:rect l="0" t="0" r="r" b="b"/>
              <a:pathLst>
                <a:path w="20" h="14">
                  <a:moveTo>
                    <a:pt x="8" y="14"/>
                  </a:moveTo>
                  <a:lnTo>
                    <a:pt x="8" y="14"/>
                  </a:lnTo>
                  <a:lnTo>
                    <a:pt x="13" y="13"/>
                  </a:lnTo>
                  <a:lnTo>
                    <a:pt x="14" y="11"/>
                  </a:lnTo>
                  <a:lnTo>
                    <a:pt x="17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7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4" y="1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7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6" y="10"/>
                  </a:lnTo>
                  <a:lnTo>
                    <a:pt x="7" y="13"/>
                  </a:lnTo>
                  <a:lnTo>
                    <a:pt x="8" y="14"/>
                  </a:lnTo>
                  <a:lnTo>
                    <a:pt x="8" y="1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09" name="Freeform 281">
              <a:extLst>
                <a:ext uri="{FF2B5EF4-FFF2-40B4-BE49-F238E27FC236}">
                  <a16:creationId xmlns="" xmlns:a16="http://schemas.microsoft.com/office/drawing/2014/main" id="{74EB5EE3-F1D0-C046-A266-410182769C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1613" y="3079750"/>
              <a:ext cx="249238" cy="241300"/>
            </a:xfrm>
            <a:custGeom>
              <a:avLst/>
              <a:gdLst/>
              <a:ahLst/>
              <a:cxnLst>
                <a:cxn ang="0">
                  <a:pos x="134" y="135"/>
                </a:cxn>
                <a:cxn ang="0">
                  <a:pos x="140" y="132"/>
                </a:cxn>
                <a:cxn ang="0">
                  <a:pos x="150" y="139"/>
                </a:cxn>
                <a:cxn ang="0">
                  <a:pos x="157" y="135"/>
                </a:cxn>
                <a:cxn ang="0">
                  <a:pos x="148" y="125"/>
                </a:cxn>
                <a:cxn ang="0">
                  <a:pos x="147" y="119"/>
                </a:cxn>
                <a:cxn ang="0">
                  <a:pos x="143" y="110"/>
                </a:cxn>
                <a:cxn ang="0">
                  <a:pos x="144" y="106"/>
                </a:cxn>
                <a:cxn ang="0">
                  <a:pos x="143" y="101"/>
                </a:cxn>
                <a:cxn ang="0">
                  <a:pos x="136" y="91"/>
                </a:cxn>
                <a:cxn ang="0">
                  <a:pos x="126" y="86"/>
                </a:cxn>
                <a:cxn ang="0">
                  <a:pos x="118" y="79"/>
                </a:cxn>
                <a:cxn ang="0">
                  <a:pos x="116" y="73"/>
                </a:cxn>
                <a:cxn ang="0">
                  <a:pos x="109" y="68"/>
                </a:cxn>
                <a:cxn ang="0">
                  <a:pos x="109" y="55"/>
                </a:cxn>
                <a:cxn ang="0">
                  <a:pos x="111" y="48"/>
                </a:cxn>
                <a:cxn ang="0">
                  <a:pos x="114" y="42"/>
                </a:cxn>
                <a:cxn ang="0">
                  <a:pos x="117" y="39"/>
                </a:cxn>
                <a:cxn ang="0">
                  <a:pos x="117" y="34"/>
                </a:cxn>
                <a:cxn ang="0">
                  <a:pos x="110" y="28"/>
                </a:cxn>
                <a:cxn ang="0">
                  <a:pos x="104" y="25"/>
                </a:cxn>
                <a:cxn ang="0">
                  <a:pos x="101" y="18"/>
                </a:cxn>
                <a:cxn ang="0">
                  <a:pos x="97" y="8"/>
                </a:cxn>
                <a:cxn ang="0">
                  <a:pos x="94" y="8"/>
                </a:cxn>
                <a:cxn ang="0">
                  <a:pos x="83" y="4"/>
                </a:cxn>
                <a:cxn ang="0">
                  <a:pos x="79" y="2"/>
                </a:cxn>
                <a:cxn ang="0">
                  <a:pos x="70" y="0"/>
                </a:cxn>
                <a:cxn ang="0">
                  <a:pos x="62" y="1"/>
                </a:cxn>
                <a:cxn ang="0">
                  <a:pos x="57" y="5"/>
                </a:cxn>
                <a:cxn ang="0">
                  <a:pos x="44" y="14"/>
                </a:cxn>
                <a:cxn ang="0">
                  <a:pos x="39" y="19"/>
                </a:cxn>
                <a:cxn ang="0">
                  <a:pos x="40" y="31"/>
                </a:cxn>
                <a:cxn ang="0">
                  <a:pos x="39" y="36"/>
                </a:cxn>
                <a:cxn ang="0">
                  <a:pos x="39" y="46"/>
                </a:cxn>
                <a:cxn ang="0">
                  <a:pos x="35" y="55"/>
                </a:cxn>
                <a:cxn ang="0">
                  <a:pos x="0" y="73"/>
                </a:cxn>
                <a:cxn ang="0">
                  <a:pos x="5" y="98"/>
                </a:cxn>
                <a:cxn ang="0">
                  <a:pos x="17" y="98"/>
                </a:cxn>
                <a:cxn ang="0">
                  <a:pos x="33" y="106"/>
                </a:cxn>
                <a:cxn ang="0">
                  <a:pos x="69" y="129"/>
                </a:cxn>
                <a:cxn ang="0">
                  <a:pos x="93" y="147"/>
                </a:cxn>
                <a:cxn ang="0">
                  <a:pos x="107" y="150"/>
                </a:cxn>
                <a:cxn ang="0">
                  <a:pos x="128" y="143"/>
                </a:cxn>
              </a:cxnLst>
              <a:rect l="0" t="0" r="r" b="b"/>
              <a:pathLst>
                <a:path w="157" h="152">
                  <a:moveTo>
                    <a:pt x="131" y="137"/>
                  </a:moveTo>
                  <a:lnTo>
                    <a:pt x="131" y="137"/>
                  </a:lnTo>
                  <a:lnTo>
                    <a:pt x="134" y="135"/>
                  </a:lnTo>
                  <a:lnTo>
                    <a:pt x="136" y="133"/>
                  </a:lnTo>
                  <a:lnTo>
                    <a:pt x="140" y="132"/>
                  </a:lnTo>
                  <a:lnTo>
                    <a:pt x="140" y="132"/>
                  </a:lnTo>
                  <a:lnTo>
                    <a:pt x="141" y="132"/>
                  </a:lnTo>
                  <a:lnTo>
                    <a:pt x="144" y="133"/>
                  </a:lnTo>
                  <a:lnTo>
                    <a:pt x="150" y="139"/>
                  </a:lnTo>
                  <a:lnTo>
                    <a:pt x="150" y="139"/>
                  </a:lnTo>
                  <a:lnTo>
                    <a:pt x="153" y="136"/>
                  </a:lnTo>
                  <a:lnTo>
                    <a:pt x="157" y="135"/>
                  </a:lnTo>
                  <a:lnTo>
                    <a:pt x="157" y="135"/>
                  </a:lnTo>
                  <a:lnTo>
                    <a:pt x="151" y="128"/>
                  </a:lnTo>
                  <a:lnTo>
                    <a:pt x="148" y="125"/>
                  </a:lnTo>
                  <a:lnTo>
                    <a:pt x="148" y="122"/>
                  </a:lnTo>
                  <a:lnTo>
                    <a:pt x="148" y="122"/>
                  </a:lnTo>
                  <a:lnTo>
                    <a:pt x="147" y="119"/>
                  </a:lnTo>
                  <a:lnTo>
                    <a:pt x="146" y="116"/>
                  </a:lnTo>
                  <a:lnTo>
                    <a:pt x="143" y="113"/>
                  </a:lnTo>
                  <a:lnTo>
                    <a:pt x="143" y="110"/>
                  </a:lnTo>
                  <a:lnTo>
                    <a:pt x="143" y="110"/>
                  </a:lnTo>
                  <a:lnTo>
                    <a:pt x="143" y="109"/>
                  </a:lnTo>
                  <a:lnTo>
                    <a:pt x="144" y="106"/>
                  </a:lnTo>
                  <a:lnTo>
                    <a:pt x="144" y="103"/>
                  </a:lnTo>
                  <a:lnTo>
                    <a:pt x="143" y="101"/>
                  </a:lnTo>
                  <a:lnTo>
                    <a:pt x="143" y="101"/>
                  </a:lnTo>
                  <a:lnTo>
                    <a:pt x="140" y="95"/>
                  </a:lnTo>
                  <a:lnTo>
                    <a:pt x="138" y="92"/>
                  </a:lnTo>
                  <a:lnTo>
                    <a:pt x="136" y="91"/>
                  </a:lnTo>
                  <a:lnTo>
                    <a:pt x="136" y="91"/>
                  </a:lnTo>
                  <a:lnTo>
                    <a:pt x="131" y="89"/>
                  </a:lnTo>
                  <a:lnTo>
                    <a:pt x="126" y="86"/>
                  </a:lnTo>
                  <a:lnTo>
                    <a:pt x="120" y="82"/>
                  </a:lnTo>
                  <a:lnTo>
                    <a:pt x="118" y="81"/>
                  </a:lnTo>
                  <a:lnTo>
                    <a:pt x="118" y="79"/>
                  </a:lnTo>
                  <a:lnTo>
                    <a:pt x="118" y="79"/>
                  </a:lnTo>
                  <a:lnTo>
                    <a:pt x="117" y="76"/>
                  </a:lnTo>
                  <a:lnTo>
                    <a:pt x="116" y="73"/>
                  </a:lnTo>
                  <a:lnTo>
                    <a:pt x="110" y="71"/>
                  </a:lnTo>
                  <a:lnTo>
                    <a:pt x="110" y="71"/>
                  </a:lnTo>
                  <a:lnTo>
                    <a:pt x="109" y="68"/>
                  </a:lnTo>
                  <a:lnTo>
                    <a:pt x="107" y="64"/>
                  </a:lnTo>
                  <a:lnTo>
                    <a:pt x="107" y="58"/>
                  </a:lnTo>
                  <a:lnTo>
                    <a:pt x="109" y="55"/>
                  </a:lnTo>
                  <a:lnTo>
                    <a:pt x="109" y="55"/>
                  </a:lnTo>
                  <a:lnTo>
                    <a:pt x="110" y="52"/>
                  </a:lnTo>
                  <a:lnTo>
                    <a:pt x="111" y="48"/>
                  </a:lnTo>
                  <a:lnTo>
                    <a:pt x="113" y="45"/>
                  </a:lnTo>
                  <a:lnTo>
                    <a:pt x="114" y="44"/>
                  </a:lnTo>
                  <a:lnTo>
                    <a:pt x="114" y="42"/>
                  </a:lnTo>
                  <a:lnTo>
                    <a:pt x="114" y="42"/>
                  </a:lnTo>
                  <a:lnTo>
                    <a:pt x="117" y="42"/>
                  </a:lnTo>
                  <a:lnTo>
                    <a:pt x="117" y="39"/>
                  </a:lnTo>
                  <a:lnTo>
                    <a:pt x="117" y="36"/>
                  </a:lnTo>
                  <a:lnTo>
                    <a:pt x="117" y="34"/>
                  </a:lnTo>
                  <a:lnTo>
                    <a:pt x="117" y="34"/>
                  </a:lnTo>
                  <a:lnTo>
                    <a:pt x="117" y="31"/>
                  </a:lnTo>
                  <a:lnTo>
                    <a:pt x="116" y="29"/>
                  </a:lnTo>
                  <a:lnTo>
                    <a:pt x="110" y="28"/>
                  </a:lnTo>
                  <a:lnTo>
                    <a:pt x="110" y="28"/>
                  </a:lnTo>
                  <a:lnTo>
                    <a:pt x="107" y="27"/>
                  </a:lnTo>
                  <a:lnTo>
                    <a:pt x="104" y="25"/>
                  </a:lnTo>
                  <a:lnTo>
                    <a:pt x="103" y="21"/>
                  </a:lnTo>
                  <a:lnTo>
                    <a:pt x="101" y="18"/>
                  </a:lnTo>
                  <a:lnTo>
                    <a:pt x="101" y="18"/>
                  </a:lnTo>
                  <a:lnTo>
                    <a:pt x="100" y="15"/>
                  </a:lnTo>
                  <a:lnTo>
                    <a:pt x="99" y="11"/>
                  </a:lnTo>
                  <a:lnTo>
                    <a:pt x="97" y="8"/>
                  </a:lnTo>
                  <a:lnTo>
                    <a:pt x="96" y="5"/>
                  </a:lnTo>
                  <a:lnTo>
                    <a:pt x="96" y="5"/>
                  </a:lnTo>
                  <a:lnTo>
                    <a:pt x="94" y="8"/>
                  </a:lnTo>
                  <a:lnTo>
                    <a:pt x="93" y="8"/>
                  </a:lnTo>
                  <a:lnTo>
                    <a:pt x="89" y="7"/>
                  </a:lnTo>
                  <a:lnTo>
                    <a:pt x="83" y="4"/>
                  </a:lnTo>
                  <a:lnTo>
                    <a:pt x="80" y="2"/>
                  </a:lnTo>
                  <a:lnTo>
                    <a:pt x="79" y="2"/>
                  </a:lnTo>
                  <a:lnTo>
                    <a:pt x="79" y="2"/>
                  </a:lnTo>
                  <a:lnTo>
                    <a:pt x="76" y="2"/>
                  </a:lnTo>
                  <a:lnTo>
                    <a:pt x="73" y="2"/>
                  </a:lnTo>
                  <a:lnTo>
                    <a:pt x="70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2" y="1"/>
                  </a:lnTo>
                  <a:lnTo>
                    <a:pt x="60" y="2"/>
                  </a:lnTo>
                  <a:lnTo>
                    <a:pt x="57" y="5"/>
                  </a:lnTo>
                  <a:lnTo>
                    <a:pt x="57" y="5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4" y="14"/>
                  </a:lnTo>
                  <a:lnTo>
                    <a:pt x="40" y="17"/>
                  </a:lnTo>
                  <a:lnTo>
                    <a:pt x="39" y="19"/>
                  </a:lnTo>
                  <a:lnTo>
                    <a:pt x="39" y="19"/>
                  </a:lnTo>
                  <a:lnTo>
                    <a:pt x="37" y="24"/>
                  </a:lnTo>
                  <a:lnTo>
                    <a:pt x="39" y="28"/>
                  </a:lnTo>
                  <a:lnTo>
                    <a:pt x="40" y="31"/>
                  </a:lnTo>
                  <a:lnTo>
                    <a:pt x="39" y="34"/>
                  </a:lnTo>
                  <a:lnTo>
                    <a:pt x="39" y="34"/>
                  </a:lnTo>
                  <a:lnTo>
                    <a:pt x="39" y="36"/>
                  </a:lnTo>
                  <a:lnTo>
                    <a:pt x="37" y="39"/>
                  </a:lnTo>
                  <a:lnTo>
                    <a:pt x="39" y="46"/>
                  </a:lnTo>
                  <a:lnTo>
                    <a:pt x="39" y="46"/>
                  </a:lnTo>
                  <a:lnTo>
                    <a:pt x="37" y="48"/>
                  </a:lnTo>
                  <a:lnTo>
                    <a:pt x="36" y="52"/>
                  </a:lnTo>
                  <a:lnTo>
                    <a:pt x="35" y="55"/>
                  </a:lnTo>
                  <a:lnTo>
                    <a:pt x="35" y="55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2" y="82"/>
                  </a:lnTo>
                  <a:lnTo>
                    <a:pt x="2" y="82"/>
                  </a:lnTo>
                  <a:lnTo>
                    <a:pt x="5" y="98"/>
                  </a:lnTo>
                  <a:lnTo>
                    <a:pt x="5" y="98"/>
                  </a:lnTo>
                  <a:lnTo>
                    <a:pt x="12" y="96"/>
                  </a:lnTo>
                  <a:lnTo>
                    <a:pt x="17" y="98"/>
                  </a:lnTo>
                  <a:lnTo>
                    <a:pt x="17" y="98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9" y="116"/>
                  </a:lnTo>
                  <a:lnTo>
                    <a:pt x="49" y="116"/>
                  </a:lnTo>
                  <a:lnTo>
                    <a:pt x="69" y="129"/>
                  </a:lnTo>
                  <a:lnTo>
                    <a:pt x="87" y="145"/>
                  </a:lnTo>
                  <a:lnTo>
                    <a:pt x="87" y="145"/>
                  </a:lnTo>
                  <a:lnTo>
                    <a:pt x="93" y="147"/>
                  </a:lnTo>
                  <a:lnTo>
                    <a:pt x="97" y="149"/>
                  </a:lnTo>
                  <a:lnTo>
                    <a:pt x="107" y="150"/>
                  </a:lnTo>
                  <a:lnTo>
                    <a:pt x="107" y="150"/>
                  </a:lnTo>
                  <a:lnTo>
                    <a:pt x="126" y="152"/>
                  </a:lnTo>
                  <a:lnTo>
                    <a:pt x="126" y="152"/>
                  </a:lnTo>
                  <a:lnTo>
                    <a:pt x="128" y="143"/>
                  </a:lnTo>
                  <a:lnTo>
                    <a:pt x="131" y="137"/>
                  </a:lnTo>
                  <a:lnTo>
                    <a:pt x="131" y="137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10" name="Freeform 282">
              <a:extLst>
                <a:ext uri="{FF2B5EF4-FFF2-40B4-BE49-F238E27FC236}">
                  <a16:creationId xmlns="" xmlns:a16="http://schemas.microsoft.com/office/drawing/2014/main" id="{04C77020-0292-094A-BB56-A75951215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1638" y="3289300"/>
              <a:ext cx="46038" cy="47625"/>
            </a:xfrm>
            <a:custGeom>
              <a:avLst/>
              <a:gdLst/>
              <a:ahLst/>
              <a:cxnLst>
                <a:cxn ang="0">
                  <a:pos x="10" y="21"/>
                </a:cxn>
                <a:cxn ang="0">
                  <a:pos x="17" y="28"/>
                </a:cxn>
                <a:cxn ang="0">
                  <a:pos x="29" y="30"/>
                </a:cxn>
                <a:cxn ang="0">
                  <a:pos x="29" y="30"/>
                </a:cxn>
                <a:cxn ang="0">
                  <a:pos x="25" y="17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4" y="7"/>
                </a:cxn>
                <a:cxn ang="0">
                  <a:pos x="24" y="7"/>
                </a:cxn>
                <a:cxn ang="0">
                  <a:pos x="18" y="1"/>
                </a:cxn>
                <a:cxn ang="0">
                  <a:pos x="15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1"/>
                </a:cxn>
                <a:cxn ang="0">
                  <a:pos x="8" y="3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2" y="11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0" y="21"/>
                </a:cxn>
                <a:cxn ang="0">
                  <a:pos x="10" y="21"/>
                </a:cxn>
              </a:cxnLst>
              <a:rect l="0" t="0" r="r" b="b"/>
              <a:pathLst>
                <a:path w="29" h="30">
                  <a:moveTo>
                    <a:pt x="10" y="21"/>
                  </a:moveTo>
                  <a:lnTo>
                    <a:pt x="17" y="28"/>
                  </a:lnTo>
                  <a:lnTo>
                    <a:pt x="29" y="30"/>
                  </a:lnTo>
                  <a:lnTo>
                    <a:pt x="29" y="30"/>
                  </a:lnTo>
                  <a:lnTo>
                    <a:pt x="25" y="17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18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1"/>
                  </a:lnTo>
                  <a:lnTo>
                    <a:pt x="8" y="3"/>
                  </a:lnTo>
                  <a:lnTo>
                    <a:pt x="5" y="5"/>
                  </a:lnTo>
                  <a:lnTo>
                    <a:pt x="5" y="5"/>
                  </a:lnTo>
                  <a:lnTo>
                    <a:pt x="2" y="11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0" y="21"/>
                  </a:lnTo>
                  <a:lnTo>
                    <a:pt x="10" y="21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11" name="Freeform 283">
              <a:extLst>
                <a:ext uri="{FF2B5EF4-FFF2-40B4-BE49-F238E27FC236}">
                  <a16:creationId xmlns="" xmlns:a16="http://schemas.microsoft.com/office/drawing/2014/main" id="{DBC28DD2-BA7F-704C-BC68-DBA49DF5F8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84650" y="2647950"/>
              <a:ext cx="365125" cy="309563"/>
            </a:xfrm>
            <a:custGeom>
              <a:avLst/>
              <a:gdLst/>
              <a:ahLst/>
              <a:cxnLst>
                <a:cxn ang="0">
                  <a:pos x="195" y="41"/>
                </a:cxn>
                <a:cxn ang="0">
                  <a:pos x="181" y="35"/>
                </a:cxn>
                <a:cxn ang="0">
                  <a:pos x="164" y="31"/>
                </a:cxn>
                <a:cxn ang="0">
                  <a:pos x="157" y="25"/>
                </a:cxn>
                <a:cxn ang="0">
                  <a:pos x="148" y="24"/>
                </a:cxn>
                <a:cxn ang="0">
                  <a:pos x="144" y="20"/>
                </a:cxn>
                <a:cxn ang="0">
                  <a:pos x="128" y="10"/>
                </a:cxn>
                <a:cxn ang="0">
                  <a:pos x="122" y="7"/>
                </a:cxn>
                <a:cxn ang="0">
                  <a:pos x="117" y="0"/>
                </a:cxn>
                <a:cxn ang="0">
                  <a:pos x="104" y="8"/>
                </a:cxn>
                <a:cxn ang="0">
                  <a:pos x="100" y="23"/>
                </a:cxn>
                <a:cxn ang="0">
                  <a:pos x="80" y="30"/>
                </a:cxn>
                <a:cxn ang="0">
                  <a:pos x="65" y="37"/>
                </a:cxn>
                <a:cxn ang="0">
                  <a:pos x="54" y="28"/>
                </a:cxn>
                <a:cxn ang="0">
                  <a:pos x="47" y="35"/>
                </a:cxn>
                <a:cxn ang="0">
                  <a:pos x="50" y="52"/>
                </a:cxn>
                <a:cxn ang="0">
                  <a:pos x="36" y="52"/>
                </a:cxn>
                <a:cxn ang="0">
                  <a:pos x="26" y="48"/>
                </a:cxn>
                <a:cxn ang="0">
                  <a:pos x="10" y="50"/>
                </a:cxn>
                <a:cxn ang="0">
                  <a:pos x="0" y="57"/>
                </a:cxn>
                <a:cxn ang="0">
                  <a:pos x="3" y="67"/>
                </a:cxn>
                <a:cxn ang="0">
                  <a:pos x="24" y="74"/>
                </a:cxn>
                <a:cxn ang="0">
                  <a:pos x="37" y="78"/>
                </a:cxn>
                <a:cxn ang="0">
                  <a:pos x="44" y="89"/>
                </a:cxn>
                <a:cxn ang="0">
                  <a:pos x="58" y="101"/>
                </a:cxn>
                <a:cxn ang="0">
                  <a:pos x="60" y="115"/>
                </a:cxn>
                <a:cxn ang="0">
                  <a:pos x="57" y="136"/>
                </a:cxn>
                <a:cxn ang="0">
                  <a:pos x="48" y="159"/>
                </a:cxn>
                <a:cxn ang="0">
                  <a:pos x="74" y="170"/>
                </a:cxn>
                <a:cxn ang="0">
                  <a:pos x="85" y="170"/>
                </a:cxn>
                <a:cxn ang="0">
                  <a:pos x="94" y="172"/>
                </a:cxn>
                <a:cxn ang="0">
                  <a:pos x="121" y="178"/>
                </a:cxn>
                <a:cxn ang="0">
                  <a:pos x="128" y="169"/>
                </a:cxn>
                <a:cxn ang="0">
                  <a:pos x="141" y="156"/>
                </a:cxn>
                <a:cxn ang="0">
                  <a:pos x="171" y="163"/>
                </a:cxn>
                <a:cxn ang="0">
                  <a:pos x="189" y="158"/>
                </a:cxn>
                <a:cxn ang="0">
                  <a:pos x="201" y="145"/>
                </a:cxn>
                <a:cxn ang="0">
                  <a:pos x="191" y="142"/>
                </a:cxn>
                <a:cxn ang="0">
                  <a:pos x="191" y="132"/>
                </a:cxn>
                <a:cxn ang="0">
                  <a:pos x="185" y="124"/>
                </a:cxn>
                <a:cxn ang="0">
                  <a:pos x="192" y="116"/>
                </a:cxn>
                <a:cxn ang="0">
                  <a:pos x="191" y="108"/>
                </a:cxn>
                <a:cxn ang="0">
                  <a:pos x="188" y="101"/>
                </a:cxn>
                <a:cxn ang="0">
                  <a:pos x="181" y="99"/>
                </a:cxn>
                <a:cxn ang="0">
                  <a:pos x="178" y="95"/>
                </a:cxn>
                <a:cxn ang="0">
                  <a:pos x="188" y="82"/>
                </a:cxn>
                <a:cxn ang="0">
                  <a:pos x="196" y="75"/>
                </a:cxn>
                <a:cxn ang="0">
                  <a:pos x="202" y="57"/>
                </a:cxn>
                <a:cxn ang="0">
                  <a:pos x="208" y="45"/>
                </a:cxn>
                <a:cxn ang="0">
                  <a:pos x="229" y="165"/>
                </a:cxn>
                <a:cxn ang="0">
                  <a:pos x="219" y="173"/>
                </a:cxn>
                <a:cxn ang="0">
                  <a:pos x="223" y="195"/>
                </a:cxn>
                <a:cxn ang="0">
                  <a:pos x="230" y="180"/>
                </a:cxn>
              </a:cxnLst>
              <a:rect l="0" t="0" r="r" b="b"/>
              <a:pathLst>
                <a:path w="230" h="195">
                  <a:moveTo>
                    <a:pt x="203" y="44"/>
                  </a:moveTo>
                  <a:lnTo>
                    <a:pt x="203" y="44"/>
                  </a:lnTo>
                  <a:lnTo>
                    <a:pt x="201" y="44"/>
                  </a:lnTo>
                  <a:lnTo>
                    <a:pt x="198" y="42"/>
                  </a:lnTo>
                  <a:lnTo>
                    <a:pt x="195" y="41"/>
                  </a:lnTo>
                  <a:lnTo>
                    <a:pt x="195" y="41"/>
                  </a:lnTo>
                  <a:lnTo>
                    <a:pt x="189" y="40"/>
                  </a:lnTo>
                  <a:lnTo>
                    <a:pt x="185" y="37"/>
                  </a:lnTo>
                  <a:lnTo>
                    <a:pt x="185" y="37"/>
                  </a:lnTo>
                  <a:lnTo>
                    <a:pt x="181" y="35"/>
                  </a:lnTo>
                  <a:lnTo>
                    <a:pt x="176" y="34"/>
                  </a:lnTo>
                  <a:lnTo>
                    <a:pt x="168" y="34"/>
                  </a:lnTo>
                  <a:lnTo>
                    <a:pt x="168" y="34"/>
                  </a:lnTo>
                  <a:lnTo>
                    <a:pt x="165" y="33"/>
                  </a:lnTo>
                  <a:lnTo>
                    <a:pt x="164" y="31"/>
                  </a:lnTo>
                  <a:lnTo>
                    <a:pt x="162" y="30"/>
                  </a:lnTo>
                  <a:lnTo>
                    <a:pt x="159" y="28"/>
                  </a:lnTo>
                  <a:lnTo>
                    <a:pt x="159" y="28"/>
                  </a:lnTo>
                  <a:lnTo>
                    <a:pt x="158" y="28"/>
                  </a:lnTo>
                  <a:lnTo>
                    <a:pt x="157" y="25"/>
                  </a:lnTo>
                  <a:lnTo>
                    <a:pt x="155" y="21"/>
                  </a:lnTo>
                  <a:lnTo>
                    <a:pt x="155" y="21"/>
                  </a:lnTo>
                  <a:lnTo>
                    <a:pt x="154" y="20"/>
                  </a:lnTo>
                  <a:lnTo>
                    <a:pt x="152" y="21"/>
                  </a:lnTo>
                  <a:lnTo>
                    <a:pt x="148" y="24"/>
                  </a:lnTo>
                  <a:lnTo>
                    <a:pt x="148" y="24"/>
                  </a:lnTo>
                  <a:lnTo>
                    <a:pt x="145" y="24"/>
                  </a:lnTo>
                  <a:lnTo>
                    <a:pt x="144" y="23"/>
                  </a:lnTo>
                  <a:lnTo>
                    <a:pt x="144" y="20"/>
                  </a:lnTo>
                  <a:lnTo>
                    <a:pt x="144" y="20"/>
                  </a:lnTo>
                  <a:lnTo>
                    <a:pt x="142" y="18"/>
                  </a:lnTo>
                  <a:lnTo>
                    <a:pt x="139" y="15"/>
                  </a:lnTo>
                  <a:lnTo>
                    <a:pt x="134" y="13"/>
                  </a:lnTo>
                  <a:lnTo>
                    <a:pt x="134" y="13"/>
                  </a:lnTo>
                  <a:lnTo>
                    <a:pt x="128" y="10"/>
                  </a:lnTo>
                  <a:lnTo>
                    <a:pt x="127" y="8"/>
                  </a:lnTo>
                  <a:lnTo>
                    <a:pt x="125" y="8"/>
                  </a:lnTo>
                  <a:lnTo>
                    <a:pt x="125" y="8"/>
                  </a:lnTo>
                  <a:lnTo>
                    <a:pt x="124" y="8"/>
                  </a:lnTo>
                  <a:lnTo>
                    <a:pt x="122" y="7"/>
                  </a:lnTo>
                  <a:lnTo>
                    <a:pt x="120" y="3"/>
                  </a:lnTo>
                  <a:lnTo>
                    <a:pt x="120" y="3"/>
                  </a:lnTo>
                  <a:lnTo>
                    <a:pt x="118" y="1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110" y="1"/>
                  </a:lnTo>
                  <a:lnTo>
                    <a:pt x="107" y="4"/>
                  </a:lnTo>
                  <a:lnTo>
                    <a:pt x="104" y="8"/>
                  </a:lnTo>
                  <a:lnTo>
                    <a:pt x="104" y="14"/>
                  </a:lnTo>
                  <a:lnTo>
                    <a:pt x="104" y="14"/>
                  </a:lnTo>
                  <a:lnTo>
                    <a:pt x="104" y="17"/>
                  </a:lnTo>
                  <a:lnTo>
                    <a:pt x="102" y="20"/>
                  </a:lnTo>
                  <a:lnTo>
                    <a:pt x="100" y="23"/>
                  </a:lnTo>
                  <a:lnTo>
                    <a:pt x="94" y="24"/>
                  </a:lnTo>
                  <a:lnTo>
                    <a:pt x="87" y="25"/>
                  </a:lnTo>
                  <a:lnTo>
                    <a:pt x="87" y="25"/>
                  </a:lnTo>
                  <a:lnTo>
                    <a:pt x="83" y="27"/>
                  </a:lnTo>
                  <a:lnTo>
                    <a:pt x="80" y="30"/>
                  </a:lnTo>
                  <a:lnTo>
                    <a:pt x="78" y="34"/>
                  </a:lnTo>
                  <a:lnTo>
                    <a:pt x="77" y="37"/>
                  </a:lnTo>
                  <a:lnTo>
                    <a:pt x="77" y="37"/>
                  </a:lnTo>
                  <a:lnTo>
                    <a:pt x="73" y="38"/>
                  </a:lnTo>
                  <a:lnTo>
                    <a:pt x="65" y="37"/>
                  </a:lnTo>
                  <a:lnTo>
                    <a:pt x="60" y="34"/>
                  </a:lnTo>
                  <a:lnTo>
                    <a:pt x="57" y="30"/>
                  </a:lnTo>
                  <a:lnTo>
                    <a:pt x="57" y="30"/>
                  </a:lnTo>
                  <a:lnTo>
                    <a:pt x="56" y="28"/>
                  </a:lnTo>
                  <a:lnTo>
                    <a:pt x="54" y="28"/>
                  </a:lnTo>
                  <a:lnTo>
                    <a:pt x="50" y="28"/>
                  </a:lnTo>
                  <a:lnTo>
                    <a:pt x="47" y="31"/>
                  </a:lnTo>
                  <a:lnTo>
                    <a:pt x="46" y="34"/>
                  </a:lnTo>
                  <a:lnTo>
                    <a:pt x="47" y="35"/>
                  </a:lnTo>
                  <a:lnTo>
                    <a:pt x="47" y="35"/>
                  </a:lnTo>
                  <a:lnTo>
                    <a:pt x="51" y="41"/>
                  </a:lnTo>
                  <a:lnTo>
                    <a:pt x="51" y="45"/>
                  </a:lnTo>
                  <a:lnTo>
                    <a:pt x="51" y="50"/>
                  </a:lnTo>
                  <a:lnTo>
                    <a:pt x="50" y="52"/>
                  </a:lnTo>
                  <a:lnTo>
                    <a:pt x="50" y="52"/>
                  </a:lnTo>
                  <a:lnTo>
                    <a:pt x="47" y="54"/>
                  </a:lnTo>
                  <a:lnTo>
                    <a:pt x="43" y="52"/>
                  </a:lnTo>
                  <a:lnTo>
                    <a:pt x="40" y="51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3" y="52"/>
                  </a:lnTo>
                  <a:lnTo>
                    <a:pt x="31" y="52"/>
                  </a:lnTo>
                  <a:lnTo>
                    <a:pt x="28" y="50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23" y="47"/>
                  </a:lnTo>
                  <a:lnTo>
                    <a:pt x="19" y="48"/>
                  </a:lnTo>
                  <a:lnTo>
                    <a:pt x="16" y="50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4" y="50"/>
                  </a:lnTo>
                  <a:lnTo>
                    <a:pt x="1" y="51"/>
                  </a:lnTo>
                  <a:lnTo>
                    <a:pt x="0" y="54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" y="60"/>
                  </a:lnTo>
                  <a:lnTo>
                    <a:pt x="1" y="62"/>
                  </a:lnTo>
                  <a:lnTo>
                    <a:pt x="1" y="64"/>
                  </a:lnTo>
                  <a:lnTo>
                    <a:pt x="3" y="67"/>
                  </a:lnTo>
                  <a:lnTo>
                    <a:pt x="3" y="67"/>
                  </a:lnTo>
                  <a:lnTo>
                    <a:pt x="6" y="68"/>
                  </a:lnTo>
                  <a:lnTo>
                    <a:pt x="11" y="69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24" y="74"/>
                  </a:lnTo>
                  <a:lnTo>
                    <a:pt x="28" y="75"/>
                  </a:lnTo>
                  <a:lnTo>
                    <a:pt x="31" y="77"/>
                  </a:lnTo>
                  <a:lnTo>
                    <a:pt x="34" y="77"/>
                  </a:lnTo>
                  <a:lnTo>
                    <a:pt x="37" y="78"/>
                  </a:lnTo>
                  <a:lnTo>
                    <a:pt x="37" y="78"/>
                  </a:lnTo>
                  <a:lnTo>
                    <a:pt x="41" y="79"/>
                  </a:lnTo>
                  <a:lnTo>
                    <a:pt x="43" y="81"/>
                  </a:lnTo>
                  <a:lnTo>
                    <a:pt x="43" y="85"/>
                  </a:lnTo>
                  <a:lnTo>
                    <a:pt x="43" y="85"/>
                  </a:lnTo>
                  <a:lnTo>
                    <a:pt x="44" y="89"/>
                  </a:lnTo>
                  <a:lnTo>
                    <a:pt x="46" y="92"/>
                  </a:lnTo>
                  <a:lnTo>
                    <a:pt x="50" y="97"/>
                  </a:lnTo>
                  <a:lnTo>
                    <a:pt x="56" y="98"/>
                  </a:lnTo>
                  <a:lnTo>
                    <a:pt x="56" y="98"/>
                  </a:lnTo>
                  <a:lnTo>
                    <a:pt x="58" y="101"/>
                  </a:lnTo>
                  <a:lnTo>
                    <a:pt x="60" y="104"/>
                  </a:lnTo>
                  <a:lnTo>
                    <a:pt x="58" y="106"/>
                  </a:lnTo>
                  <a:lnTo>
                    <a:pt x="60" y="111"/>
                  </a:lnTo>
                  <a:lnTo>
                    <a:pt x="60" y="111"/>
                  </a:lnTo>
                  <a:lnTo>
                    <a:pt x="60" y="115"/>
                  </a:lnTo>
                  <a:lnTo>
                    <a:pt x="58" y="121"/>
                  </a:lnTo>
                  <a:lnTo>
                    <a:pt x="57" y="125"/>
                  </a:lnTo>
                  <a:lnTo>
                    <a:pt x="57" y="131"/>
                  </a:lnTo>
                  <a:lnTo>
                    <a:pt x="57" y="131"/>
                  </a:lnTo>
                  <a:lnTo>
                    <a:pt x="57" y="136"/>
                  </a:lnTo>
                  <a:lnTo>
                    <a:pt x="56" y="146"/>
                  </a:lnTo>
                  <a:lnTo>
                    <a:pt x="53" y="155"/>
                  </a:lnTo>
                  <a:lnTo>
                    <a:pt x="50" y="159"/>
                  </a:lnTo>
                  <a:lnTo>
                    <a:pt x="50" y="159"/>
                  </a:lnTo>
                  <a:lnTo>
                    <a:pt x="48" y="159"/>
                  </a:lnTo>
                  <a:lnTo>
                    <a:pt x="48" y="159"/>
                  </a:lnTo>
                  <a:lnTo>
                    <a:pt x="58" y="163"/>
                  </a:lnTo>
                  <a:lnTo>
                    <a:pt x="58" y="163"/>
                  </a:lnTo>
                  <a:lnTo>
                    <a:pt x="65" y="168"/>
                  </a:lnTo>
                  <a:lnTo>
                    <a:pt x="74" y="170"/>
                  </a:lnTo>
                  <a:lnTo>
                    <a:pt x="74" y="170"/>
                  </a:lnTo>
                  <a:lnTo>
                    <a:pt x="77" y="173"/>
                  </a:lnTo>
                  <a:lnTo>
                    <a:pt x="81" y="173"/>
                  </a:lnTo>
                  <a:lnTo>
                    <a:pt x="85" y="172"/>
                  </a:lnTo>
                  <a:lnTo>
                    <a:pt x="85" y="170"/>
                  </a:lnTo>
                  <a:lnTo>
                    <a:pt x="85" y="170"/>
                  </a:lnTo>
                  <a:lnTo>
                    <a:pt x="87" y="169"/>
                  </a:lnTo>
                  <a:lnTo>
                    <a:pt x="88" y="169"/>
                  </a:lnTo>
                  <a:lnTo>
                    <a:pt x="94" y="172"/>
                  </a:lnTo>
                  <a:lnTo>
                    <a:pt x="94" y="172"/>
                  </a:lnTo>
                  <a:lnTo>
                    <a:pt x="97" y="173"/>
                  </a:lnTo>
                  <a:lnTo>
                    <a:pt x="102" y="175"/>
                  </a:lnTo>
                  <a:lnTo>
                    <a:pt x="112" y="176"/>
                  </a:lnTo>
                  <a:lnTo>
                    <a:pt x="112" y="176"/>
                  </a:lnTo>
                  <a:lnTo>
                    <a:pt x="121" y="178"/>
                  </a:lnTo>
                  <a:lnTo>
                    <a:pt x="129" y="176"/>
                  </a:lnTo>
                  <a:lnTo>
                    <a:pt x="129" y="176"/>
                  </a:lnTo>
                  <a:lnTo>
                    <a:pt x="128" y="173"/>
                  </a:lnTo>
                  <a:lnTo>
                    <a:pt x="128" y="173"/>
                  </a:lnTo>
                  <a:lnTo>
                    <a:pt x="128" y="169"/>
                  </a:lnTo>
                  <a:lnTo>
                    <a:pt x="128" y="166"/>
                  </a:lnTo>
                  <a:lnTo>
                    <a:pt x="131" y="162"/>
                  </a:lnTo>
                  <a:lnTo>
                    <a:pt x="135" y="159"/>
                  </a:lnTo>
                  <a:lnTo>
                    <a:pt x="141" y="156"/>
                  </a:lnTo>
                  <a:lnTo>
                    <a:pt x="141" y="156"/>
                  </a:lnTo>
                  <a:lnTo>
                    <a:pt x="148" y="156"/>
                  </a:lnTo>
                  <a:lnTo>
                    <a:pt x="158" y="159"/>
                  </a:lnTo>
                  <a:lnTo>
                    <a:pt x="165" y="161"/>
                  </a:lnTo>
                  <a:lnTo>
                    <a:pt x="171" y="163"/>
                  </a:lnTo>
                  <a:lnTo>
                    <a:pt x="171" y="163"/>
                  </a:lnTo>
                  <a:lnTo>
                    <a:pt x="175" y="165"/>
                  </a:lnTo>
                  <a:lnTo>
                    <a:pt x="179" y="165"/>
                  </a:lnTo>
                  <a:lnTo>
                    <a:pt x="184" y="162"/>
                  </a:lnTo>
                  <a:lnTo>
                    <a:pt x="189" y="158"/>
                  </a:lnTo>
                  <a:lnTo>
                    <a:pt x="189" y="158"/>
                  </a:lnTo>
                  <a:lnTo>
                    <a:pt x="195" y="152"/>
                  </a:lnTo>
                  <a:lnTo>
                    <a:pt x="199" y="151"/>
                  </a:lnTo>
                  <a:lnTo>
                    <a:pt x="199" y="151"/>
                  </a:lnTo>
                  <a:lnTo>
                    <a:pt x="201" y="145"/>
                  </a:lnTo>
                  <a:lnTo>
                    <a:pt x="201" y="145"/>
                  </a:lnTo>
                  <a:lnTo>
                    <a:pt x="201" y="143"/>
                  </a:lnTo>
                  <a:lnTo>
                    <a:pt x="199" y="143"/>
                  </a:lnTo>
                  <a:lnTo>
                    <a:pt x="193" y="142"/>
                  </a:lnTo>
                  <a:lnTo>
                    <a:pt x="193" y="142"/>
                  </a:lnTo>
                  <a:lnTo>
                    <a:pt x="191" y="142"/>
                  </a:lnTo>
                  <a:lnTo>
                    <a:pt x="189" y="141"/>
                  </a:lnTo>
                  <a:lnTo>
                    <a:pt x="189" y="138"/>
                  </a:lnTo>
                  <a:lnTo>
                    <a:pt x="191" y="135"/>
                  </a:lnTo>
                  <a:lnTo>
                    <a:pt x="191" y="135"/>
                  </a:lnTo>
                  <a:lnTo>
                    <a:pt x="191" y="132"/>
                  </a:lnTo>
                  <a:lnTo>
                    <a:pt x="189" y="131"/>
                  </a:lnTo>
                  <a:lnTo>
                    <a:pt x="185" y="126"/>
                  </a:lnTo>
                  <a:lnTo>
                    <a:pt x="185" y="126"/>
                  </a:lnTo>
                  <a:lnTo>
                    <a:pt x="185" y="125"/>
                  </a:lnTo>
                  <a:lnTo>
                    <a:pt x="185" y="124"/>
                  </a:lnTo>
                  <a:lnTo>
                    <a:pt x="189" y="122"/>
                  </a:lnTo>
                  <a:lnTo>
                    <a:pt x="189" y="122"/>
                  </a:lnTo>
                  <a:lnTo>
                    <a:pt x="192" y="119"/>
                  </a:lnTo>
                  <a:lnTo>
                    <a:pt x="192" y="118"/>
                  </a:lnTo>
                  <a:lnTo>
                    <a:pt x="192" y="116"/>
                  </a:lnTo>
                  <a:lnTo>
                    <a:pt x="192" y="116"/>
                  </a:lnTo>
                  <a:lnTo>
                    <a:pt x="189" y="114"/>
                  </a:lnTo>
                  <a:lnTo>
                    <a:pt x="189" y="111"/>
                  </a:lnTo>
                  <a:lnTo>
                    <a:pt x="191" y="108"/>
                  </a:lnTo>
                  <a:lnTo>
                    <a:pt x="191" y="108"/>
                  </a:lnTo>
                  <a:lnTo>
                    <a:pt x="191" y="106"/>
                  </a:lnTo>
                  <a:lnTo>
                    <a:pt x="189" y="104"/>
                  </a:lnTo>
                  <a:lnTo>
                    <a:pt x="188" y="102"/>
                  </a:lnTo>
                  <a:lnTo>
                    <a:pt x="188" y="101"/>
                  </a:lnTo>
                  <a:lnTo>
                    <a:pt x="188" y="101"/>
                  </a:lnTo>
                  <a:lnTo>
                    <a:pt x="186" y="98"/>
                  </a:lnTo>
                  <a:lnTo>
                    <a:pt x="185" y="98"/>
                  </a:lnTo>
                  <a:lnTo>
                    <a:pt x="182" y="98"/>
                  </a:lnTo>
                  <a:lnTo>
                    <a:pt x="181" y="99"/>
                  </a:lnTo>
                  <a:lnTo>
                    <a:pt x="181" y="99"/>
                  </a:lnTo>
                  <a:lnTo>
                    <a:pt x="178" y="102"/>
                  </a:lnTo>
                  <a:lnTo>
                    <a:pt x="176" y="101"/>
                  </a:lnTo>
                  <a:lnTo>
                    <a:pt x="176" y="99"/>
                  </a:lnTo>
                  <a:lnTo>
                    <a:pt x="178" y="95"/>
                  </a:lnTo>
                  <a:lnTo>
                    <a:pt x="178" y="95"/>
                  </a:lnTo>
                  <a:lnTo>
                    <a:pt x="181" y="91"/>
                  </a:lnTo>
                  <a:lnTo>
                    <a:pt x="184" y="87"/>
                  </a:lnTo>
                  <a:lnTo>
                    <a:pt x="186" y="84"/>
                  </a:lnTo>
                  <a:lnTo>
                    <a:pt x="188" y="82"/>
                  </a:lnTo>
                  <a:lnTo>
                    <a:pt x="188" y="82"/>
                  </a:lnTo>
                  <a:lnTo>
                    <a:pt x="189" y="79"/>
                  </a:lnTo>
                  <a:lnTo>
                    <a:pt x="192" y="77"/>
                  </a:lnTo>
                  <a:lnTo>
                    <a:pt x="193" y="75"/>
                  </a:lnTo>
                  <a:lnTo>
                    <a:pt x="196" y="75"/>
                  </a:lnTo>
                  <a:lnTo>
                    <a:pt x="196" y="75"/>
                  </a:lnTo>
                  <a:lnTo>
                    <a:pt x="198" y="74"/>
                  </a:lnTo>
                  <a:lnTo>
                    <a:pt x="199" y="71"/>
                  </a:lnTo>
                  <a:lnTo>
                    <a:pt x="201" y="62"/>
                  </a:lnTo>
                  <a:lnTo>
                    <a:pt x="201" y="62"/>
                  </a:lnTo>
                  <a:lnTo>
                    <a:pt x="202" y="57"/>
                  </a:lnTo>
                  <a:lnTo>
                    <a:pt x="203" y="52"/>
                  </a:lnTo>
                  <a:lnTo>
                    <a:pt x="206" y="50"/>
                  </a:lnTo>
                  <a:lnTo>
                    <a:pt x="206" y="50"/>
                  </a:lnTo>
                  <a:lnTo>
                    <a:pt x="208" y="47"/>
                  </a:lnTo>
                  <a:lnTo>
                    <a:pt x="208" y="45"/>
                  </a:lnTo>
                  <a:lnTo>
                    <a:pt x="205" y="45"/>
                  </a:lnTo>
                  <a:lnTo>
                    <a:pt x="203" y="44"/>
                  </a:lnTo>
                  <a:lnTo>
                    <a:pt x="203" y="44"/>
                  </a:lnTo>
                  <a:close/>
                  <a:moveTo>
                    <a:pt x="229" y="165"/>
                  </a:moveTo>
                  <a:lnTo>
                    <a:pt x="229" y="165"/>
                  </a:lnTo>
                  <a:lnTo>
                    <a:pt x="226" y="166"/>
                  </a:lnTo>
                  <a:lnTo>
                    <a:pt x="225" y="168"/>
                  </a:lnTo>
                  <a:lnTo>
                    <a:pt x="222" y="170"/>
                  </a:lnTo>
                  <a:lnTo>
                    <a:pt x="219" y="173"/>
                  </a:lnTo>
                  <a:lnTo>
                    <a:pt x="219" y="173"/>
                  </a:lnTo>
                  <a:lnTo>
                    <a:pt x="216" y="176"/>
                  </a:lnTo>
                  <a:lnTo>
                    <a:pt x="216" y="179"/>
                  </a:lnTo>
                  <a:lnTo>
                    <a:pt x="218" y="186"/>
                  </a:lnTo>
                  <a:lnTo>
                    <a:pt x="221" y="193"/>
                  </a:lnTo>
                  <a:lnTo>
                    <a:pt x="223" y="195"/>
                  </a:lnTo>
                  <a:lnTo>
                    <a:pt x="225" y="195"/>
                  </a:lnTo>
                  <a:lnTo>
                    <a:pt x="225" y="195"/>
                  </a:lnTo>
                  <a:lnTo>
                    <a:pt x="228" y="193"/>
                  </a:lnTo>
                  <a:lnTo>
                    <a:pt x="229" y="190"/>
                  </a:lnTo>
                  <a:lnTo>
                    <a:pt x="230" y="180"/>
                  </a:lnTo>
                  <a:lnTo>
                    <a:pt x="230" y="170"/>
                  </a:lnTo>
                  <a:lnTo>
                    <a:pt x="229" y="166"/>
                  </a:lnTo>
                  <a:lnTo>
                    <a:pt x="229" y="165"/>
                  </a:lnTo>
                  <a:lnTo>
                    <a:pt x="229" y="165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12" name="Freeform 284">
              <a:extLst>
                <a:ext uri="{FF2B5EF4-FFF2-40B4-BE49-F238E27FC236}">
                  <a16:creationId xmlns="" xmlns:a16="http://schemas.microsoft.com/office/drawing/2014/main" id="{98623C0C-456B-E04F-B74D-905DCCEBD5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3900" y="3716338"/>
              <a:ext cx="58738" cy="33338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3" y="7"/>
                </a:cxn>
                <a:cxn ang="0">
                  <a:pos x="29" y="7"/>
                </a:cxn>
                <a:cxn ang="0">
                  <a:pos x="24" y="5"/>
                </a:cxn>
                <a:cxn ang="0">
                  <a:pos x="19" y="4"/>
                </a:cxn>
                <a:cxn ang="0">
                  <a:pos x="19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2" y="1"/>
                </a:cxn>
                <a:cxn ang="0">
                  <a:pos x="12" y="1"/>
                </a:cxn>
                <a:cxn ang="0">
                  <a:pos x="7" y="4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6" y="14"/>
                </a:cxn>
                <a:cxn ang="0">
                  <a:pos x="16" y="17"/>
                </a:cxn>
                <a:cxn ang="0">
                  <a:pos x="24" y="20"/>
                </a:cxn>
                <a:cxn ang="0">
                  <a:pos x="31" y="21"/>
                </a:cxn>
                <a:cxn ang="0">
                  <a:pos x="31" y="21"/>
                </a:cxn>
                <a:cxn ang="0">
                  <a:pos x="34" y="20"/>
                </a:cxn>
                <a:cxn ang="0">
                  <a:pos x="36" y="18"/>
                </a:cxn>
                <a:cxn ang="0">
                  <a:pos x="36" y="18"/>
                </a:cxn>
                <a:cxn ang="0">
                  <a:pos x="37" y="12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37" h="21">
                  <a:moveTo>
                    <a:pt x="36" y="8"/>
                  </a:moveTo>
                  <a:lnTo>
                    <a:pt x="36" y="8"/>
                  </a:lnTo>
                  <a:lnTo>
                    <a:pt x="33" y="7"/>
                  </a:lnTo>
                  <a:lnTo>
                    <a:pt x="29" y="7"/>
                  </a:lnTo>
                  <a:lnTo>
                    <a:pt x="24" y="5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7" y="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6" y="14"/>
                  </a:lnTo>
                  <a:lnTo>
                    <a:pt x="16" y="17"/>
                  </a:lnTo>
                  <a:lnTo>
                    <a:pt x="24" y="20"/>
                  </a:lnTo>
                  <a:lnTo>
                    <a:pt x="31" y="21"/>
                  </a:lnTo>
                  <a:lnTo>
                    <a:pt x="31" y="21"/>
                  </a:lnTo>
                  <a:lnTo>
                    <a:pt x="34" y="20"/>
                  </a:lnTo>
                  <a:lnTo>
                    <a:pt x="36" y="18"/>
                  </a:lnTo>
                  <a:lnTo>
                    <a:pt x="36" y="18"/>
                  </a:lnTo>
                  <a:lnTo>
                    <a:pt x="37" y="12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13" name="Freeform 285">
              <a:extLst>
                <a:ext uri="{FF2B5EF4-FFF2-40B4-BE49-F238E27FC236}">
                  <a16:creationId xmlns="" xmlns:a16="http://schemas.microsoft.com/office/drawing/2014/main" id="{F8DD292D-4EF7-9F4D-BF70-396BB9AB75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2950" y="3673475"/>
              <a:ext cx="155575" cy="80963"/>
            </a:xfrm>
            <a:custGeom>
              <a:avLst/>
              <a:gdLst/>
              <a:ahLst/>
              <a:cxnLst>
                <a:cxn ang="0">
                  <a:pos x="41" y="45"/>
                </a:cxn>
                <a:cxn ang="0">
                  <a:pos x="42" y="37"/>
                </a:cxn>
                <a:cxn ang="0">
                  <a:pos x="46" y="35"/>
                </a:cxn>
                <a:cxn ang="0">
                  <a:pos x="52" y="35"/>
                </a:cxn>
                <a:cxn ang="0">
                  <a:pos x="62" y="31"/>
                </a:cxn>
                <a:cxn ang="0">
                  <a:pos x="64" y="28"/>
                </a:cxn>
                <a:cxn ang="0">
                  <a:pos x="66" y="25"/>
                </a:cxn>
                <a:cxn ang="0">
                  <a:pos x="79" y="25"/>
                </a:cxn>
                <a:cxn ang="0">
                  <a:pos x="86" y="21"/>
                </a:cxn>
                <a:cxn ang="0">
                  <a:pos x="98" y="17"/>
                </a:cxn>
                <a:cxn ang="0">
                  <a:pos x="98" y="15"/>
                </a:cxn>
                <a:cxn ang="0">
                  <a:pos x="92" y="11"/>
                </a:cxn>
                <a:cxn ang="0">
                  <a:pos x="81" y="4"/>
                </a:cxn>
                <a:cxn ang="0">
                  <a:pos x="76" y="2"/>
                </a:cxn>
                <a:cxn ang="0">
                  <a:pos x="64" y="0"/>
                </a:cxn>
                <a:cxn ang="0">
                  <a:pos x="46" y="4"/>
                </a:cxn>
                <a:cxn ang="0">
                  <a:pos x="39" y="5"/>
                </a:cxn>
                <a:cxn ang="0">
                  <a:pos x="24" y="4"/>
                </a:cxn>
                <a:cxn ang="0">
                  <a:pos x="17" y="5"/>
                </a:cxn>
                <a:cxn ang="0">
                  <a:pos x="15" y="5"/>
                </a:cxn>
                <a:cxn ang="0">
                  <a:pos x="7" y="15"/>
                </a:cxn>
                <a:cxn ang="0">
                  <a:pos x="4" y="18"/>
                </a:cxn>
                <a:cxn ang="0">
                  <a:pos x="1" y="25"/>
                </a:cxn>
                <a:cxn ang="0">
                  <a:pos x="0" y="27"/>
                </a:cxn>
                <a:cxn ang="0">
                  <a:pos x="7" y="31"/>
                </a:cxn>
                <a:cxn ang="0">
                  <a:pos x="17" y="34"/>
                </a:cxn>
                <a:cxn ang="0">
                  <a:pos x="24" y="35"/>
                </a:cxn>
                <a:cxn ang="0">
                  <a:pos x="25" y="39"/>
                </a:cxn>
                <a:cxn ang="0">
                  <a:pos x="24" y="45"/>
                </a:cxn>
                <a:cxn ang="0">
                  <a:pos x="29" y="45"/>
                </a:cxn>
                <a:cxn ang="0">
                  <a:pos x="31" y="48"/>
                </a:cxn>
                <a:cxn ang="0">
                  <a:pos x="36" y="49"/>
                </a:cxn>
                <a:cxn ang="0">
                  <a:pos x="41" y="45"/>
                </a:cxn>
              </a:cxnLst>
              <a:rect l="0" t="0" r="r" b="b"/>
              <a:pathLst>
                <a:path w="98" h="51">
                  <a:moveTo>
                    <a:pt x="41" y="45"/>
                  </a:moveTo>
                  <a:lnTo>
                    <a:pt x="41" y="45"/>
                  </a:lnTo>
                  <a:lnTo>
                    <a:pt x="41" y="41"/>
                  </a:lnTo>
                  <a:lnTo>
                    <a:pt x="42" y="37"/>
                  </a:lnTo>
                  <a:lnTo>
                    <a:pt x="44" y="37"/>
                  </a:lnTo>
                  <a:lnTo>
                    <a:pt x="46" y="35"/>
                  </a:lnTo>
                  <a:lnTo>
                    <a:pt x="46" y="35"/>
                  </a:lnTo>
                  <a:lnTo>
                    <a:pt x="52" y="35"/>
                  </a:lnTo>
                  <a:lnTo>
                    <a:pt x="58" y="34"/>
                  </a:lnTo>
                  <a:lnTo>
                    <a:pt x="62" y="31"/>
                  </a:lnTo>
                  <a:lnTo>
                    <a:pt x="64" y="28"/>
                  </a:lnTo>
                  <a:lnTo>
                    <a:pt x="64" y="28"/>
                  </a:lnTo>
                  <a:lnTo>
                    <a:pt x="65" y="27"/>
                  </a:lnTo>
                  <a:lnTo>
                    <a:pt x="66" y="25"/>
                  </a:lnTo>
                  <a:lnTo>
                    <a:pt x="71" y="24"/>
                  </a:lnTo>
                  <a:lnTo>
                    <a:pt x="79" y="25"/>
                  </a:lnTo>
                  <a:lnTo>
                    <a:pt x="79" y="25"/>
                  </a:lnTo>
                  <a:lnTo>
                    <a:pt x="86" y="21"/>
                  </a:lnTo>
                  <a:lnTo>
                    <a:pt x="92" y="18"/>
                  </a:lnTo>
                  <a:lnTo>
                    <a:pt x="98" y="17"/>
                  </a:lnTo>
                  <a:lnTo>
                    <a:pt x="98" y="17"/>
                  </a:lnTo>
                  <a:lnTo>
                    <a:pt x="98" y="15"/>
                  </a:lnTo>
                  <a:lnTo>
                    <a:pt x="96" y="12"/>
                  </a:lnTo>
                  <a:lnTo>
                    <a:pt x="92" y="11"/>
                  </a:lnTo>
                  <a:lnTo>
                    <a:pt x="86" y="8"/>
                  </a:lnTo>
                  <a:lnTo>
                    <a:pt x="81" y="4"/>
                  </a:lnTo>
                  <a:lnTo>
                    <a:pt x="81" y="4"/>
                  </a:lnTo>
                  <a:lnTo>
                    <a:pt x="76" y="2"/>
                  </a:lnTo>
                  <a:lnTo>
                    <a:pt x="72" y="1"/>
                  </a:lnTo>
                  <a:lnTo>
                    <a:pt x="64" y="0"/>
                  </a:lnTo>
                  <a:lnTo>
                    <a:pt x="54" y="1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39" y="5"/>
                  </a:lnTo>
                  <a:lnTo>
                    <a:pt x="31" y="4"/>
                  </a:lnTo>
                  <a:lnTo>
                    <a:pt x="24" y="4"/>
                  </a:lnTo>
                  <a:lnTo>
                    <a:pt x="19" y="4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4" y="18"/>
                  </a:lnTo>
                  <a:lnTo>
                    <a:pt x="2" y="22"/>
                  </a:lnTo>
                  <a:lnTo>
                    <a:pt x="1" y="25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7" y="31"/>
                  </a:lnTo>
                  <a:lnTo>
                    <a:pt x="7" y="31"/>
                  </a:lnTo>
                  <a:lnTo>
                    <a:pt x="12" y="32"/>
                  </a:lnTo>
                  <a:lnTo>
                    <a:pt x="17" y="34"/>
                  </a:lnTo>
                  <a:lnTo>
                    <a:pt x="21" y="34"/>
                  </a:lnTo>
                  <a:lnTo>
                    <a:pt x="24" y="35"/>
                  </a:lnTo>
                  <a:lnTo>
                    <a:pt x="24" y="35"/>
                  </a:lnTo>
                  <a:lnTo>
                    <a:pt x="25" y="39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27" y="44"/>
                  </a:lnTo>
                  <a:lnTo>
                    <a:pt x="29" y="45"/>
                  </a:lnTo>
                  <a:lnTo>
                    <a:pt x="29" y="45"/>
                  </a:lnTo>
                  <a:lnTo>
                    <a:pt x="31" y="48"/>
                  </a:lnTo>
                  <a:lnTo>
                    <a:pt x="31" y="51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41" y="45"/>
                  </a:lnTo>
                  <a:lnTo>
                    <a:pt x="41" y="45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14" name="Freeform 286">
              <a:extLst>
                <a:ext uri="{FF2B5EF4-FFF2-40B4-BE49-F238E27FC236}">
                  <a16:creationId xmlns="" xmlns:a16="http://schemas.microsoft.com/office/drawing/2014/main" id="{59E3B35D-45BB-CC40-B999-917301CEBE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925" y="3219450"/>
              <a:ext cx="773113" cy="482600"/>
            </a:xfrm>
            <a:custGeom>
              <a:avLst/>
              <a:gdLst/>
              <a:ahLst/>
              <a:cxnLst>
                <a:cxn ang="0">
                  <a:pos x="427" y="284"/>
                </a:cxn>
                <a:cxn ang="0">
                  <a:pos x="417" y="266"/>
                </a:cxn>
                <a:cxn ang="0">
                  <a:pos x="450" y="256"/>
                </a:cxn>
                <a:cxn ang="0">
                  <a:pos x="468" y="251"/>
                </a:cxn>
                <a:cxn ang="0">
                  <a:pos x="478" y="212"/>
                </a:cxn>
                <a:cxn ang="0">
                  <a:pos x="485" y="195"/>
                </a:cxn>
                <a:cxn ang="0">
                  <a:pos x="448" y="196"/>
                </a:cxn>
                <a:cxn ang="0">
                  <a:pos x="427" y="219"/>
                </a:cxn>
                <a:cxn ang="0">
                  <a:pos x="417" y="237"/>
                </a:cxn>
                <a:cxn ang="0">
                  <a:pos x="407" y="244"/>
                </a:cxn>
                <a:cxn ang="0">
                  <a:pos x="359" y="249"/>
                </a:cxn>
                <a:cxn ang="0">
                  <a:pos x="337" y="236"/>
                </a:cxn>
                <a:cxn ang="0">
                  <a:pos x="317" y="203"/>
                </a:cxn>
                <a:cxn ang="0">
                  <a:pos x="313" y="141"/>
                </a:cxn>
                <a:cxn ang="0">
                  <a:pos x="312" y="118"/>
                </a:cxn>
                <a:cxn ang="0">
                  <a:pos x="285" y="101"/>
                </a:cxn>
                <a:cxn ang="0">
                  <a:pos x="273" y="81"/>
                </a:cxn>
                <a:cxn ang="0">
                  <a:pos x="244" y="52"/>
                </a:cxn>
                <a:cxn ang="0">
                  <a:pos x="225" y="65"/>
                </a:cxn>
                <a:cxn ang="0">
                  <a:pos x="202" y="51"/>
                </a:cxn>
                <a:cxn ang="0">
                  <a:pos x="179" y="24"/>
                </a:cxn>
                <a:cxn ang="0">
                  <a:pos x="54" y="10"/>
                </a:cxn>
                <a:cxn ang="0">
                  <a:pos x="3" y="11"/>
                </a:cxn>
                <a:cxn ang="0">
                  <a:pos x="22" y="49"/>
                </a:cxn>
                <a:cxn ang="0">
                  <a:pos x="49" y="77"/>
                </a:cxn>
                <a:cxn ang="0">
                  <a:pos x="39" y="86"/>
                </a:cxn>
                <a:cxn ang="0">
                  <a:pos x="57" y="102"/>
                </a:cxn>
                <a:cxn ang="0">
                  <a:pos x="81" y="125"/>
                </a:cxn>
                <a:cxn ang="0">
                  <a:pos x="97" y="149"/>
                </a:cxn>
                <a:cxn ang="0">
                  <a:pos x="115" y="172"/>
                </a:cxn>
                <a:cxn ang="0">
                  <a:pos x="120" y="156"/>
                </a:cxn>
                <a:cxn ang="0">
                  <a:pos x="106" y="146"/>
                </a:cxn>
                <a:cxn ang="0">
                  <a:pos x="98" y="128"/>
                </a:cxn>
                <a:cxn ang="0">
                  <a:pos x="73" y="85"/>
                </a:cxn>
                <a:cxn ang="0">
                  <a:pos x="63" y="62"/>
                </a:cxn>
                <a:cxn ang="0">
                  <a:pos x="46" y="52"/>
                </a:cxn>
                <a:cxn ang="0">
                  <a:pos x="36" y="18"/>
                </a:cxn>
                <a:cxn ang="0">
                  <a:pos x="44" y="20"/>
                </a:cxn>
                <a:cxn ang="0">
                  <a:pos x="56" y="22"/>
                </a:cxn>
                <a:cxn ang="0">
                  <a:pos x="66" y="27"/>
                </a:cxn>
                <a:cxn ang="0">
                  <a:pos x="74" y="57"/>
                </a:cxn>
                <a:cxn ang="0">
                  <a:pos x="77" y="69"/>
                </a:cxn>
                <a:cxn ang="0">
                  <a:pos x="94" y="81"/>
                </a:cxn>
                <a:cxn ang="0">
                  <a:pos x="108" y="95"/>
                </a:cxn>
                <a:cxn ang="0">
                  <a:pos x="123" y="105"/>
                </a:cxn>
                <a:cxn ang="0">
                  <a:pos x="125" y="121"/>
                </a:cxn>
                <a:cxn ang="0">
                  <a:pos x="148" y="139"/>
                </a:cxn>
                <a:cxn ang="0">
                  <a:pos x="191" y="195"/>
                </a:cxn>
                <a:cxn ang="0">
                  <a:pos x="188" y="210"/>
                </a:cxn>
                <a:cxn ang="0">
                  <a:pos x="195" y="232"/>
                </a:cxn>
                <a:cxn ang="0">
                  <a:pos x="226" y="251"/>
                </a:cxn>
                <a:cxn ang="0">
                  <a:pos x="269" y="269"/>
                </a:cxn>
                <a:cxn ang="0">
                  <a:pos x="329" y="291"/>
                </a:cxn>
                <a:cxn ang="0">
                  <a:pos x="370" y="287"/>
                </a:cxn>
                <a:cxn ang="0">
                  <a:pos x="406" y="286"/>
                </a:cxn>
              </a:cxnLst>
              <a:rect l="0" t="0" r="r" b="b"/>
              <a:pathLst>
                <a:path w="487" h="304">
                  <a:moveTo>
                    <a:pt x="406" y="286"/>
                  </a:moveTo>
                  <a:lnTo>
                    <a:pt x="406" y="286"/>
                  </a:lnTo>
                  <a:lnTo>
                    <a:pt x="417" y="287"/>
                  </a:lnTo>
                  <a:lnTo>
                    <a:pt x="424" y="286"/>
                  </a:lnTo>
                  <a:lnTo>
                    <a:pt x="426" y="286"/>
                  </a:lnTo>
                  <a:lnTo>
                    <a:pt x="427" y="284"/>
                  </a:lnTo>
                  <a:lnTo>
                    <a:pt x="427" y="284"/>
                  </a:lnTo>
                  <a:lnTo>
                    <a:pt x="427" y="281"/>
                  </a:lnTo>
                  <a:lnTo>
                    <a:pt x="426" y="280"/>
                  </a:lnTo>
                  <a:lnTo>
                    <a:pt x="421" y="274"/>
                  </a:lnTo>
                  <a:lnTo>
                    <a:pt x="417" y="270"/>
                  </a:lnTo>
                  <a:lnTo>
                    <a:pt x="416" y="269"/>
                  </a:lnTo>
                  <a:lnTo>
                    <a:pt x="416" y="269"/>
                  </a:lnTo>
                  <a:lnTo>
                    <a:pt x="417" y="266"/>
                  </a:lnTo>
                  <a:lnTo>
                    <a:pt x="418" y="261"/>
                  </a:lnTo>
                  <a:lnTo>
                    <a:pt x="420" y="259"/>
                  </a:lnTo>
                  <a:lnTo>
                    <a:pt x="421" y="256"/>
                  </a:lnTo>
                  <a:lnTo>
                    <a:pt x="421" y="256"/>
                  </a:lnTo>
                  <a:lnTo>
                    <a:pt x="436" y="257"/>
                  </a:lnTo>
                  <a:lnTo>
                    <a:pt x="450" y="256"/>
                  </a:lnTo>
                  <a:lnTo>
                    <a:pt x="450" y="256"/>
                  </a:lnTo>
                  <a:lnTo>
                    <a:pt x="454" y="251"/>
                  </a:lnTo>
                  <a:lnTo>
                    <a:pt x="457" y="249"/>
                  </a:lnTo>
                  <a:lnTo>
                    <a:pt x="461" y="246"/>
                  </a:lnTo>
                  <a:lnTo>
                    <a:pt x="461" y="246"/>
                  </a:lnTo>
                  <a:lnTo>
                    <a:pt x="464" y="247"/>
                  </a:lnTo>
                  <a:lnTo>
                    <a:pt x="468" y="251"/>
                  </a:lnTo>
                  <a:lnTo>
                    <a:pt x="468" y="251"/>
                  </a:lnTo>
                  <a:lnTo>
                    <a:pt x="471" y="247"/>
                  </a:lnTo>
                  <a:lnTo>
                    <a:pt x="473" y="242"/>
                  </a:lnTo>
                  <a:lnTo>
                    <a:pt x="475" y="229"/>
                  </a:lnTo>
                  <a:lnTo>
                    <a:pt x="475" y="229"/>
                  </a:lnTo>
                  <a:lnTo>
                    <a:pt x="475" y="219"/>
                  </a:lnTo>
                  <a:lnTo>
                    <a:pt x="475" y="215"/>
                  </a:lnTo>
                  <a:lnTo>
                    <a:pt x="478" y="212"/>
                  </a:lnTo>
                  <a:lnTo>
                    <a:pt x="478" y="212"/>
                  </a:lnTo>
                  <a:lnTo>
                    <a:pt x="485" y="206"/>
                  </a:lnTo>
                  <a:lnTo>
                    <a:pt x="487" y="203"/>
                  </a:lnTo>
                  <a:lnTo>
                    <a:pt x="487" y="197"/>
                  </a:lnTo>
                  <a:lnTo>
                    <a:pt x="487" y="197"/>
                  </a:lnTo>
                  <a:lnTo>
                    <a:pt x="487" y="196"/>
                  </a:lnTo>
                  <a:lnTo>
                    <a:pt x="485" y="195"/>
                  </a:lnTo>
                  <a:lnTo>
                    <a:pt x="481" y="195"/>
                  </a:lnTo>
                  <a:lnTo>
                    <a:pt x="477" y="196"/>
                  </a:lnTo>
                  <a:lnTo>
                    <a:pt x="473" y="195"/>
                  </a:lnTo>
                  <a:lnTo>
                    <a:pt x="473" y="195"/>
                  </a:lnTo>
                  <a:lnTo>
                    <a:pt x="468" y="193"/>
                  </a:lnTo>
                  <a:lnTo>
                    <a:pt x="464" y="193"/>
                  </a:lnTo>
                  <a:lnTo>
                    <a:pt x="448" y="196"/>
                  </a:lnTo>
                  <a:lnTo>
                    <a:pt x="448" y="196"/>
                  </a:lnTo>
                  <a:lnTo>
                    <a:pt x="438" y="197"/>
                  </a:lnTo>
                  <a:lnTo>
                    <a:pt x="431" y="202"/>
                  </a:lnTo>
                  <a:lnTo>
                    <a:pt x="428" y="207"/>
                  </a:lnTo>
                  <a:lnTo>
                    <a:pt x="427" y="215"/>
                  </a:lnTo>
                  <a:lnTo>
                    <a:pt x="427" y="215"/>
                  </a:lnTo>
                  <a:lnTo>
                    <a:pt x="427" y="219"/>
                  </a:lnTo>
                  <a:lnTo>
                    <a:pt x="426" y="222"/>
                  </a:lnTo>
                  <a:lnTo>
                    <a:pt x="423" y="224"/>
                  </a:lnTo>
                  <a:lnTo>
                    <a:pt x="423" y="229"/>
                  </a:lnTo>
                  <a:lnTo>
                    <a:pt x="423" y="229"/>
                  </a:lnTo>
                  <a:lnTo>
                    <a:pt x="423" y="232"/>
                  </a:lnTo>
                  <a:lnTo>
                    <a:pt x="421" y="234"/>
                  </a:lnTo>
                  <a:lnTo>
                    <a:pt x="417" y="237"/>
                  </a:lnTo>
                  <a:lnTo>
                    <a:pt x="413" y="240"/>
                  </a:lnTo>
                  <a:lnTo>
                    <a:pt x="413" y="242"/>
                  </a:lnTo>
                  <a:lnTo>
                    <a:pt x="411" y="243"/>
                  </a:lnTo>
                  <a:lnTo>
                    <a:pt x="411" y="243"/>
                  </a:lnTo>
                  <a:lnTo>
                    <a:pt x="411" y="244"/>
                  </a:lnTo>
                  <a:lnTo>
                    <a:pt x="411" y="246"/>
                  </a:lnTo>
                  <a:lnTo>
                    <a:pt x="407" y="244"/>
                  </a:lnTo>
                  <a:lnTo>
                    <a:pt x="400" y="242"/>
                  </a:lnTo>
                  <a:lnTo>
                    <a:pt x="400" y="242"/>
                  </a:lnTo>
                  <a:lnTo>
                    <a:pt x="393" y="242"/>
                  </a:lnTo>
                  <a:lnTo>
                    <a:pt x="381" y="244"/>
                  </a:lnTo>
                  <a:lnTo>
                    <a:pt x="362" y="250"/>
                  </a:lnTo>
                  <a:lnTo>
                    <a:pt x="362" y="250"/>
                  </a:lnTo>
                  <a:lnTo>
                    <a:pt x="359" y="249"/>
                  </a:lnTo>
                  <a:lnTo>
                    <a:pt x="353" y="246"/>
                  </a:lnTo>
                  <a:lnTo>
                    <a:pt x="349" y="243"/>
                  </a:lnTo>
                  <a:lnTo>
                    <a:pt x="345" y="242"/>
                  </a:lnTo>
                  <a:lnTo>
                    <a:pt x="345" y="242"/>
                  </a:lnTo>
                  <a:lnTo>
                    <a:pt x="342" y="240"/>
                  </a:lnTo>
                  <a:lnTo>
                    <a:pt x="340" y="240"/>
                  </a:lnTo>
                  <a:lnTo>
                    <a:pt x="337" y="236"/>
                  </a:lnTo>
                  <a:lnTo>
                    <a:pt x="336" y="230"/>
                  </a:lnTo>
                  <a:lnTo>
                    <a:pt x="335" y="224"/>
                  </a:lnTo>
                  <a:lnTo>
                    <a:pt x="335" y="224"/>
                  </a:lnTo>
                  <a:lnTo>
                    <a:pt x="333" y="219"/>
                  </a:lnTo>
                  <a:lnTo>
                    <a:pt x="327" y="215"/>
                  </a:lnTo>
                  <a:lnTo>
                    <a:pt x="322" y="209"/>
                  </a:lnTo>
                  <a:lnTo>
                    <a:pt x="317" y="203"/>
                  </a:lnTo>
                  <a:lnTo>
                    <a:pt x="317" y="203"/>
                  </a:lnTo>
                  <a:lnTo>
                    <a:pt x="315" y="197"/>
                  </a:lnTo>
                  <a:lnTo>
                    <a:pt x="313" y="189"/>
                  </a:lnTo>
                  <a:lnTo>
                    <a:pt x="312" y="172"/>
                  </a:lnTo>
                  <a:lnTo>
                    <a:pt x="312" y="172"/>
                  </a:lnTo>
                  <a:lnTo>
                    <a:pt x="312" y="153"/>
                  </a:lnTo>
                  <a:lnTo>
                    <a:pt x="313" y="141"/>
                  </a:lnTo>
                  <a:lnTo>
                    <a:pt x="317" y="128"/>
                  </a:lnTo>
                  <a:lnTo>
                    <a:pt x="317" y="128"/>
                  </a:lnTo>
                  <a:lnTo>
                    <a:pt x="319" y="121"/>
                  </a:lnTo>
                  <a:lnTo>
                    <a:pt x="319" y="121"/>
                  </a:lnTo>
                  <a:lnTo>
                    <a:pt x="315" y="119"/>
                  </a:lnTo>
                  <a:lnTo>
                    <a:pt x="312" y="118"/>
                  </a:lnTo>
                  <a:lnTo>
                    <a:pt x="312" y="118"/>
                  </a:lnTo>
                  <a:lnTo>
                    <a:pt x="306" y="118"/>
                  </a:lnTo>
                  <a:lnTo>
                    <a:pt x="299" y="115"/>
                  </a:lnTo>
                  <a:lnTo>
                    <a:pt x="289" y="111"/>
                  </a:lnTo>
                  <a:lnTo>
                    <a:pt x="289" y="111"/>
                  </a:lnTo>
                  <a:lnTo>
                    <a:pt x="288" y="109"/>
                  </a:lnTo>
                  <a:lnTo>
                    <a:pt x="286" y="106"/>
                  </a:lnTo>
                  <a:lnTo>
                    <a:pt x="285" y="101"/>
                  </a:lnTo>
                  <a:lnTo>
                    <a:pt x="285" y="101"/>
                  </a:lnTo>
                  <a:lnTo>
                    <a:pt x="283" y="98"/>
                  </a:lnTo>
                  <a:lnTo>
                    <a:pt x="283" y="94"/>
                  </a:lnTo>
                  <a:lnTo>
                    <a:pt x="282" y="91"/>
                  </a:lnTo>
                  <a:lnTo>
                    <a:pt x="280" y="88"/>
                  </a:lnTo>
                  <a:lnTo>
                    <a:pt x="280" y="88"/>
                  </a:lnTo>
                  <a:lnTo>
                    <a:pt x="273" y="81"/>
                  </a:lnTo>
                  <a:lnTo>
                    <a:pt x="269" y="74"/>
                  </a:lnTo>
                  <a:lnTo>
                    <a:pt x="266" y="67"/>
                  </a:lnTo>
                  <a:lnTo>
                    <a:pt x="266" y="67"/>
                  </a:lnTo>
                  <a:lnTo>
                    <a:pt x="263" y="64"/>
                  </a:lnTo>
                  <a:lnTo>
                    <a:pt x="261" y="59"/>
                  </a:lnTo>
                  <a:lnTo>
                    <a:pt x="253" y="55"/>
                  </a:lnTo>
                  <a:lnTo>
                    <a:pt x="244" y="52"/>
                  </a:lnTo>
                  <a:lnTo>
                    <a:pt x="238" y="51"/>
                  </a:lnTo>
                  <a:lnTo>
                    <a:pt x="238" y="51"/>
                  </a:lnTo>
                  <a:lnTo>
                    <a:pt x="235" y="51"/>
                  </a:lnTo>
                  <a:lnTo>
                    <a:pt x="232" y="52"/>
                  </a:lnTo>
                  <a:lnTo>
                    <a:pt x="229" y="58"/>
                  </a:lnTo>
                  <a:lnTo>
                    <a:pt x="226" y="62"/>
                  </a:lnTo>
                  <a:lnTo>
                    <a:pt x="225" y="65"/>
                  </a:lnTo>
                  <a:lnTo>
                    <a:pt x="225" y="65"/>
                  </a:lnTo>
                  <a:lnTo>
                    <a:pt x="222" y="64"/>
                  </a:lnTo>
                  <a:lnTo>
                    <a:pt x="216" y="61"/>
                  </a:lnTo>
                  <a:lnTo>
                    <a:pt x="207" y="55"/>
                  </a:lnTo>
                  <a:lnTo>
                    <a:pt x="207" y="55"/>
                  </a:lnTo>
                  <a:lnTo>
                    <a:pt x="204" y="54"/>
                  </a:lnTo>
                  <a:lnTo>
                    <a:pt x="202" y="51"/>
                  </a:lnTo>
                  <a:lnTo>
                    <a:pt x="201" y="45"/>
                  </a:lnTo>
                  <a:lnTo>
                    <a:pt x="201" y="45"/>
                  </a:lnTo>
                  <a:lnTo>
                    <a:pt x="199" y="42"/>
                  </a:lnTo>
                  <a:lnTo>
                    <a:pt x="197" y="38"/>
                  </a:lnTo>
                  <a:lnTo>
                    <a:pt x="189" y="32"/>
                  </a:lnTo>
                  <a:lnTo>
                    <a:pt x="189" y="32"/>
                  </a:lnTo>
                  <a:lnTo>
                    <a:pt x="179" y="24"/>
                  </a:lnTo>
                  <a:lnTo>
                    <a:pt x="172" y="17"/>
                  </a:lnTo>
                  <a:lnTo>
                    <a:pt x="147" y="17"/>
                  </a:lnTo>
                  <a:lnTo>
                    <a:pt x="141" y="24"/>
                  </a:lnTo>
                  <a:lnTo>
                    <a:pt x="96" y="24"/>
                  </a:lnTo>
                  <a:lnTo>
                    <a:pt x="96" y="24"/>
                  </a:lnTo>
                  <a:lnTo>
                    <a:pt x="77" y="17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49" y="7"/>
                  </a:lnTo>
                  <a:lnTo>
                    <a:pt x="43" y="4"/>
                  </a:lnTo>
                  <a:lnTo>
                    <a:pt x="37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3" y="11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13" y="27"/>
                  </a:lnTo>
                  <a:lnTo>
                    <a:pt x="17" y="35"/>
                  </a:lnTo>
                  <a:lnTo>
                    <a:pt x="20" y="44"/>
                  </a:lnTo>
                  <a:lnTo>
                    <a:pt x="22" y="49"/>
                  </a:lnTo>
                  <a:lnTo>
                    <a:pt x="22" y="49"/>
                  </a:lnTo>
                  <a:lnTo>
                    <a:pt x="24" y="54"/>
                  </a:lnTo>
                  <a:lnTo>
                    <a:pt x="29" y="58"/>
                  </a:lnTo>
                  <a:lnTo>
                    <a:pt x="42" y="65"/>
                  </a:lnTo>
                  <a:lnTo>
                    <a:pt x="42" y="65"/>
                  </a:lnTo>
                  <a:lnTo>
                    <a:pt x="44" y="68"/>
                  </a:lnTo>
                  <a:lnTo>
                    <a:pt x="47" y="71"/>
                  </a:lnTo>
                  <a:lnTo>
                    <a:pt x="49" y="77"/>
                  </a:lnTo>
                  <a:lnTo>
                    <a:pt x="50" y="82"/>
                  </a:lnTo>
                  <a:lnTo>
                    <a:pt x="50" y="86"/>
                  </a:lnTo>
                  <a:lnTo>
                    <a:pt x="50" y="86"/>
                  </a:lnTo>
                  <a:lnTo>
                    <a:pt x="49" y="88"/>
                  </a:lnTo>
                  <a:lnTo>
                    <a:pt x="47" y="88"/>
                  </a:lnTo>
                  <a:lnTo>
                    <a:pt x="43" y="88"/>
                  </a:lnTo>
                  <a:lnTo>
                    <a:pt x="39" y="86"/>
                  </a:lnTo>
                  <a:lnTo>
                    <a:pt x="37" y="86"/>
                  </a:lnTo>
                  <a:lnTo>
                    <a:pt x="37" y="88"/>
                  </a:lnTo>
                  <a:lnTo>
                    <a:pt x="37" y="88"/>
                  </a:lnTo>
                  <a:lnTo>
                    <a:pt x="39" y="92"/>
                  </a:lnTo>
                  <a:lnTo>
                    <a:pt x="44" y="96"/>
                  </a:lnTo>
                  <a:lnTo>
                    <a:pt x="51" y="101"/>
                  </a:lnTo>
                  <a:lnTo>
                    <a:pt x="57" y="102"/>
                  </a:lnTo>
                  <a:lnTo>
                    <a:pt x="57" y="102"/>
                  </a:lnTo>
                  <a:lnTo>
                    <a:pt x="60" y="104"/>
                  </a:lnTo>
                  <a:lnTo>
                    <a:pt x="64" y="105"/>
                  </a:lnTo>
                  <a:lnTo>
                    <a:pt x="74" y="114"/>
                  </a:lnTo>
                  <a:lnTo>
                    <a:pt x="74" y="114"/>
                  </a:lnTo>
                  <a:lnTo>
                    <a:pt x="78" y="119"/>
                  </a:lnTo>
                  <a:lnTo>
                    <a:pt x="81" y="125"/>
                  </a:lnTo>
                  <a:lnTo>
                    <a:pt x="81" y="131"/>
                  </a:lnTo>
                  <a:lnTo>
                    <a:pt x="78" y="133"/>
                  </a:lnTo>
                  <a:lnTo>
                    <a:pt x="78" y="133"/>
                  </a:lnTo>
                  <a:lnTo>
                    <a:pt x="78" y="135"/>
                  </a:lnTo>
                  <a:lnTo>
                    <a:pt x="78" y="136"/>
                  </a:lnTo>
                  <a:lnTo>
                    <a:pt x="83" y="139"/>
                  </a:lnTo>
                  <a:lnTo>
                    <a:pt x="97" y="149"/>
                  </a:lnTo>
                  <a:lnTo>
                    <a:pt x="97" y="149"/>
                  </a:lnTo>
                  <a:lnTo>
                    <a:pt x="104" y="156"/>
                  </a:lnTo>
                  <a:lnTo>
                    <a:pt x="110" y="162"/>
                  </a:lnTo>
                  <a:lnTo>
                    <a:pt x="113" y="166"/>
                  </a:lnTo>
                  <a:lnTo>
                    <a:pt x="114" y="170"/>
                  </a:lnTo>
                  <a:lnTo>
                    <a:pt x="114" y="170"/>
                  </a:lnTo>
                  <a:lnTo>
                    <a:pt x="115" y="172"/>
                  </a:lnTo>
                  <a:lnTo>
                    <a:pt x="118" y="172"/>
                  </a:lnTo>
                  <a:lnTo>
                    <a:pt x="120" y="169"/>
                  </a:lnTo>
                  <a:lnTo>
                    <a:pt x="123" y="165"/>
                  </a:lnTo>
                  <a:lnTo>
                    <a:pt x="123" y="165"/>
                  </a:lnTo>
                  <a:lnTo>
                    <a:pt x="123" y="162"/>
                  </a:lnTo>
                  <a:lnTo>
                    <a:pt x="121" y="159"/>
                  </a:lnTo>
                  <a:lnTo>
                    <a:pt x="120" y="156"/>
                  </a:lnTo>
                  <a:lnTo>
                    <a:pt x="118" y="152"/>
                  </a:lnTo>
                  <a:lnTo>
                    <a:pt x="118" y="152"/>
                  </a:lnTo>
                  <a:lnTo>
                    <a:pt x="118" y="150"/>
                  </a:lnTo>
                  <a:lnTo>
                    <a:pt x="117" y="149"/>
                  </a:lnTo>
                  <a:lnTo>
                    <a:pt x="113" y="148"/>
                  </a:lnTo>
                  <a:lnTo>
                    <a:pt x="106" y="146"/>
                  </a:lnTo>
                  <a:lnTo>
                    <a:pt x="106" y="146"/>
                  </a:lnTo>
                  <a:lnTo>
                    <a:pt x="104" y="146"/>
                  </a:lnTo>
                  <a:lnTo>
                    <a:pt x="103" y="145"/>
                  </a:lnTo>
                  <a:lnTo>
                    <a:pt x="103" y="141"/>
                  </a:lnTo>
                  <a:lnTo>
                    <a:pt x="103" y="136"/>
                  </a:lnTo>
                  <a:lnTo>
                    <a:pt x="101" y="132"/>
                  </a:lnTo>
                  <a:lnTo>
                    <a:pt x="101" y="132"/>
                  </a:lnTo>
                  <a:lnTo>
                    <a:pt x="98" y="128"/>
                  </a:lnTo>
                  <a:lnTo>
                    <a:pt x="96" y="122"/>
                  </a:lnTo>
                  <a:lnTo>
                    <a:pt x="91" y="109"/>
                  </a:lnTo>
                  <a:lnTo>
                    <a:pt x="91" y="109"/>
                  </a:lnTo>
                  <a:lnTo>
                    <a:pt x="87" y="104"/>
                  </a:lnTo>
                  <a:lnTo>
                    <a:pt x="83" y="98"/>
                  </a:lnTo>
                  <a:lnTo>
                    <a:pt x="77" y="92"/>
                  </a:lnTo>
                  <a:lnTo>
                    <a:pt x="73" y="85"/>
                  </a:lnTo>
                  <a:lnTo>
                    <a:pt x="73" y="85"/>
                  </a:lnTo>
                  <a:lnTo>
                    <a:pt x="66" y="75"/>
                  </a:lnTo>
                  <a:lnTo>
                    <a:pt x="60" y="68"/>
                  </a:lnTo>
                  <a:lnTo>
                    <a:pt x="60" y="68"/>
                  </a:lnTo>
                  <a:lnTo>
                    <a:pt x="60" y="67"/>
                  </a:lnTo>
                  <a:lnTo>
                    <a:pt x="61" y="64"/>
                  </a:lnTo>
                  <a:lnTo>
                    <a:pt x="63" y="62"/>
                  </a:lnTo>
                  <a:lnTo>
                    <a:pt x="61" y="59"/>
                  </a:lnTo>
                  <a:lnTo>
                    <a:pt x="61" y="59"/>
                  </a:lnTo>
                  <a:lnTo>
                    <a:pt x="60" y="58"/>
                  </a:lnTo>
                  <a:lnTo>
                    <a:pt x="57" y="57"/>
                  </a:lnTo>
                  <a:lnTo>
                    <a:pt x="50" y="54"/>
                  </a:lnTo>
                  <a:lnTo>
                    <a:pt x="50" y="54"/>
                  </a:lnTo>
                  <a:lnTo>
                    <a:pt x="46" y="52"/>
                  </a:lnTo>
                  <a:lnTo>
                    <a:pt x="43" y="49"/>
                  </a:lnTo>
                  <a:lnTo>
                    <a:pt x="42" y="45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39" y="30"/>
                  </a:lnTo>
                  <a:lnTo>
                    <a:pt x="36" y="18"/>
                  </a:lnTo>
                  <a:lnTo>
                    <a:pt x="36" y="18"/>
                  </a:lnTo>
                  <a:lnTo>
                    <a:pt x="36" y="15"/>
                  </a:lnTo>
                  <a:lnTo>
                    <a:pt x="37" y="15"/>
                  </a:lnTo>
                  <a:lnTo>
                    <a:pt x="39" y="15"/>
                  </a:lnTo>
                  <a:lnTo>
                    <a:pt x="42" y="17"/>
                  </a:lnTo>
                  <a:lnTo>
                    <a:pt x="42" y="17"/>
                  </a:lnTo>
                  <a:lnTo>
                    <a:pt x="43" y="20"/>
                  </a:lnTo>
                  <a:lnTo>
                    <a:pt x="44" y="20"/>
                  </a:lnTo>
                  <a:lnTo>
                    <a:pt x="47" y="20"/>
                  </a:lnTo>
                  <a:lnTo>
                    <a:pt x="47" y="20"/>
                  </a:lnTo>
                  <a:lnTo>
                    <a:pt x="49" y="18"/>
                  </a:lnTo>
                  <a:lnTo>
                    <a:pt x="51" y="20"/>
                  </a:lnTo>
                  <a:lnTo>
                    <a:pt x="53" y="20"/>
                  </a:lnTo>
                  <a:lnTo>
                    <a:pt x="56" y="22"/>
                  </a:lnTo>
                  <a:lnTo>
                    <a:pt x="56" y="22"/>
                  </a:lnTo>
                  <a:lnTo>
                    <a:pt x="57" y="24"/>
                  </a:lnTo>
                  <a:lnTo>
                    <a:pt x="60" y="24"/>
                  </a:lnTo>
                  <a:lnTo>
                    <a:pt x="63" y="24"/>
                  </a:lnTo>
                  <a:lnTo>
                    <a:pt x="66" y="25"/>
                  </a:lnTo>
                  <a:lnTo>
                    <a:pt x="66" y="25"/>
                  </a:lnTo>
                  <a:lnTo>
                    <a:pt x="66" y="25"/>
                  </a:lnTo>
                  <a:lnTo>
                    <a:pt x="66" y="27"/>
                  </a:lnTo>
                  <a:lnTo>
                    <a:pt x="64" y="30"/>
                  </a:lnTo>
                  <a:lnTo>
                    <a:pt x="64" y="35"/>
                  </a:lnTo>
                  <a:lnTo>
                    <a:pt x="66" y="40"/>
                  </a:lnTo>
                  <a:lnTo>
                    <a:pt x="69" y="45"/>
                  </a:lnTo>
                  <a:lnTo>
                    <a:pt x="69" y="45"/>
                  </a:lnTo>
                  <a:lnTo>
                    <a:pt x="73" y="54"/>
                  </a:lnTo>
                  <a:lnTo>
                    <a:pt x="74" y="57"/>
                  </a:lnTo>
                  <a:lnTo>
                    <a:pt x="73" y="58"/>
                  </a:lnTo>
                  <a:lnTo>
                    <a:pt x="71" y="64"/>
                  </a:lnTo>
                  <a:lnTo>
                    <a:pt x="71" y="64"/>
                  </a:lnTo>
                  <a:lnTo>
                    <a:pt x="73" y="69"/>
                  </a:lnTo>
                  <a:lnTo>
                    <a:pt x="73" y="69"/>
                  </a:lnTo>
                  <a:lnTo>
                    <a:pt x="74" y="71"/>
                  </a:lnTo>
                  <a:lnTo>
                    <a:pt x="77" y="69"/>
                  </a:lnTo>
                  <a:lnTo>
                    <a:pt x="78" y="68"/>
                  </a:lnTo>
                  <a:lnTo>
                    <a:pt x="78" y="68"/>
                  </a:lnTo>
                  <a:lnTo>
                    <a:pt x="81" y="68"/>
                  </a:lnTo>
                  <a:lnTo>
                    <a:pt x="84" y="69"/>
                  </a:lnTo>
                  <a:lnTo>
                    <a:pt x="90" y="77"/>
                  </a:lnTo>
                  <a:lnTo>
                    <a:pt x="90" y="77"/>
                  </a:lnTo>
                  <a:lnTo>
                    <a:pt x="94" y="81"/>
                  </a:lnTo>
                  <a:lnTo>
                    <a:pt x="98" y="82"/>
                  </a:lnTo>
                  <a:lnTo>
                    <a:pt x="103" y="84"/>
                  </a:lnTo>
                  <a:lnTo>
                    <a:pt x="104" y="86"/>
                  </a:lnTo>
                  <a:lnTo>
                    <a:pt x="104" y="86"/>
                  </a:lnTo>
                  <a:lnTo>
                    <a:pt x="104" y="89"/>
                  </a:lnTo>
                  <a:lnTo>
                    <a:pt x="106" y="92"/>
                  </a:lnTo>
                  <a:lnTo>
                    <a:pt x="108" y="95"/>
                  </a:lnTo>
                  <a:lnTo>
                    <a:pt x="111" y="96"/>
                  </a:lnTo>
                  <a:lnTo>
                    <a:pt x="111" y="96"/>
                  </a:lnTo>
                  <a:lnTo>
                    <a:pt x="115" y="98"/>
                  </a:lnTo>
                  <a:lnTo>
                    <a:pt x="118" y="101"/>
                  </a:lnTo>
                  <a:lnTo>
                    <a:pt x="120" y="104"/>
                  </a:lnTo>
                  <a:lnTo>
                    <a:pt x="123" y="105"/>
                  </a:lnTo>
                  <a:lnTo>
                    <a:pt x="123" y="105"/>
                  </a:lnTo>
                  <a:lnTo>
                    <a:pt x="125" y="106"/>
                  </a:lnTo>
                  <a:lnTo>
                    <a:pt x="127" y="109"/>
                  </a:lnTo>
                  <a:lnTo>
                    <a:pt x="127" y="112"/>
                  </a:lnTo>
                  <a:lnTo>
                    <a:pt x="125" y="115"/>
                  </a:lnTo>
                  <a:lnTo>
                    <a:pt x="125" y="115"/>
                  </a:lnTo>
                  <a:lnTo>
                    <a:pt x="124" y="118"/>
                  </a:lnTo>
                  <a:lnTo>
                    <a:pt x="125" y="121"/>
                  </a:lnTo>
                  <a:lnTo>
                    <a:pt x="130" y="125"/>
                  </a:lnTo>
                  <a:lnTo>
                    <a:pt x="135" y="128"/>
                  </a:lnTo>
                  <a:lnTo>
                    <a:pt x="135" y="128"/>
                  </a:lnTo>
                  <a:lnTo>
                    <a:pt x="140" y="129"/>
                  </a:lnTo>
                  <a:lnTo>
                    <a:pt x="143" y="132"/>
                  </a:lnTo>
                  <a:lnTo>
                    <a:pt x="144" y="135"/>
                  </a:lnTo>
                  <a:lnTo>
                    <a:pt x="148" y="139"/>
                  </a:lnTo>
                  <a:lnTo>
                    <a:pt x="148" y="139"/>
                  </a:lnTo>
                  <a:lnTo>
                    <a:pt x="167" y="159"/>
                  </a:lnTo>
                  <a:lnTo>
                    <a:pt x="182" y="178"/>
                  </a:lnTo>
                  <a:lnTo>
                    <a:pt x="182" y="178"/>
                  </a:lnTo>
                  <a:lnTo>
                    <a:pt x="188" y="187"/>
                  </a:lnTo>
                  <a:lnTo>
                    <a:pt x="191" y="195"/>
                  </a:lnTo>
                  <a:lnTo>
                    <a:pt x="191" y="195"/>
                  </a:lnTo>
                  <a:lnTo>
                    <a:pt x="191" y="199"/>
                  </a:lnTo>
                  <a:lnTo>
                    <a:pt x="189" y="202"/>
                  </a:lnTo>
                  <a:lnTo>
                    <a:pt x="189" y="205"/>
                  </a:lnTo>
                  <a:lnTo>
                    <a:pt x="189" y="207"/>
                  </a:lnTo>
                  <a:lnTo>
                    <a:pt x="189" y="207"/>
                  </a:lnTo>
                  <a:lnTo>
                    <a:pt x="191" y="209"/>
                  </a:lnTo>
                  <a:lnTo>
                    <a:pt x="188" y="210"/>
                  </a:lnTo>
                  <a:lnTo>
                    <a:pt x="187" y="212"/>
                  </a:lnTo>
                  <a:lnTo>
                    <a:pt x="185" y="213"/>
                  </a:lnTo>
                  <a:lnTo>
                    <a:pt x="185" y="213"/>
                  </a:lnTo>
                  <a:lnTo>
                    <a:pt x="187" y="217"/>
                  </a:lnTo>
                  <a:lnTo>
                    <a:pt x="188" y="223"/>
                  </a:lnTo>
                  <a:lnTo>
                    <a:pt x="192" y="230"/>
                  </a:lnTo>
                  <a:lnTo>
                    <a:pt x="195" y="232"/>
                  </a:lnTo>
                  <a:lnTo>
                    <a:pt x="198" y="233"/>
                  </a:lnTo>
                  <a:lnTo>
                    <a:pt x="198" y="233"/>
                  </a:lnTo>
                  <a:lnTo>
                    <a:pt x="204" y="234"/>
                  </a:lnTo>
                  <a:lnTo>
                    <a:pt x="209" y="239"/>
                  </a:lnTo>
                  <a:lnTo>
                    <a:pt x="221" y="249"/>
                  </a:lnTo>
                  <a:lnTo>
                    <a:pt x="221" y="249"/>
                  </a:lnTo>
                  <a:lnTo>
                    <a:pt x="226" y="251"/>
                  </a:lnTo>
                  <a:lnTo>
                    <a:pt x="232" y="253"/>
                  </a:lnTo>
                  <a:lnTo>
                    <a:pt x="239" y="254"/>
                  </a:lnTo>
                  <a:lnTo>
                    <a:pt x="246" y="256"/>
                  </a:lnTo>
                  <a:lnTo>
                    <a:pt x="246" y="256"/>
                  </a:lnTo>
                  <a:lnTo>
                    <a:pt x="253" y="260"/>
                  </a:lnTo>
                  <a:lnTo>
                    <a:pt x="261" y="264"/>
                  </a:lnTo>
                  <a:lnTo>
                    <a:pt x="269" y="269"/>
                  </a:lnTo>
                  <a:lnTo>
                    <a:pt x="278" y="271"/>
                  </a:lnTo>
                  <a:lnTo>
                    <a:pt x="278" y="271"/>
                  </a:lnTo>
                  <a:lnTo>
                    <a:pt x="298" y="279"/>
                  </a:lnTo>
                  <a:lnTo>
                    <a:pt x="315" y="287"/>
                  </a:lnTo>
                  <a:lnTo>
                    <a:pt x="315" y="287"/>
                  </a:lnTo>
                  <a:lnTo>
                    <a:pt x="322" y="290"/>
                  </a:lnTo>
                  <a:lnTo>
                    <a:pt x="329" y="291"/>
                  </a:lnTo>
                  <a:lnTo>
                    <a:pt x="337" y="288"/>
                  </a:lnTo>
                  <a:lnTo>
                    <a:pt x="347" y="286"/>
                  </a:lnTo>
                  <a:lnTo>
                    <a:pt x="347" y="286"/>
                  </a:lnTo>
                  <a:lnTo>
                    <a:pt x="352" y="284"/>
                  </a:lnTo>
                  <a:lnTo>
                    <a:pt x="356" y="284"/>
                  </a:lnTo>
                  <a:lnTo>
                    <a:pt x="363" y="286"/>
                  </a:lnTo>
                  <a:lnTo>
                    <a:pt x="370" y="287"/>
                  </a:lnTo>
                  <a:lnTo>
                    <a:pt x="376" y="290"/>
                  </a:lnTo>
                  <a:lnTo>
                    <a:pt x="376" y="290"/>
                  </a:lnTo>
                  <a:lnTo>
                    <a:pt x="383" y="296"/>
                  </a:lnTo>
                  <a:lnTo>
                    <a:pt x="393" y="304"/>
                  </a:lnTo>
                  <a:lnTo>
                    <a:pt x="393" y="304"/>
                  </a:lnTo>
                  <a:lnTo>
                    <a:pt x="406" y="286"/>
                  </a:lnTo>
                  <a:lnTo>
                    <a:pt x="406" y="286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15" name="Freeform 287">
              <a:extLst>
                <a:ext uri="{FF2B5EF4-FFF2-40B4-BE49-F238E27FC236}">
                  <a16:creationId xmlns="" xmlns:a16="http://schemas.microsoft.com/office/drawing/2014/main" id="{1DBD48D7-E029-5744-9B83-4F4C7BCF28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8813" y="3625850"/>
              <a:ext cx="107950" cy="106363"/>
            </a:xfrm>
            <a:custGeom>
              <a:avLst/>
              <a:gdLst/>
              <a:ahLst/>
              <a:cxnLst>
                <a:cxn ang="0">
                  <a:pos x="60" y="45"/>
                </a:cxn>
                <a:cxn ang="0">
                  <a:pos x="60" y="45"/>
                </a:cxn>
                <a:cxn ang="0">
                  <a:pos x="68" y="35"/>
                </a:cxn>
                <a:cxn ang="0">
                  <a:pos x="68" y="35"/>
                </a:cxn>
                <a:cxn ang="0">
                  <a:pos x="65" y="37"/>
                </a:cxn>
                <a:cxn ang="0">
                  <a:pos x="62" y="37"/>
                </a:cxn>
                <a:cxn ang="0">
                  <a:pos x="62" y="35"/>
                </a:cxn>
                <a:cxn ang="0">
                  <a:pos x="62" y="32"/>
                </a:cxn>
                <a:cxn ang="0">
                  <a:pos x="54" y="32"/>
                </a:cxn>
                <a:cxn ang="0">
                  <a:pos x="55" y="1"/>
                </a:cxn>
                <a:cxn ang="0">
                  <a:pos x="55" y="1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7" y="3"/>
                </a:cxn>
                <a:cxn ang="0">
                  <a:pos x="25" y="5"/>
                </a:cxn>
                <a:cxn ang="0">
                  <a:pos x="24" y="10"/>
                </a:cxn>
                <a:cxn ang="0">
                  <a:pos x="23" y="13"/>
                </a:cxn>
                <a:cxn ang="0">
                  <a:pos x="23" y="13"/>
                </a:cxn>
                <a:cxn ang="0">
                  <a:pos x="24" y="14"/>
                </a:cxn>
                <a:cxn ang="0">
                  <a:pos x="28" y="18"/>
                </a:cxn>
                <a:cxn ang="0">
                  <a:pos x="33" y="24"/>
                </a:cxn>
                <a:cxn ang="0">
                  <a:pos x="34" y="25"/>
                </a:cxn>
                <a:cxn ang="0">
                  <a:pos x="34" y="28"/>
                </a:cxn>
                <a:cxn ang="0">
                  <a:pos x="34" y="28"/>
                </a:cxn>
                <a:cxn ang="0">
                  <a:pos x="33" y="30"/>
                </a:cxn>
                <a:cxn ang="0">
                  <a:pos x="31" y="30"/>
                </a:cxn>
                <a:cxn ang="0">
                  <a:pos x="24" y="31"/>
                </a:cxn>
                <a:cxn ang="0">
                  <a:pos x="13" y="30"/>
                </a:cxn>
                <a:cxn ang="0">
                  <a:pos x="13" y="30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10" y="57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4"/>
                </a:cxn>
                <a:cxn ang="0">
                  <a:pos x="30" y="65"/>
                </a:cxn>
                <a:cxn ang="0">
                  <a:pos x="35" y="65"/>
                </a:cxn>
                <a:cxn ang="0">
                  <a:pos x="40" y="67"/>
                </a:cxn>
                <a:cxn ang="0">
                  <a:pos x="40" y="67"/>
                </a:cxn>
                <a:cxn ang="0">
                  <a:pos x="41" y="67"/>
                </a:cxn>
                <a:cxn ang="0">
                  <a:pos x="41" y="67"/>
                </a:cxn>
                <a:cxn ang="0">
                  <a:pos x="48" y="61"/>
                </a:cxn>
                <a:cxn ang="0">
                  <a:pos x="53" y="58"/>
                </a:cxn>
                <a:cxn ang="0">
                  <a:pos x="53" y="58"/>
                </a:cxn>
                <a:cxn ang="0">
                  <a:pos x="54" y="55"/>
                </a:cxn>
                <a:cxn ang="0">
                  <a:pos x="55" y="52"/>
                </a:cxn>
                <a:cxn ang="0">
                  <a:pos x="57" y="50"/>
                </a:cxn>
                <a:cxn ang="0">
                  <a:pos x="60" y="45"/>
                </a:cxn>
                <a:cxn ang="0">
                  <a:pos x="60" y="45"/>
                </a:cxn>
              </a:cxnLst>
              <a:rect l="0" t="0" r="r" b="b"/>
              <a:pathLst>
                <a:path w="68" h="67">
                  <a:moveTo>
                    <a:pt x="60" y="45"/>
                  </a:moveTo>
                  <a:lnTo>
                    <a:pt x="60" y="45"/>
                  </a:lnTo>
                  <a:lnTo>
                    <a:pt x="68" y="35"/>
                  </a:lnTo>
                  <a:lnTo>
                    <a:pt x="68" y="35"/>
                  </a:lnTo>
                  <a:lnTo>
                    <a:pt x="65" y="37"/>
                  </a:lnTo>
                  <a:lnTo>
                    <a:pt x="62" y="37"/>
                  </a:lnTo>
                  <a:lnTo>
                    <a:pt x="62" y="35"/>
                  </a:lnTo>
                  <a:lnTo>
                    <a:pt x="62" y="32"/>
                  </a:lnTo>
                  <a:lnTo>
                    <a:pt x="54" y="32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7" y="3"/>
                  </a:lnTo>
                  <a:lnTo>
                    <a:pt x="25" y="5"/>
                  </a:lnTo>
                  <a:lnTo>
                    <a:pt x="24" y="10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4" y="14"/>
                  </a:lnTo>
                  <a:lnTo>
                    <a:pt x="28" y="18"/>
                  </a:lnTo>
                  <a:lnTo>
                    <a:pt x="33" y="24"/>
                  </a:lnTo>
                  <a:lnTo>
                    <a:pt x="34" y="25"/>
                  </a:lnTo>
                  <a:lnTo>
                    <a:pt x="34" y="28"/>
                  </a:lnTo>
                  <a:lnTo>
                    <a:pt x="34" y="28"/>
                  </a:lnTo>
                  <a:lnTo>
                    <a:pt x="33" y="30"/>
                  </a:lnTo>
                  <a:lnTo>
                    <a:pt x="31" y="30"/>
                  </a:lnTo>
                  <a:lnTo>
                    <a:pt x="24" y="31"/>
                  </a:lnTo>
                  <a:lnTo>
                    <a:pt x="13" y="30"/>
                  </a:lnTo>
                  <a:lnTo>
                    <a:pt x="13" y="30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0" y="57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4"/>
                  </a:lnTo>
                  <a:lnTo>
                    <a:pt x="30" y="65"/>
                  </a:lnTo>
                  <a:lnTo>
                    <a:pt x="35" y="65"/>
                  </a:lnTo>
                  <a:lnTo>
                    <a:pt x="40" y="67"/>
                  </a:lnTo>
                  <a:lnTo>
                    <a:pt x="40" y="67"/>
                  </a:lnTo>
                  <a:lnTo>
                    <a:pt x="41" y="67"/>
                  </a:lnTo>
                  <a:lnTo>
                    <a:pt x="41" y="67"/>
                  </a:lnTo>
                  <a:lnTo>
                    <a:pt x="48" y="61"/>
                  </a:lnTo>
                  <a:lnTo>
                    <a:pt x="53" y="58"/>
                  </a:lnTo>
                  <a:lnTo>
                    <a:pt x="53" y="58"/>
                  </a:lnTo>
                  <a:lnTo>
                    <a:pt x="54" y="55"/>
                  </a:lnTo>
                  <a:lnTo>
                    <a:pt x="55" y="52"/>
                  </a:lnTo>
                  <a:lnTo>
                    <a:pt x="57" y="50"/>
                  </a:lnTo>
                  <a:lnTo>
                    <a:pt x="60" y="45"/>
                  </a:lnTo>
                  <a:lnTo>
                    <a:pt x="60" y="45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16" name="Freeform 288">
              <a:extLst>
                <a:ext uri="{FF2B5EF4-FFF2-40B4-BE49-F238E27FC236}">
                  <a16:creationId xmlns="" xmlns:a16="http://schemas.microsoft.com/office/drawing/2014/main" id="{B6D4AAB2-28B0-5C4F-B994-4FF82FB9D8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4538" y="3609975"/>
              <a:ext cx="33338" cy="66675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3" y="10"/>
                </a:cxn>
                <a:cxn ang="0">
                  <a:pos x="1" y="11"/>
                </a:cxn>
                <a:cxn ang="0">
                  <a:pos x="0" y="42"/>
                </a:cxn>
                <a:cxn ang="0">
                  <a:pos x="8" y="42"/>
                </a:cxn>
                <a:cxn ang="0">
                  <a:pos x="8" y="42"/>
                </a:cxn>
                <a:cxn ang="0">
                  <a:pos x="10" y="38"/>
                </a:cxn>
                <a:cxn ang="0">
                  <a:pos x="13" y="34"/>
                </a:cxn>
                <a:cxn ang="0">
                  <a:pos x="13" y="34"/>
                </a:cxn>
                <a:cxn ang="0">
                  <a:pos x="16" y="31"/>
                </a:cxn>
                <a:cxn ang="0">
                  <a:pos x="16" y="28"/>
                </a:cxn>
                <a:cxn ang="0">
                  <a:pos x="16" y="20"/>
                </a:cxn>
                <a:cxn ang="0">
                  <a:pos x="14" y="11"/>
                </a:cxn>
                <a:cxn ang="0">
                  <a:pos x="16" y="8"/>
                </a:cxn>
                <a:cxn ang="0">
                  <a:pos x="17" y="7"/>
                </a:cxn>
                <a:cxn ang="0">
                  <a:pos x="17" y="7"/>
                </a:cxn>
                <a:cxn ang="0">
                  <a:pos x="21" y="5"/>
                </a:cxn>
                <a:cxn ang="0">
                  <a:pos x="21" y="5"/>
                </a:cxn>
                <a:cxn ang="0">
                  <a:pos x="17" y="1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3"/>
                </a:cxn>
                <a:cxn ang="0">
                  <a:pos x="7" y="5"/>
                </a:cxn>
                <a:cxn ang="0">
                  <a:pos x="3" y="10"/>
                </a:cxn>
                <a:cxn ang="0">
                  <a:pos x="3" y="10"/>
                </a:cxn>
              </a:cxnLst>
              <a:rect l="0" t="0" r="r" b="b"/>
              <a:pathLst>
                <a:path w="21" h="42">
                  <a:moveTo>
                    <a:pt x="3" y="10"/>
                  </a:moveTo>
                  <a:lnTo>
                    <a:pt x="3" y="10"/>
                  </a:lnTo>
                  <a:lnTo>
                    <a:pt x="1" y="11"/>
                  </a:lnTo>
                  <a:lnTo>
                    <a:pt x="0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10" y="38"/>
                  </a:lnTo>
                  <a:lnTo>
                    <a:pt x="13" y="34"/>
                  </a:lnTo>
                  <a:lnTo>
                    <a:pt x="13" y="34"/>
                  </a:lnTo>
                  <a:lnTo>
                    <a:pt x="16" y="31"/>
                  </a:lnTo>
                  <a:lnTo>
                    <a:pt x="16" y="28"/>
                  </a:lnTo>
                  <a:lnTo>
                    <a:pt x="16" y="20"/>
                  </a:lnTo>
                  <a:lnTo>
                    <a:pt x="14" y="11"/>
                  </a:lnTo>
                  <a:lnTo>
                    <a:pt x="16" y="8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7" y="1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3"/>
                  </a:lnTo>
                  <a:lnTo>
                    <a:pt x="7" y="5"/>
                  </a:lnTo>
                  <a:lnTo>
                    <a:pt x="3" y="10"/>
                  </a:lnTo>
                  <a:lnTo>
                    <a:pt x="3" y="1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17" name="Freeform 289">
              <a:extLst>
                <a:ext uri="{FF2B5EF4-FFF2-40B4-BE49-F238E27FC236}">
                  <a16:creationId xmlns="" xmlns:a16="http://schemas.microsoft.com/office/drawing/2014/main" id="{68D7B435-D480-4844-BF87-C1D89D9D4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2363" y="3567113"/>
              <a:ext cx="71438" cy="55563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" y="0"/>
                </a:cxn>
                <a:cxn ang="0">
                  <a:pos x="18" y="3"/>
                </a:cxn>
                <a:cxn ang="0">
                  <a:pos x="18" y="5"/>
                </a:cxn>
                <a:cxn ang="0">
                  <a:pos x="22" y="11"/>
                </a:cxn>
                <a:cxn ang="0">
                  <a:pos x="28" y="17"/>
                </a:cxn>
                <a:cxn ang="0">
                  <a:pos x="29" y="20"/>
                </a:cxn>
                <a:cxn ang="0">
                  <a:pos x="31" y="23"/>
                </a:cxn>
                <a:cxn ang="0">
                  <a:pos x="31" y="23"/>
                </a:cxn>
                <a:cxn ang="0">
                  <a:pos x="29" y="24"/>
                </a:cxn>
                <a:cxn ang="0">
                  <a:pos x="27" y="25"/>
                </a:cxn>
                <a:cxn ang="0">
                  <a:pos x="17" y="25"/>
                </a:cxn>
                <a:cxn ang="0">
                  <a:pos x="5" y="25"/>
                </a:cxn>
                <a:cxn ang="0">
                  <a:pos x="1" y="27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1" y="31"/>
                </a:cxn>
                <a:cxn ang="0">
                  <a:pos x="5" y="34"/>
                </a:cxn>
                <a:cxn ang="0">
                  <a:pos x="12" y="34"/>
                </a:cxn>
                <a:cxn ang="0">
                  <a:pos x="19" y="32"/>
                </a:cxn>
                <a:cxn ang="0">
                  <a:pos x="19" y="32"/>
                </a:cxn>
                <a:cxn ang="0">
                  <a:pos x="27" y="31"/>
                </a:cxn>
                <a:cxn ang="0">
                  <a:pos x="32" y="32"/>
                </a:cxn>
                <a:cxn ang="0">
                  <a:pos x="38" y="34"/>
                </a:cxn>
                <a:cxn ang="0">
                  <a:pos x="42" y="35"/>
                </a:cxn>
                <a:cxn ang="0">
                  <a:pos x="42" y="35"/>
                </a:cxn>
                <a:cxn ang="0">
                  <a:pos x="45" y="5"/>
                </a:cxn>
                <a:cxn ang="0">
                  <a:pos x="45" y="5"/>
                </a:cxn>
                <a:cxn ang="0">
                  <a:pos x="31" y="0"/>
                </a:cxn>
                <a:cxn ang="0">
                  <a:pos x="25" y="0"/>
                </a:cxn>
                <a:cxn ang="0">
                  <a:pos x="22" y="0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45" h="35">
                  <a:moveTo>
                    <a:pt x="19" y="0"/>
                  </a:moveTo>
                  <a:lnTo>
                    <a:pt x="19" y="0"/>
                  </a:lnTo>
                  <a:lnTo>
                    <a:pt x="18" y="3"/>
                  </a:lnTo>
                  <a:lnTo>
                    <a:pt x="18" y="5"/>
                  </a:lnTo>
                  <a:lnTo>
                    <a:pt x="22" y="11"/>
                  </a:lnTo>
                  <a:lnTo>
                    <a:pt x="28" y="17"/>
                  </a:lnTo>
                  <a:lnTo>
                    <a:pt x="29" y="20"/>
                  </a:lnTo>
                  <a:lnTo>
                    <a:pt x="31" y="23"/>
                  </a:lnTo>
                  <a:lnTo>
                    <a:pt x="31" y="23"/>
                  </a:lnTo>
                  <a:lnTo>
                    <a:pt x="29" y="24"/>
                  </a:lnTo>
                  <a:lnTo>
                    <a:pt x="27" y="25"/>
                  </a:lnTo>
                  <a:lnTo>
                    <a:pt x="17" y="25"/>
                  </a:lnTo>
                  <a:lnTo>
                    <a:pt x="5" y="25"/>
                  </a:lnTo>
                  <a:lnTo>
                    <a:pt x="1" y="27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1" y="31"/>
                  </a:lnTo>
                  <a:lnTo>
                    <a:pt x="5" y="34"/>
                  </a:lnTo>
                  <a:lnTo>
                    <a:pt x="12" y="34"/>
                  </a:lnTo>
                  <a:lnTo>
                    <a:pt x="19" y="32"/>
                  </a:lnTo>
                  <a:lnTo>
                    <a:pt x="19" y="32"/>
                  </a:lnTo>
                  <a:lnTo>
                    <a:pt x="27" y="31"/>
                  </a:lnTo>
                  <a:lnTo>
                    <a:pt x="32" y="32"/>
                  </a:lnTo>
                  <a:lnTo>
                    <a:pt x="38" y="34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31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8F3FC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18" name="Freeform 290">
              <a:extLst>
                <a:ext uri="{FF2B5EF4-FFF2-40B4-BE49-F238E27FC236}">
                  <a16:creationId xmlns="" xmlns:a16="http://schemas.microsoft.com/office/drawing/2014/main" id="{FECC483C-00E4-7548-A2F6-F5216E5097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9038" y="3575050"/>
              <a:ext cx="85725" cy="50800"/>
            </a:xfrm>
            <a:custGeom>
              <a:avLst/>
              <a:gdLst/>
              <a:ahLst/>
              <a:cxnLst>
                <a:cxn ang="0">
                  <a:pos x="22" y="25"/>
                </a:cxn>
                <a:cxn ang="0">
                  <a:pos x="22" y="25"/>
                </a:cxn>
                <a:cxn ang="0">
                  <a:pos x="26" y="23"/>
                </a:cxn>
                <a:cxn ang="0">
                  <a:pos x="31" y="23"/>
                </a:cxn>
                <a:cxn ang="0">
                  <a:pos x="43" y="23"/>
                </a:cxn>
                <a:cxn ang="0">
                  <a:pos x="51" y="23"/>
                </a:cxn>
                <a:cxn ang="0">
                  <a:pos x="54" y="22"/>
                </a:cxn>
                <a:cxn ang="0">
                  <a:pos x="54" y="18"/>
                </a:cxn>
                <a:cxn ang="0">
                  <a:pos x="54" y="18"/>
                </a:cxn>
                <a:cxn ang="0">
                  <a:pos x="53" y="15"/>
                </a:cxn>
                <a:cxn ang="0">
                  <a:pos x="50" y="10"/>
                </a:cxn>
                <a:cxn ang="0">
                  <a:pos x="43" y="8"/>
                </a:cxn>
                <a:cxn ang="0">
                  <a:pos x="37" y="5"/>
                </a:cxn>
                <a:cxn ang="0">
                  <a:pos x="23" y="0"/>
                </a:cxn>
                <a:cxn ang="0">
                  <a:pos x="16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2" y="32"/>
                </a:cxn>
                <a:cxn ang="0">
                  <a:pos x="2" y="32"/>
                </a:cxn>
                <a:cxn ang="0">
                  <a:pos x="4" y="32"/>
                </a:cxn>
                <a:cxn ang="0">
                  <a:pos x="9" y="30"/>
                </a:cxn>
                <a:cxn ang="0">
                  <a:pos x="13" y="27"/>
                </a:cxn>
                <a:cxn ang="0">
                  <a:pos x="22" y="25"/>
                </a:cxn>
                <a:cxn ang="0">
                  <a:pos x="22" y="25"/>
                </a:cxn>
              </a:cxnLst>
              <a:rect l="0" t="0" r="r" b="b"/>
              <a:pathLst>
                <a:path w="54" h="32">
                  <a:moveTo>
                    <a:pt x="22" y="25"/>
                  </a:moveTo>
                  <a:lnTo>
                    <a:pt x="22" y="25"/>
                  </a:lnTo>
                  <a:lnTo>
                    <a:pt x="26" y="23"/>
                  </a:lnTo>
                  <a:lnTo>
                    <a:pt x="31" y="23"/>
                  </a:lnTo>
                  <a:lnTo>
                    <a:pt x="43" y="23"/>
                  </a:lnTo>
                  <a:lnTo>
                    <a:pt x="51" y="23"/>
                  </a:lnTo>
                  <a:lnTo>
                    <a:pt x="54" y="22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3" y="15"/>
                  </a:lnTo>
                  <a:lnTo>
                    <a:pt x="50" y="10"/>
                  </a:lnTo>
                  <a:lnTo>
                    <a:pt x="43" y="8"/>
                  </a:lnTo>
                  <a:lnTo>
                    <a:pt x="37" y="5"/>
                  </a:lnTo>
                  <a:lnTo>
                    <a:pt x="23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4" y="32"/>
                  </a:lnTo>
                  <a:lnTo>
                    <a:pt x="9" y="30"/>
                  </a:lnTo>
                  <a:lnTo>
                    <a:pt x="13" y="27"/>
                  </a:lnTo>
                  <a:lnTo>
                    <a:pt x="22" y="25"/>
                  </a:lnTo>
                  <a:lnTo>
                    <a:pt x="22" y="25"/>
                  </a:lnTo>
                  <a:close/>
                </a:path>
              </a:pathLst>
            </a:custGeom>
            <a:solidFill>
              <a:srgbClr val="0988B0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19" name="Freeform 291">
              <a:extLst>
                <a:ext uri="{FF2B5EF4-FFF2-40B4-BE49-F238E27FC236}">
                  <a16:creationId xmlns="" xmlns:a16="http://schemas.microsoft.com/office/drawing/2014/main" id="{E3092CE0-F08D-5E49-9D25-A109519C3D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2163" y="3700463"/>
              <a:ext cx="106363" cy="109538"/>
            </a:xfrm>
            <a:custGeom>
              <a:avLst/>
              <a:gdLst/>
              <a:ahLst/>
              <a:cxnLst>
                <a:cxn ang="0">
                  <a:pos x="35" y="67"/>
                </a:cxn>
                <a:cxn ang="0">
                  <a:pos x="44" y="68"/>
                </a:cxn>
                <a:cxn ang="0">
                  <a:pos x="51" y="69"/>
                </a:cxn>
                <a:cxn ang="0">
                  <a:pos x="55" y="69"/>
                </a:cxn>
                <a:cxn ang="0">
                  <a:pos x="60" y="69"/>
                </a:cxn>
                <a:cxn ang="0">
                  <a:pos x="57" y="67"/>
                </a:cxn>
                <a:cxn ang="0">
                  <a:pos x="58" y="57"/>
                </a:cxn>
                <a:cxn ang="0">
                  <a:pos x="61" y="45"/>
                </a:cxn>
                <a:cxn ang="0">
                  <a:pos x="61" y="31"/>
                </a:cxn>
                <a:cxn ang="0">
                  <a:pos x="62" y="21"/>
                </a:cxn>
                <a:cxn ang="0">
                  <a:pos x="64" y="18"/>
                </a:cxn>
                <a:cxn ang="0">
                  <a:pos x="65" y="13"/>
                </a:cxn>
                <a:cxn ang="0">
                  <a:pos x="67" y="1"/>
                </a:cxn>
                <a:cxn ang="0">
                  <a:pos x="67" y="0"/>
                </a:cxn>
                <a:cxn ang="0">
                  <a:pos x="55" y="4"/>
                </a:cxn>
                <a:cxn ang="0">
                  <a:pos x="48" y="8"/>
                </a:cxn>
                <a:cxn ang="0">
                  <a:pos x="35" y="8"/>
                </a:cxn>
                <a:cxn ang="0">
                  <a:pos x="33" y="11"/>
                </a:cxn>
                <a:cxn ang="0">
                  <a:pos x="31" y="14"/>
                </a:cxn>
                <a:cxn ang="0">
                  <a:pos x="21" y="18"/>
                </a:cxn>
                <a:cxn ang="0">
                  <a:pos x="15" y="18"/>
                </a:cxn>
                <a:cxn ang="0">
                  <a:pos x="11" y="20"/>
                </a:cxn>
                <a:cxn ang="0">
                  <a:pos x="10" y="28"/>
                </a:cxn>
                <a:cxn ang="0">
                  <a:pos x="5" y="32"/>
                </a:cxn>
                <a:cxn ang="0">
                  <a:pos x="0" y="34"/>
                </a:cxn>
                <a:cxn ang="0">
                  <a:pos x="1" y="41"/>
                </a:cxn>
                <a:cxn ang="0">
                  <a:pos x="7" y="44"/>
                </a:cxn>
                <a:cxn ang="0">
                  <a:pos x="17" y="55"/>
                </a:cxn>
                <a:cxn ang="0">
                  <a:pos x="21" y="59"/>
                </a:cxn>
                <a:cxn ang="0">
                  <a:pos x="27" y="65"/>
                </a:cxn>
                <a:cxn ang="0">
                  <a:pos x="31" y="65"/>
                </a:cxn>
                <a:cxn ang="0">
                  <a:pos x="35" y="67"/>
                </a:cxn>
              </a:cxnLst>
              <a:rect l="0" t="0" r="r" b="b"/>
              <a:pathLst>
                <a:path w="67" h="69">
                  <a:moveTo>
                    <a:pt x="35" y="67"/>
                  </a:moveTo>
                  <a:lnTo>
                    <a:pt x="35" y="67"/>
                  </a:lnTo>
                  <a:lnTo>
                    <a:pt x="40" y="67"/>
                  </a:lnTo>
                  <a:lnTo>
                    <a:pt x="44" y="68"/>
                  </a:lnTo>
                  <a:lnTo>
                    <a:pt x="48" y="68"/>
                  </a:lnTo>
                  <a:lnTo>
                    <a:pt x="51" y="69"/>
                  </a:lnTo>
                  <a:lnTo>
                    <a:pt x="51" y="69"/>
                  </a:lnTo>
                  <a:lnTo>
                    <a:pt x="55" y="69"/>
                  </a:lnTo>
                  <a:lnTo>
                    <a:pt x="60" y="69"/>
                  </a:lnTo>
                  <a:lnTo>
                    <a:pt x="60" y="69"/>
                  </a:lnTo>
                  <a:lnTo>
                    <a:pt x="57" y="67"/>
                  </a:lnTo>
                  <a:lnTo>
                    <a:pt x="57" y="67"/>
                  </a:lnTo>
                  <a:lnTo>
                    <a:pt x="57" y="62"/>
                  </a:lnTo>
                  <a:lnTo>
                    <a:pt x="58" y="57"/>
                  </a:lnTo>
                  <a:lnTo>
                    <a:pt x="61" y="45"/>
                  </a:lnTo>
                  <a:lnTo>
                    <a:pt x="61" y="45"/>
                  </a:lnTo>
                  <a:lnTo>
                    <a:pt x="62" y="40"/>
                  </a:lnTo>
                  <a:lnTo>
                    <a:pt x="61" y="31"/>
                  </a:lnTo>
                  <a:lnTo>
                    <a:pt x="61" y="24"/>
                  </a:lnTo>
                  <a:lnTo>
                    <a:pt x="62" y="21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5" y="15"/>
                  </a:lnTo>
                  <a:lnTo>
                    <a:pt x="65" y="13"/>
                  </a:lnTo>
                  <a:lnTo>
                    <a:pt x="67" y="1"/>
                  </a:lnTo>
                  <a:lnTo>
                    <a:pt x="67" y="1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61" y="1"/>
                  </a:lnTo>
                  <a:lnTo>
                    <a:pt x="55" y="4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0" y="7"/>
                  </a:lnTo>
                  <a:lnTo>
                    <a:pt x="35" y="8"/>
                  </a:lnTo>
                  <a:lnTo>
                    <a:pt x="34" y="10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31" y="14"/>
                  </a:lnTo>
                  <a:lnTo>
                    <a:pt x="27" y="17"/>
                  </a:lnTo>
                  <a:lnTo>
                    <a:pt x="21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3" y="20"/>
                  </a:lnTo>
                  <a:lnTo>
                    <a:pt x="11" y="20"/>
                  </a:lnTo>
                  <a:lnTo>
                    <a:pt x="10" y="24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5" y="32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1" y="41"/>
                  </a:lnTo>
                  <a:lnTo>
                    <a:pt x="1" y="41"/>
                  </a:lnTo>
                  <a:lnTo>
                    <a:pt x="7" y="44"/>
                  </a:lnTo>
                  <a:lnTo>
                    <a:pt x="11" y="49"/>
                  </a:lnTo>
                  <a:lnTo>
                    <a:pt x="17" y="55"/>
                  </a:lnTo>
                  <a:lnTo>
                    <a:pt x="21" y="59"/>
                  </a:lnTo>
                  <a:lnTo>
                    <a:pt x="21" y="59"/>
                  </a:lnTo>
                  <a:lnTo>
                    <a:pt x="25" y="62"/>
                  </a:lnTo>
                  <a:lnTo>
                    <a:pt x="27" y="65"/>
                  </a:lnTo>
                  <a:lnTo>
                    <a:pt x="27" y="65"/>
                  </a:lnTo>
                  <a:lnTo>
                    <a:pt x="31" y="65"/>
                  </a:lnTo>
                  <a:lnTo>
                    <a:pt x="35" y="67"/>
                  </a:lnTo>
                  <a:lnTo>
                    <a:pt x="35" y="67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20" name="Freeform 292">
              <a:extLst>
                <a:ext uri="{FF2B5EF4-FFF2-40B4-BE49-F238E27FC236}">
                  <a16:creationId xmlns="" xmlns:a16="http://schemas.microsoft.com/office/drawing/2014/main" id="{B9899E54-A21C-E248-A68C-FD23AF29B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6650" y="3957638"/>
              <a:ext cx="1006475" cy="1033463"/>
            </a:xfrm>
            <a:custGeom>
              <a:avLst/>
              <a:gdLst/>
              <a:ahLst/>
              <a:cxnLst>
                <a:cxn ang="0">
                  <a:pos x="358" y="604"/>
                </a:cxn>
                <a:cxn ang="0">
                  <a:pos x="373" y="587"/>
                </a:cxn>
                <a:cxn ang="0">
                  <a:pos x="389" y="576"/>
                </a:cxn>
                <a:cxn ang="0">
                  <a:pos x="409" y="536"/>
                </a:cxn>
                <a:cxn ang="0">
                  <a:pos x="423" y="496"/>
                </a:cxn>
                <a:cxn ang="0">
                  <a:pos x="464" y="471"/>
                </a:cxn>
                <a:cxn ang="0">
                  <a:pos x="517" y="461"/>
                </a:cxn>
                <a:cxn ang="0">
                  <a:pos x="534" y="439"/>
                </a:cxn>
                <a:cxn ang="0">
                  <a:pos x="548" y="407"/>
                </a:cxn>
                <a:cxn ang="0">
                  <a:pos x="564" y="373"/>
                </a:cxn>
                <a:cxn ang="0">
                  <a:pos x="565" y="307"/>
                </a:cxn>
                <a:cxn ang="0">
                  <a:pos x="571" y="287"/>
                </a:cxn>
                <a:cxn ang="0">
                  <a:pos x="601" y="256"/>
                </a:cxn>
                <a:cxn ang="0">
                  <a:pos x="631" y="185"/>
                </a:cxn>
                <a:cxn ang="0">
                  <a:pos x="575" y="145"/>
                </a:cxn>
                <a:cxn ang="0">
                  <a:pos x="520" y="131"/>
                </a:cxn>
                <a:cxn ang="0">
                  <a:pos x="474" y="134"/>
                </a:cxn>
                <a:cxn ang="0">
                  <a:pos x="441" y="95"/>
                </a:cxn>
                <a:cxn ang="0">
                  <a:pos x="410" y="107"/>
                </a:cxn>
                <a:cxn ang="0">
                  <a:pos x="399" y="111"/>
                </a:cxn>
                <a:cxn ang="0">
                  <a:pos x="380" y="84"/>
                </a:cxn>
                <a:cxn ang="0">
                  <a:pos x="367" y="88"/>
                </a:cxn>
                <a:cxn ang="0">
                  <a:pos x="387" y="54"/>
                </a:cxn>
                <a:cxn ang="0">
                  <a:pos x="355" y="28"/>
                </a:cxn>
                <a:cxn ang="0">
                  <a:pos x="316" y="47"/>
                </a:cxn>
                <a:cxn ang="0">
                  <a:pos x="289" y="53"/>
                </a:cxn>
                <a:cxn ang="0">
                  <a:pos x="262" y="57"/>
                </a:cxn>
                <a:cxn ang="0">
                  <a:pos x="234" y="54"/>
                </a:cxn>
                <a:cxn ang="0">
                  <a:pos x="229" y="13"/>
                </a:cxn>
                <a:cxn ang="0">
                  <a:pos x="214" y="6"/>
                </a:cxn>
                <a:cxn ang="0">
                  <a:pos x="181" y="23"/>
                </a:cxn>
                <a:cxn ang="0">
                  <a:pos x="161" y="17"/>
                </a:cxn>
                <a:cxn ang="0">
                  <a:pos x="157" y="34"/>
                </a:cxn>
                <a:cxn ang="0">
                  <a:pos x="170" y="48"/>
                </a:cxn>
                <a:cxn ang="0">
                  <a:pos x="147" y="64"/>
                </a:cxn>
                <a:cxn ang="0">
                  <a:pos x="124" y="71"/>
                </a:cxn>
                <a:cxn ang="0">
                  <a:pos x="76" y="55"/>
                </a:cxn>
                <a:cxn ang="0">
                  <a:pos x="76" y="70"/>
                </a:cxn>
                <a:cxn ang="0">
                  <a:pos x="72" y="101"/>
                </a:cxn>
                <a:cxn ang="0">
                  <a:pos x="63" y="151"/>
                </a:cxn>
                <a:cxn ang="0">
                  <a:pos x="25" y="162"/>
                </a:cxn>
                <a:cxn ang="0">
                  <a:pos x="9" y="189"/>
                </a:cxn>
                <a:cxn ang="0">
                  <a:pos x="6" y="216"/>
                </a:cxn>
                <a:cxn ang="0">
                  <a:pos x="22" y="236"/>
                </a:cxn>
                <a:cxn ang="0">
                  <a:pos x="47" y="240"/>
                </a:cxn>
                <a:cxn ang="0">
                  <a:pos x="67" y="262"/>
                </a:cxn>
                <a:cxn ang="0">
                  <a:pos x="106" y="253"/>
                </a:cxn>
                <a:cxn ang="0">
                  <a:pos x="138" y="259"/>
                </a:cxn>
                <a:cxn ang="0">
                  <a:pos x="170" y="289"/>
                </a:cxn>
                <a:cxn ang="0">
                  <a:pos x="195" y="301"/>
                </a:cxn>
                <a:cxn ang="0">
                  <a:pos x="218" y="317"/>
                </a:cxn>
                <a:cxn ang="0">
                  <a:pos x="222" y="343"/>
                </a:cxn>
                <a:cxn ang="0">
                  <a:pos x="255" y="363"/>
                </a:cxn>
                <a:cxn ang="0">
                  <a:pos x="259" y="401"/>
                </a:cxn>
                <a:cxn ang="0">
                  <a:pos x="261" y="430"/>
                </a:cxn>
                <a:cxn ang="0">
                  <a:pos x="282" y="448"/>
                </a:cxn>
                <a:cxn ang="0">
                  <a:pos x="301" y="479"/>
                </a:cxn>
                <a:cxn ang="0">
                  <a:pos x="319" y="505"/>
                </a:cxn>
                <a:cxn ang="0">
                  <a:pos x="306" y="542"/>
                </a:cxn>
                <a:cxn ang="0">
                  <a:pos x="272" y="586"/>
                </a:cxn>
                <a:cxn ang="0">
                  <a:pos x="294" y="600"/>
                </a:cxn>
                <a:cxn ang="0">
                  <a:pos x="328" y="627"/>
                </a:cxn>
              </a:cxnLst>
              <a:rect l="0" t="0" r="r" b="b"/>
              <a:pathLst>
                <a:path w="634" h="651">
                  <a:moveTo>
                    <a:pt x="338" y="644"/>
                  </a:moveTo>
                  <a:lnTo>
                    <a:pt x="338" y="644"/>
                  </a:lnTo>
                  <a:lnTo>
                    <a:pt x="343" y="639"/>
                  </a:lnTo>
                  <a:lnTo>
                    <a:pt x="346" y="634"/>
                  </a:lnTo>
                  <a:lnTo>
                    <a:pt x="348" y="630"/>
                  </a:lnTo>
                  <a:lnTo>
                    <a:pt x="349" y="624"/>
                  </a:lnTo>
                  <a:lnTo>
                    <a:pt x="349" y="624"/>
                  </a:lnTo>
                  <a:lnTo>
                    <a:pt x="352" y="619"/>
                  </a:lnTo>
                  <a:lnTo>
                    <a:pt x="353" y="614"/>
                  </a:lnTo>
                  <a:lnTo>
                    <a:pt x="355" y="610"/>
                  </a:lnTo>
                  <a:lnTo>
                    <a:pt x="358" y="604"/>
                  </a:lnTo>
                  <a:lnTo>
                    <a:pt x="358" y="604"/>
                  </a:lnTo>
                  <a:lnTo>
                    <a:pt x="360" y="602"/>
                  </a:lnTo>
                  <a:lnTo>
                    <a:pt x="362" y="600"/>
                  </a:lnTo>
                  <a:lnTo>
                    <a:pt x="362" y="595"/>
                  </a:lnTo>
                  <a:lnTo>
                    <a:pt x="362" y="592"/>
                  </a:lnTo>
                  <a:lnTo>
                    <a:pt x="363" y="589"/>
                  </a:lnTo>
                  <a:lnTo>
                    <a:pt x="366" y="587"/>
                  </a:lnTo>
                  <a:lnTo>
                    <a:pt x="366" y="587"/>
                  </a:lnTo>
                  <a:lnTo>
                    <a:pt x="370" y="586"/>
                  </a:lnTo>
                  <a:lnTo>
                    <a:pt x="372" y="586"/>
                  </a:lnTo>
                  <a:lnTo>
                    <a:pt x="373" y="587"/>
                  </a:lnTo>
                  <a:lnTo>
                    <a:pt x="373" y="589"/>
                  </a:lnTo>
                  <a:lnTo>
                    <a:pt x="372" y="595"/>
                  </a:lnTo>
                  <a:lnTo>
                    <a:pt x="367" y="602"/>
                  </a:lnTo>
                  <a:lnTo>
                    <a:pt x="367" y="602"/>
                  </a:lnTo>
                  <a:lnTo>
                    <a:pt x="360" y="612"/>
                  </a:lnTo>
                  <a:lnTo>
                    <a:pt x="362" y="612"/>
                  </a:lnTo>
                  <a:lnTo>
                    <a:pt x="367" y="607"/>
                  </a:lnTo>
                  <a:lnTo>
                    <a:pt x="367" y="607"/>
                  </a:lnTo>
                  <a:lnTo>
                    <a:pt x="375" y="602"/>
                  </a:lnTo>
                  <a:lnTo>
                    <a:pt x="380" y="593"/>
                  </a:lnTo>
                  <a:lnTo>
                    <a:pt x="389" y="576"/>
                  </a:lnTo>
                  <a:lnTo>
                    <a:pt x="389" y="576"/>
                  </a:lnTo>
                  <a:lnTo>
                    <a:pt x="393" y="569"/>
                  </a:lnTo>
                  <a:lnTo>
                    <a:pt x="397" y="563"/>
                  </a:lnTo>
                  <a:lnTo>
                    <a:pt x="400" y="560"/>
                  </a:lnTo>
                  <a:lnTo>
                    <a:pt x="404" y="559"/>
                  </a:lnTo>
                  <a:lnTo>
                    <a:pt x="404" y="559"/>
                  </a:lnTo>
                  <a:lnTo>
                    <a:pt x="406" y="559"/>
                  </a:lnTo>
                  <a:lnTo>
                    <a:pt x="407" y="556"/>
                  </a:lnTo>
                  <a:lnTo>
                    <a:pt x="409" y="550"/>
                  </a:lnTo>
                  <a:lnTo>
                    <a:pt x="409" y="536"/>
                  </a:lnTo>
                  <a:lnTo>
                    <a:pt x="409" y="536"/>
                  </a:lnTo>
                  <a:lnTo>
                    <a:pt x="407" y="523"/>
                  </a:lnTo>
                  <a:lnTo>
                    <a:pt x="407" y="518"/>
                  </a:lnTo>
                  <a:lnTo>
                    <a:pt x="410" y="512"/>
                  </a:lnTo>
                  <a:lnTo>
                    <a:pt x="410" y="512"/>
                  </a:lnTo>
                  <a:lnTo>
                    <a:pt x="412" y="508"/>
                  </a:lnTo>
                  <a:lnTo>
                    <a:pt x="412" y="503"/>
                  </a:lnTo>
                  <a:lnTo>
                    <a:pt x="412" y="502"/>
                  </a:lnTo>
                  <a:lnTo>
                    <a:pt x="414" y="501"/>
                  </a:lnTo>
                  <a:lnTo>
                    <a:pt x="414" y="501"/>
                  </a:lnTo>
                  <a:lnTo>
                    <a:pt x="419" y="499"/>
                  </a:lnTo>
                  <a:lnTo>
                    <a:pt x="423" y="496"/>
                  </a:lnTo>
                  <a:lnTo>
                    <a:pt x="434" y="485"/>
                  </a:lnTo>
                  <a:lnTo>
                    <a:pt x="434" y="485"/>
                  </a:lnTo>
                  <a:lnTo>
                    <a:pt x="440" y="481"/>
                  </a:lnTo>
                  <a:lnTo>
                    <a:pt x="446" y="478"/>
                  </a:lnTo>
                  <a:lnTo>
                    <a:pt x="450" y="476"/>
                  </a:lnTo>
                  <a:lnTo>
                    <a:pt x="456" y="476"/>
                  </a:lnTo>
                  <a:lnTo>
                    <a:pt x="456" y="476"/>
                  </a:lnTo>
                  <a:lnTo>
                    <a:pt x="460" y="475"/>
                  </a:lnTo>
                  <a:lnTo>
                    <a:pt x="461" y="474"/>
                  </a:lnTo>
                  <a:lnTo>
                    <a:pt x="463" y="472"/>
                  </a:lnTo>
                  <a:lnTo>
                    <a:pt x="464" y="471"/>
                  </a:lnTo>
                  <a:lnTo>
                    <a:pt x="464" y="471"/>
                  </a:lnTo>
                  <a:lnTo>
                    <a:pt x="468" y="469"/>
                  </a:lnTo>
                  <a:lnTo>
                    <a:pt x="471" y="466"/>
                  </a:lnTo>
                  <a:lnTo>
                    <a:pt x="477" y="461"/>
                  </a:lnTo>
                  <a:lnTo>
                    <a:pt x="477" y="461"/>
                  </a:lnTo>
                  <a:lnTo>
                    <a:pt x="481" y="461"/>
                  </a:lnTo>
                  <a:lnTo>
                    <a:pt x="488" y="461"/>
                  </a:lnTo>
                  <a:lnTo>
                    <a:pt x="504" y="462"/>
                  </a:lnTo>
                  <a:lnTo>
                    <a:pt x="504" y="462"/>
                  </a:lnTo>
                  <a:lnTo>
                    <a:pt x="514" y="461"/>
                  </a:lnTo>
                  <a:lnTo>
                    <a:pt x="517" y="461"/>
                  </a:lnTo>
                  <a:lnTo>
                    <a:pt x="518" y="457"/>
                  </a:lnTo>
                  <a:lnTo>
                    <a:pt x="518" y="457"/>
                  </a:lnTo>
                  <a:lnTo>
                    <a:pt x="518" y="454"/>
                  </a:lnTo>
                  <a:lnTo>
                    <a:pt x="521" y="451"/>
                  </a:lnTo>
                  <a:lnTo>
                    <a:pt x="524" y="448"/>
                  </a:lnTo>
                  <a:lnTo>
                    <a:pt x="527" y="448"/>
                  </a:lnTo>
                  <a:lnTo>
                    <a:pt x="527" y="448"/>
                  </a:lnTo>
                  <a:lnTo>
                    <a:pt x="530" y="447"/>
                  </a:lnTo>
                  <a:lnTo>
                    <a:pt x="533" y="447"/>
                  </a:lnTo>
                  <a:lnTo>
                    <a:pt x="534" y="444"/>
                  </a:lnTo>
                  <a:lnTo>
                    <a:pt x="534" y="439"/>
                  </a:lnTo>
                  <a:lnTo>
                    <a:pt x="534" y="439"/>
                  </a:lnTo>
                  <a:lnTo>
                    <a:pt x="534" y="434"/>
                  </a:lnTo>
                  <a:lnTo>
                    <a:pt x="535" y="431"/>
                  </a:lnTo>
                  <a:lnTo>
                    <a:pt x="538" y="427"/>
                  </a:lnTo>
                  <a:lnTo>
                    <a:pt x="541" y="424"/>
                  </a:lnTo>
                  <a:lnTo>
                    <a:pt x="541" y="424"/>
                  </a:lnTo>
                  <a:lnTo>
                    <a:pt x="542" y="421"/>
                  </a:lnTo>
                  <a:lnTo>
                    <a:pt x="545" y="418"/>
                  </a:lnTo>
                  <a:lnTo>
                    <a:pt x="547" y="410"/>
                  </a:lnTo>
                  <a:lnTo>
                    <a:pt x="547" y="410"/>
                  </a:lnTo>
                  <a:lnTo>
                    <a:pt x="548" y="407"/>
                  </a:lnTo>
                  <a:lnTo>
                    <a:pt x="551" y="405"/>
                  </a:lnTo>
                  <a:lnTo>
                    <a:pt x="552" y="404"/>
                  </a:lnTo>
                  <a:lnTo>
                    <a:pt x="552" y="401"/>
                  </a:lnTo>
                  <a:lnTo>
                    <a:pt x="552" y="401"/>
                  </a:lnTo>
                  <a:lnTo>
                    <a:pt x="554" y="391"/>
                  </a:lnTo>
                  <a:lnTo>
                    <a:pt x="555" y="381"/>
                  </a:lnTo>
                  <a:lnTo>
                    <a:pt x="555" y="381"/>
                  </a:lnTo>
                  <a:lnTo>
                    <a:pt x="557" y="378"/>
                  </a:lnTo>
                  <a:lnTo>
                    <a:pt x="558" y="377"/>
                  </a:lnTo>
                  <a:lnTo>
                    <a:pt x="561" y="375"/>
                  </a:lnTo>
                  <a:lnTo>
                    <a:pt x="564" y="373"/>
                  </a:lnTo>
                  <a:lnTo>
                    <a:pt x="564" y="373"/>
                  </a:lnTo>
                  <a:lnTo>
                    <a:pt x="564" y="370"/>
                  </a:lnTo>
                  <a:lnTo>
                    <a:pt x="564" y="365"/>
                  </a:lnTo>
                  <a:lnTo>
                    <a:pt x="564" y="360"/>
                  </a:lnTo>
                  <a:lnTo>
                    <a:pt x="565" y="353"/>
                  </a:lnTo>
                  <a:lnTo>
                    <a:pt x="565" y="353"/>
                  </a:lnTo>
                  <a:lnTo>
                    <a:pt x="567" y="344"/>
                  </a:lnTo>
                  <a:lnTo>
                    <a:pt x="567" y="337"/>
                  </a:lnTo>
                  <a:lnTo>
                    <a:pt x="565" y="321"/>
                  </a:lnTo>
                  <a:lnTo>
                    <a:pt x="565" y="321"/>
                  </a:lnTo>
                  <a:lnTo>
                    <a:pt x="565" y="307"/>
                  </a:lnTo>
                  <a:lnTo>
                    <a:pt x="567" y="301"/>
                  </a:lnTo>
                  <a:lnTo>
                    <a:pt x="569" y="299"/>
                  </a:lnTo>
                  <a:lnTo>
                    <a:pt x="569" y="299"/>
                  </a:lnTo>
                  <a:lnTo>
                    <a:pt x="571" y="296"/>
                  </a:lnTo>
                  <a:lnTo>
                    <a:pt x="571" y="294"/>
                  </a:lnTo>
                  <a:lnTo>
                    <a:pt x="568" y="292"/>
                  </a:lnTo>
                  <a:lnTo>
                    <a:pt x="568" y="292"/>
                  </a:lnTo>
                  <a:lnTo>
                    <a:pt x="567" y="290"/>
                  </a:lnTo>
                  <a:lnTo>
                    <a:pt x="567" y="289"/>
                  </a:lnTo>
                  <a:lnTo>
                    <a:pt x="569" y="287"/>
                  </a:lnTo>
                  <a:lnTo>
                    <a:pt x="571" y="287"/>
                  </a:lnTo>
                  <a:lnTo>
                    <a:pt x="571" y="287"/>
                  </a:lnTo>
                  <a:lnTo>
                    <a:pt x="575" y="290"/>
                  </a:lnTo>
                  <a:lnTo>
                    <a:pt x="578" y="292"/>
                  </a:lnTo>
                  <a:lnTo>
                    <a:pt x="581" y="290"/>
                  </a:lnTo>
                  <a:lnTo>
                    <a:pt x="581" y="290"/>
                  </a:lnTo>
                  <a:lnTo>
                    <a:pt x="584" y="287"/>
                  </a:lnTo>
                  <a:lnTo>
                    <a:pt x="588" y="280"/>
                  </a:lnTo>
                  <a:lnTo>
                    <a:pt x="594" y="266"/>
                  </a:lnTo>
                  <a:lnTo>
                    <a:pt x="594" y="266"/>
                  </a:lnTo>
                  <a:lnTo>
                    <a:pt x="597" y="260"/>
                  </a:lnTo>
                  <a:lnTo>
                    <a:pt x="601" y="256"/>
                  </a:lnTo>
                  <a:lnTo>
                    <a:pt x="609" y="253"/>
                  </a:lnTo>
                  <a:lnTo>
                    <a:pt x="609" y="253"/>
                  </a:lnTo>
                  <a:lnTo>
                    <a:pt x="614" y="250"/>
                  </a:lnTo>
                  <a:lnTo>
                    <a:pt x="619" y="243"/>
                  </a:lnTo>
                  <a:lnTo>
                    <a:pt x="625" y="235"/>
                  </a:lnTo>
                  <a:lnTo>
                    <a:pt x="631" y="222"/>
                  </a:lnTo>
                  <a:lnTo>
                    <a:pt x="631" y="222"/>
                  </a:lnTo>
                  <a:lnTo>
                    <a:pt x="634" y="216"/>
                  </a:lnTo>
                  <a:lnTo>
                    <a:pt x="634" y="209"/>
                  </a:lnTo>
                  <a:lnTo>
                    <a:pt x="634" y="196"/>
                  </a:lnTo>
                  <a:lnTo>
                    <a:pt x="631" y="185"/>
                  </a:lnTo>
                  <a:lnTo>
                    <a:pt x="628" y="175"/>
                  </a:lnTo>
                  <a:lnTo>
                    <a:pt x="628" y="175"/>
                  </a:lnTo>
                  <a:lnTo>
                    <a:pt x="625" y="169"/>
                  </a:lnTo>
                  <a:lnTo>
                    <a:pt x="622" y="166"/>
                  </a:lnTo>
                  <a:lnTo>
                    <a:pt x="619" y="166"/>
                  </a:lnTo>
                  <a:lnTo>
                    <a:pt x="614" y="166"/>
                  </a:lnTo>
                  <a:lnTo>
                    <a:pt x="614" y="166"/>
                  </a:lnTo>
                  <a:lnTo>
                    <a:pt x="608" y="166"/>
                  </a:lnTo>
                  <a:lnTo>
                    <a:pt x="599" y="163"/>
                  </a:lnTo>
                  <a:lnTo>
                    <a:pt x="588" y="156"/>
                  </a:lnTo>
                  <a:lnTo>
                    <a:pt x="575" y="145"/>
                  </a:lnTo>
                  <a:lnTo>
                    <a:pt x="575" y="145"/>
                  </a:lnTo>
                  <a:lnTo>
                    <a:pt x="569" y="139"/>
                  </a:lnTo>
                  <a:lnTo>
                    <a:pt x="562" y="135"/>
                  </a:lnTo>
                  <a:lnTo>
                    <a:pt x="557" y="132"/>
                  </a:lnTo>
                  <a:lnTo>
                    <a:pt x="550" y="129"/>
                  </a:lnTo>
                  <a:lnTo>
                    <a:pt x="544" y="129"/>
                  </a:lnTo>
                  <a:lnTo>
                    <a:pt x="538" y="129"/>
                  </a:lnTo>
                  <a:lnTo>
                    <a:pt x="528" y="131"/>
                  </a:lnTo>
                  <a:lnTo>
                    <a:pt x="528" y="131"/>
                  </a:lnTo>
                  <a:lnTo>
                    <a:pt x="524" y="132"/>
                  </a:lnTo>
                  <a:lnTo>
                    <a:pt x="520" y="131"/>
                  </a:lnTo>
                  <a:lnTo>
                    <a:pt x="511" y="129"/>
                  </a:lnTo>
                  <a:lnTo>
                    <a:pt x="504" y="126"/>
                  </a:lnTo>
                  <a:lnTo>
                    <a:pt x="497" y="124"/>
                  </a:lnTo>
                  <a:lnTo>
                    <a:pt x="497" y="124"/>
                  </a:lnTo>
                  <a:lnTo>
                    <a:pt x="494" y="124"/>
                  </a:lnTo>
                  <a:lnTo>
                    <a:pt x="491" y="124"/>
                  </a:lnTo>
                  <a:lnTo>
                    <a:pt x="486" y="128"/>
                  </a:lnTo>
                  <a:lnTo>
                    <a:pt x="481" y="131"/>
                  </a:lnTo>
                  <a:lnTo>
                    <a:pt x="476" y="134"/>
                  </a:lnTo>
                  <a:lnTo>
                    <a:pt x="476" y="134"/>
                  </a:lnTo>
                  <a:lnTo>
                    <a:pt x="474" y="134"/>
                  </a:lnTo>
                  <a:lnTo>
                    <a:pt x="474" y="134"/>
                  </a:lnTo>
                  <a:lnTo>
                    <a:pt x="476" y="129"/>
                  </a:lnTo>
                  <a:lnTo>
                    <a:pt x="478" y="124"/>
                  </a:lnTo>
                  <a:lnTo>
                    <a:pt x="480" y="118"/>
                  </a:lnTo>
                  <a:lnTo>
                    <a:pt x="480" y="118"/>
                  </a:lnTo>
                  <a:lnTo>
                    <a:pt x="478" y="117"/>
                  </a:lnTo>
                  <a:lnTo>
                    <a:pt x="476" y="114"/>
                  </a:lnTo>
                  <a:lnTo>
                    <a:pt x="467" y="107"/>
                  </a:lnTo>
                  <a:lnTo>
                    <a:pt x="454" y="101"/>
                  </a:lnTo>
                  <a:lnTo>
                    <a:pt x="441" y="95"/>
                  </a:lnTo>
                  <a:lnTo>
                    <a:pt x="441" y="95"/>
                  </a:lnTo>
                  <a:lnTo>
                    <a:pt x="432" y="92"/>
                  </a:lnTo>
                  <a:lnTo>
                    <a:pt x="427" y="92"/>
                  </a:lnTo>
                  <a:lnTo>
                    <a:pt x="424" y="94"/>
                  </a:lnTo>
                  <a:lnTo>
                    <a:pt x="422" y="94"/>
                  </a:lnTo>
                  <a:lnTo>
                    <a:pt x="420" y="97"/>
                  </a:lnTo>
                  <a:lnTo>
                    <a:pt x="419" y="102"/>
                  </a:lnTo>
                  <a:lnTo>
                    <a:pt x="419" y="102"/>
                  </a:lnTo>
                  <a:lnTo>
                    <a:pt x="417" y="105"/>
                  </a:lnTo>
                  <a:lnTo>
                    <a:pt x="417" y="107"/>
                  </a:lnTo>
                  <a:lnTo>
                    <a:pt x="414" y="107"/>
                  </a:lnTo>
                  <a:lnTo>
                    <a:pt x="410" y="107"/>
                  </a:lnTo>
                  <a:lnTo>
                    <a:pt x="409" y="108"/>
                  </a:lnTo>
                  <a:lnTo>
                    <a:pt x="407" y="111"/>
                  </a:lnTo>
                  <a:lnTo>
                    <a:pt x="407" y="111"/>
                  </a:lnTo>
                  <a:lnTo>
                    <a:pt x="404" y="114"/>
                  </a:lnTo>
                  <a:lnTo>
                    <a:pt x="403" y="117"/>
                  </a:lnTo>
                  <a:lnTo>
                    <a:pt x="400" y="117"/>
                  </a:lnTo>
                  <a:lnTo>
                    <a:pt x="399" y="117"/>
                  </a:lnTo>
                  <a:lnTo>
                    <a:pt x="396" y="114"/>
                  </a:lnTo>
                  <a:lnTo>
                    <a:pt x="397" y="112"/>
                  </a:lnTo>
                  <a:lnTo>
                    <a:pt x="399" y="111"/>
                  </a:lnTo>
                  <a:lnTo>
                    <a:pt x="399" y="111"/>
                  </a:lnTo>
                  <a:lnTo>
                    <a:pt x="403" y="108"/>
                  </a:lnTo>
                  <a:lnTo>
                    <a:pt x="407" y="104"/>
                  </a:lnTo>
                  <a:lnTo>
                    <a:pt x="410" y="98"/>
                  </a:lnTo>
                  <a:lnTo>
                    <a:pt x="413" y="92"/>
                  </a:lnTo>
                  <a:lnTo>
                    <a:pt x="413" y="92"/>
                  </a:lnTo>
                  <a:lnTo>
                    <a:pt x="412" y="90"/>
                  </a:lnTo>
                  <a:lnTo>
                    <a:pt x="410" y="88"/>
                  </a:lnTo>
                  <a:lnTo>
                    <a:pt x="400" y="84"/>
                  </a:lnTo>
                  <a:lnTo>
                    <a:pt x="389" y="82"/>
                  </a:lnTo>
                  <a:lnTo>
                    <a:pt x="385" y="84"/>
                  </a:lnTo>
                  <a:lnTo>
                    <a:pt x="380" y="84"/>
                  </a:lnTo>
                  <a:lnTo>
                    <a:pt x="380" y="84"/>
                  </a:lnTo>
                  <a:lnTo>
                    <a:pt x="377" y="85"/>
                  </a:lnTo>
                  <a:lnTo>
                    <a:pt x="376" y="88"/>
                  </a:lnTo>
                  <a:lnTo>
                    <a:pt x="375" y="94"/>
                  </a:lnTo>
                  <a:lnTo>
                    <a:pt x="373" y="97"/>
                  </a:lnTo>
                  <a:lnTo>
                    <a:pt x="372" y="97"/>
                  </a:lnTo>
                  <a:lnTo>
                    <a:pt x="370" y="97"/>
                  </a:lnTo>
                  <a:lnTo>
                    <a:pt x="370" y="97"/>
                  </a:lnTo>
                  <a:lnTo>
                    <a:pt x="367" y="95"/>
                  </a:lnTo>
                  <a:lnTo>
                    <a:pt x="366" y="92"/>
                  </a:lnTo>
                  <a:lnTo>
                    <a:pt x="367" y="88"/>
                  </a:lnTo>
                  <a:lnTo>
                    <a:pt x="370" y="85"/>
                  </a:lnTo>
                  <a:lnTo>
                    <a:pt x="375" y="84"/>
                  </a:lnTo>
                  <a:lnTo>
                    <a:pt x="375" y="84"/>
                  </a:lnTo>
                  <a:lnTo>
                    <a:pt x="376" y="82"/>
                  </a:lnTo>
                  <a:lnTo>
                    <a:pt x="379" y="81"/>
                  </a:lnTo>
                  <a:lnTo>
                    <a:pt x="383" y="77"/>
                  </a:lnTo>
                  <a:lnTo>
                    <a:pt x="390" y="64"/>
                  </a:lnTo>
                  <a:lnTo>
                    <a:pt x="390" y="64"/>
                  </a:lnTo>
                  <a:lnTo>
                    <a:pt x="390" y="61"/>
                  </a:lnTo>
                  <a:lnTo>
                    <a:pt x="390" y="58"/>
                  </a:lnTo>
                  <a:lnTo>
                    <a:pt x="387" y="54"/>
                  </a:lnTo>
                  <a:lnTo>
                    <a:pt x="382" y="51"/>
                  </a:lnTo>
                  <a:lnTo>
                    <a:pt x="377" y="47"/>
                  </a:lnTo>
                  <a:lnTo>
                    <a:pt x="377" y="47"/>
                  </a:lnTo>
                  <a:lnTo>
                    <a:pt x="375" y="43"/>
                  </a:lnTo>
                  <a:lnTo>
                    <a:pt x="373" y="40"/>
                  </a:lnTo>
                  <a:lnTo>
                    <a:pt x="372" y="30"/>
                  </a:lnTo>
                  <a:lnTo>
                    <a:pt x="369" y="21"/>
                  </a:lnTo>
                  <a:lnTo>
                    <a:pt x="367" y="17"/>
                  </a:lnTo>
                  <a:lnTo>
                    <a:pt x="366" y="16"/>
                  </a:lnTo>
                  <a:lnTo>
                    <a:pt x="366" y="16"/>
                  </a:lnTo>
                  <a:lnTo>
                    <a:pt x="355" y="28"/>
                  </a:lnTo>
                  <a:lnTo>
                    <a:pt x="349" y="35"/>
                  </a:lnTo>
                  <a:lnTo>
                    <a:pt x="346" y="41"/>
                  </a:lnTo>
                  <a:lnTo>
                    <a:pt x="346" y="41"/>
                  </a:lnTo>
                  <a:lnTo>
                    <a:pt x="343" y="45"/>
                  </a:lnTo>
                  <a:lnTo>
                    <a:pt x="340" y="47"/>
                  </a:lnTo>
                  <a:lnTo>
                    <a:pt x="336" y="47"/>
                  </a:lnTo>
                  <a:lnTo>
                    <a:pt x="329" y="48"/>
                  </a:lnTo>
                  <a:lnTo>
                    <a:pt x="329" y="48"/>
                  </a:lnTo>
                  <a:lnTo>
                    <a:pt x="323" y="50"/>
                  </a:lnTo>
                  <a:lnTo>
                    <a:pt x="319" y="48"/>
                  </a:lnTo>
                  <a:lnTo>
                    <a:pt x="316" y="47"/>
                  </a:lnTo>
                  <a:lnTo>
                    <a:pt x="313" y="44"/>
                  </a:lnTo>
                  <a:lnTo>
                    <a:pt x="313" y="44"/>
                  </a:lnTo>
                  <a:lnTo>
                    <a:pt x="311" y="43"/>
                  </a:lnTo>
                  <a:lnTo>
                    <a:pt x="306" y="43"/>
                  </a:lnTo>
                  <a:lnTo>
                    <a:pt x="296" y="43"/>
                  </a:lnTo>
                  <a:lnTo>
                    <a:pt x="296" y="43"/>
                  </a:lnTo>
                  <a:lnTo>
                    <a:pt x="294" y="43"/>
                  </a:lnTo>
                  <a:lnTo>
                    <a:pt x="292" y="44"/>
                  </a:lnTo>
                  <a:lnTo>
                    <a:pt x="292" y="47"/>
                  </a:lnTo>
                  <a:lnTo>
                    <a:pt x="291" y="51"/>
                  </a:lnTo>
                  <a:lnTo>
                    <a:pt x="289" y="53"/>
                  </a:lnTo>
                  <a:lnTo>
                    <a:pt x="289" y="53"/>
                  </a:lnTo>
                  <a:lnTo>
                    <a:pt x="285" y="54"/>
                  </a:lnTo>
                  <a:lnTo>
                    <a:pt x="279" y="53"/>
                  </a:lnTo>
                  <a:lnTo>
                    <a:pt x="274" y="51"/>
                  </a:lnTo>
                  <a:lnTo>
                    <a:pt x="272" y="51"/>
                  </a:lnTo>
                  <a:lnTo>
                    <a:pt x="269" y="53"/>
                  </a:lnTo>
                  <a:lnTo>
                    <a:pt x="269" y="53"/>
                  </a:lnTo>
                  <a:lnTo>
                    <a:pt x="268" y="54"/>
                  </a:lnTo>
                  <a:lnTo>
                    <a:pt x="265" y="55"/>
                  </a:lnTo>
                  <a:lnTo>
                    <a:pt x="264" y="55"/>
                  </a:lnTo>
                  <a:lnTo>
                    <a:pt x="262" y="57"/>
                  </a:lnTo>
                  <a:lnTo>
                    <a:pt x="262" y="57"/>
                  </a:lnTo>
                  <a:lnTo>
                    <a:pt x="259" y="58"/>
                  </a:lnTo>
                  <a:lnTo>
                    <a:pt x="257" y="60"/>
                  </a:lnTo>
                  <a:lnTo>
                    <a:pt x="254" y="60"/>
                  </a:lnTo>
                  <a:lnTo>
                    <a:pt x="251" y="61"/>
                  </a:lnTo>
                  <a:lnTo>
                    <a:pt x="251" y="61"/>
                  </a:lnTo>
                  <a:lnTo>
                    <a:pt x="249" y="62"/>
                  </a:lnTo>
                  <a:lnTo>
                    <a:pt x="245" y="62"/>
                  </a:lnTo>
                  <a:lnTo>
                    <a:pt x="239" y="60"/>
                  </a:lnTo>
                  <a:lnTo>
                    <a:pt x="234" y="54"/>
                  </a:lnTo>
                  <a:lnTo>
                    <a:pt x="234" y="54"/>
                  </a:lnTo>
                  <a:lnTo>
                    <a:pt x="231" y="51"/>
                  </a:lnTo>
                  <a:lnTo>
                    <a:pt x="229" y="47"/>
                  </a:lnTo>
                  <a:lnTo>
                    <a:pt x="228" y="38"/>
                  </a:lnTo>
                  <a:lnTo>
                    <a:pt x="228" y="31"/>
                  </a:lnTo>
                  <a:lnTo>
                    <a:pt x="231" y="25"/>
                  </a:lnTo>
                  <a:lnTo>
                    <a:pt x="231" y="25"/>
                  </a:lnTo>
                  <a:lnTo>
                    <a:pt x="232" y="23"/>
                  </a:lnTo>
                  <a:lnTo>
                    <a:pt x="234" y="20"/>
                  </a:lnTo>
                  <a:lnTo>
                    <a:pt x="232" y="16"/>
                  </a:lnTo>
                  <a:lnTo>
                    <a:pt x="229" y="13"/>
                  </a:lnTo>
                  <a:lnTo>
                    <a:pt x="229" y="13"/>
                  </a:lnTo>
                  <a:lnTo>
                    <a:pt x="228" y="11"/>
                  </a:lnTo>
                  <a:lnTo>
                    <a:pt x="227" y="10"/>
                  </a:lnTo>
                  <a:lnTo>
                    <a:pt x="227" y="6"/>
                  </a:lnTo>
                  <a:lnTo>
                    <a:pt x="225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20" y="0"/>
                  </a:lnTo>
                  <a:lnTo>
                    <a:pt x="218" y="0"/>
                  </a:lnTo>
                  <a:lnTo>
                    <a:pt x="217" y="3"/>
                  </a:lnTo>
                  <a:lnTo>
                    <a:pt x="214" y="6"/>
                  </a:lnTo>
                  <a:lnTo>
                    <a:pt x="212" y="8"/>
                  </a:lnTo>
                  <a:lnTo>
                    <a:pt x="212" y="8"/>
                  </a:lnTo>
                  <a:lnTo>
                    <a:pt x="202" y="13"/>
                  </a:lnTo>
                  <a:lnTo>
                    <a:pt x="197" y="16"/>
                  </a:lnTo>
                  <a:lnTo>
                    <a:pt x="193" y="16"/>
                  </a:lnTo>
                  <a:lnTo>
                    <a:pt x="193" y="16"/>
                  </a:lnTo>
                  <a:lnTo>
                    <a:pt x="188" y="16"/>
                  </a:lnTo>
                  <a:lnTo>
                    <a:pt x="185" y="17"/>
                  </a:lnTo>
                  <a:lnTo>
                    <a:pt x="183" y="18"/>
                  </a:lnTo>
                  <a:lnTo>
                    <a:pt x="181" y="23"/>
                  </a:lnTo>
                  <a:lnTo>
                    <a:pt x="181" y="23"/>
                  </a:lnTo>
                  <a:lnTo>
                    <a:pt x="181" y="25"/>
                  </a:lnTo>
                  <a:lnTo>
                    <a:pt x="178" y="25"/>
                  </a:lnTo>
                  <a:lnTo>
                    <a:pt x="177" y="24"/>
                  </a:lnTo>
                  <a:lnTo>
                    <a:pt x="175" y="21"/>
                  </a:lnTo>
                  <a:lnTo>
                    <a:pt x="175" y="21"/>
                  </a:lnTo>
                  <a:lnTo>
                    <a:pt x="174" y="21"/>
                  </a:lnTo>
                  <a:lnTo>
                    <a:pt x="173" y="20"/>
                  </a:lnTo>
                  <a:lnTo>
                    <a:pt x="168" y="18"/>
                  </a:lnTo>
                  <a:lnTo>
                    <a:pt x="164" y="18"/>
                  </a:lnTo>
                  <a:lnTo>
                    <a:pt x="161" y="17"/>
                  </a:lnTo>
                  <a:lnTo>
                    <a:pt x="161" y="17"/>
                  </a:lnTo>
                  <a:lnTo>
                    <a:pt x="157" y="16"/>
                  </a:lnTo>
                  <a:lnTo>
                    <a:pt x="153" y="16"/>
                  </a:lnTo>
                  <a:lnTo>
                    <a:pt x="150" y="17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4" y="21"/>
                  </a:lnTo>
                  <a:lnTo>
                    <a:pt x="156" y="24"/>
                  </a:lnTo>
                  <a:lnTo>
                    <a:pt x="157" y="31"/>
                  </a:lnTo>
                  <a:lnTo>
                    <a:pt x="157" y="31"/>
                  </a:lnTo>
                  <a:lnTo>
                    <a:pt x="157" y="34"/>
                  </a:lnTo>
                  <a:lnTo>
                    <a:pt x="158" y="35"/>
                  </a:lnTo>
                  <a:lnTo>
                    <a:pt x="160" y="38"/>
                  </a:lnTo>
                  <a:lnTo>
                    <a:pt x="161" y="41"/>
                  </a:lnTo>
                  <a:lnTo>
                    <a:pt x="161" y="41"/>
                  </a:lnTo>
                  <a:lnTo>
                    <a:pt x="161" y="44"/>
                  </a:lnTo>
                  <a:lnTo>
                    <a:pt x="164" y="44"/>
                  </a:lnTo>
                  <a:lnTo>
                    <a:pt x="170" y="43"/>
                  </a:lnTo>
                  <a:lnTo>
                    <a:pt x="170" y="43"/>
                  </a:lnTo>
                  <a:lnTo>
                    <a:pt x="171" y="44"/>
                  </a:lnTo>
                  <a:lnTo>
                    <a:pt x="171" y="45"/>
                  </a:lnTo>
                  <a:lnTo>
                    <a:pt x="170" y="48"/>
                  </a:lnTo>
                  <a:lnTo>
                    <a:pt x="167" y="50"/>
                  </a:lnTo>
                  <a:lnTo>
                    <a:pt x="167" y="50"/>
                  </a:lnTo>
                  <a:lnTo>
                    <a:pt x="164" y="51"/>
                  </a:lnTo>
                  <a:lnTo>
                    <a:pt x="161" y="53"/>
                  </a:lnTo>
                  <a:lnTo>
                    <a:pt x="160" y="55"/>
                  </a:lnTo>
                  <a:lnTo>
                    <a:pt x="158" y="58"/>
                  </a:lnTo>
                  <a:lnTo>
                    <a:pt x="158" y="58"/>
                  </a:lnTo>
                  <a:lnTo>
                    <a:pt x="157" y="61"/>
                  </a:lnTo>
                  <a:lnTo>
                    <a:pt x="154" y="61"/>
                  </a:lnTo>
                  <a:lnTo>
                    <a:pt x="151" y="62"/>
                  </a:lnTo>
                  <a:lnTo>
                    <a:pt x="147" y="64"/>
                  </a:lnTo>
                  <a:lnTo>
                    <a:pt x="147" y="64"/>
                  </a:lnTo>
                  <a:lnTo>
                    <a:pt x="141" y="68"/>
                  </a:lnTo>
                  <a:lnTo>
                    <a:pt x="138" y="70"/>
                  </a:lnTo>
                  <a:lnTo>
                    <a:pt x="137" y="70"/>
                  </a:lnTo>
                  <a:lnTo>
                    <a:pt x="137" y="70"/>
                  </a:lnTo>
                  <a:lnTo>
                    <a:pt x="134" y="68"/>
                  </a:lnTo>
                  <a:lnTo>
                    <a:pt x="133" y="68"/>
                  </a:lnTo>
                  <a:lnTo>
                    <a:pt x="128" y="71"/>
                  </a:lnTo>
                  <a:lnTo>
                    <a:pt x="128" y="71"/>
                  </a:lnTo>
                  <a:lnTo>
                    <a:pt x="126" y="71"/>
                  </a:lnTo>
                  <a:lnTo>
                    <a:pt x="124" y="71"/>
                  </a:lnTo>
                  <a:lnTo>
                    <a:pt x="119" y="67"/>
                  </a:lnTo>
                  <a:lnTo>
                    <a:pt x="119" y="67"/>
                  </a:lnTo>
                  <a:lnTo>
                    <a:pt x="116" y="64"/>
                  </a:lnTo>
                  <a:lnTo>
                    <a:pt x="113" y="60"/>
                  </a:lnTo>
                  <a:lnTo>
                    <a:pt x="110" y="55"/>
                  </a:lnTo>
                  <a:lnTo>
                    <a:pt x="106" y="51"/>
                  </a:lnTo>
                  <a:lnTo>
                    <a:pt x="106" y="51"/>
                  </a:lnTo>
                  <a:lnTo>
                    <a:pt x="99" y="54"/>
                  </a:lnTo>
                  <a:lnTo>
                    <a:pt x="90" y="55"/>
                  </a:lnTo>
                  <a:lnTo>
                    <a:pt x="90" y="55"/>
                  </a:lnTo>
                  <a:lnTo>
                    <a:pt x="76" y="55"/>
                  </a:lnTo>
                  <a:lnTo>
                    <a:pt x="69" y="55"/>
                  </a:lnTo>
                  <a:lnTo>
                    <a:pt x="67" y="57"/>
                  </a:lnTo>
                  <a:lnTo>
                    <a:pt x="66" y="57"/>
                  </a:lnTo>
                  <a:lnTo>
                    <a:pt x="66" y="57"/>
                  </a:lnTo>
                  <a:lnTo>
                    <a:pt x="66" y="60"/>
                  </a:lnTo>
                  <a:lnTo>
                    <a:pt x="67" y="62"/>
                  </a:lnTo>
                  <a:lnTo>
                    <a:pt x="69" y="65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74" y="68"/>
                  </a:lnTo>
                  <a:lnTo>
                    <a:pt x="76" y="70"/>
                  </a:lnTo>
                  <a:lnTo>
                    <a:pt x="73" y="72"/>
                  </a:lnTo>
                  <a:lnTo>
                    <a:pt x="73" y="72"/>
                  </a:lnTo>
                  <a:lnTo>
                    <a:pt x="69" y="74"/>
                  </a:lnTo>
                  <a:lnTo>
                    <a:pt x="66" y="75"/>
                  </a:lnTo>
                  <a:lnTo>
                    <a:pt x="63" y="77"/>
                  </a:lnTo>
                  <a:lnTo>
                    <a:pt x="63" y="81"/>
                  </a:lnTo>
                  <a:lnTo>
                    <a:pt x="63" y="81"/>
                  </a:lnTo>
                  <a:lnTo>
                    <a:pt x="63" y="85"/>
                  </a:lnTo>
                  <a:lnTo>
                    <a:pt x="64" y="88"/>
                  </a:lnTo>
                  <a:lnTo>
                    <a:pt x="69" y="95"/>
                  </a:lnTo>
                  <a:lnTo>
                    <a:pt x="72" y="101"/>
                  </a:lnTo>
                  <a:lnTo>
                    <a:pt x="73" y="104"/>
                  </a:lnTo>
                  <a:lnTo>
                    <a:pt x="73" y="108"/>
                  </a:lnTo>
                  <a:lnTo>
                    <a:pt x="73" y="108"/>
                  </a:lnTo>
                  <a:lnTo>
                    <a:pt x="70" y="118"/>
                  </a:lnTo>
                  <a:lnTo>
                    <a:pt x="70" y="129"/>
                  </a:lnTo>
                  <a:lnTo>
                    <a:pt x="70" y="129"/>
                  </a:lnTo>
                  <a:lnTo>
                    <a:pt x="67" y="142"/>
                  </a:lnTo>
                  <a:lnTo>
                    <a:pt x="66" y="148"/>
                  </a:lnTo>
                  <a:lnTo>
                    <a:pt x="64" y="151"/>
                  </a:lnTo>
                  <a:lnTo>
                    <a:pt x="63" y="151"/>
                  </a:lnTo>
                  <a:lnTo>
                    <a:pt x="63" y="151"/>
                  </a:lnTo>
                  <a:lnTo>
                    <a:pt x="60" y="151"/>
                  </a:lnTo>
                  <a:lnTo>
                    <a:pt x="57" y="151"/>
                  </a:lnTo>
                  <a:lnTo>
                    <a:pt x="53" y="151"/>
                  </a:lnTo>
                  <a:lnTo>
                    <a:pt x="50" y="152"/>
                  </a:lnTo>
                  <a:lnTo>
                    <a:pt x="50" y="152"/>
                  </a:lnTo>
                  <a:lnTo>
                    <a:pt x="45" y="155"/>
                  </a:lnTo>
                  <a:lnTo>
                    <a:pt x="40" y="155"/>
                  </a:lnTo>
                  <a:lnTo>
                    <a:pt x="35" y="156"/>
                  </a:lnTo>
                  <a:lnTo>
                    <a:pt x="30" y="159"/>
                  </a:lnTo>
                  <a:lnTo>
                    <a:pt x="30" y="159"/>
                  </a:lnTo>
                  <a:lnTo>
                    <a:pt x="25" y="162"/>
                  </a:lnTo>
                  <a:lnTo>
                    <a:pt x="20" y="163"/>
                  </a:lnTo>
                  <a:lnTo>
                    <a:pt x="18" y="165"/>
                  </a:lnTo>
                  <a:lnTo>
                    <a:pt x="16" y="169"/>
                  </a:lnTo>
                  <a:lnTo>
                    <a:pt x="16" y="169"/>
                  </a:lnTo>
                  <a:lnTo>
                    <a:pt x="15" y="173"/>
                  </a:lnTo>
                  <a:lnTo>
                    <a:pt x="13" y="176"/>
                  </a:lnTo>
                  <a:lnTo>
                    <a:pt x="10" y="181"/>
                  </a:lnTo>
                  <a:lnTo>
                    <a:pt x="10" y="183"/>
                  </a:lnTo>
                  <a:lnTo>
                    <a:pt x="10" y="183"/>
                  </a:lnTo>
                  <a:lnTo>
                    <a:pt x="10" y="186"/>
                  </a:lnTo>
                  <a:lnTo>
                    <a:pt x="9" y="189"/>
                  </a:lnTo>
                  <a:lnTo>
                    <a:pt x="6" y="191"/>
                  </a:lnTo>
                  <a:lnTo>
                    <a:pt x="3" y="192"/>
                  </a:lnTo>
                  <a:lnTo>
                    <a:pt x="3" y="192"/>
                  </a:lnTo>
                  <a:lnTo>
                    <a:pt x="2" y="195"/>
                  </a:lnTo>
                  <a:lnTo>
                    <a:pt x="2" y="198"/>
                  </a:lnTo>
                  <a:lnTo>
                    <a:pt x="2" y="200"/>
                  </a:lnTo>
                  <a:lnTo>
                    <a:pt x="2" y="203"/>
                  </a:lnTo>
                  <a:lnTo>
                    <a:pt x="2" y="203"/>
                  </a:lnTo>
                  <a:lnTo>
                    <a:pt x="0" y="206"/>
                  </a:lnTo>
                  <a:lnTo>
                    <a:pt x="0" y="209"/>
                  </a:lnTo>
                  <a:lnTo>
                    <a:pt x="6" y="216"/>
                  </a:lnTo>
                  <a:lnTo>
                    <a:pt x="6" y="216"/>
                  </a:lnTo>
                  <a:lnTo>
                    <a:pt x="10" y="223"/>
                  </a:lnTo>
                  <a:lnTo>
                    <a:pt x="12" y="227"/>
                  </a:lnTo>
                  <a:lnTo>
                    <a:pt x="12" y="230"/>
                  </a:lnTo>
                  <a:lnTo>
                    <a:pt x="12" y="230"/>
                  </a:lnTo>
                  <a:lnTo>
                    <a:pt x="12" y="233"/>
                  </a:lnTo>
                  <a:lnTo>
                    <a:pt x="15" y="235"/>
                  </a:lnTo>
                  <a:lnTo>
                    <a:pt x="18" y="236"/>
                  </a:lnTo>
                  <a:lnTo>
                    <a:pt x="20" y="236"/>
                  </a:lnTo>
                  <a:lnTo>
                    <a:pt x="20" y="236"/>
                  </a:lnTo>
                  <a:lnTo>
                    <a:pt x="22" y="236"/>
                  </a:lnTo>
                  <a:lnTo>
                    <a:pt x="22" y="237"/>
                  </a:lnTo>
                  <a:lnTo>
                    <a:pt x="23" y="240"/>
                  </a:lnTo>
                  <a:lnTo>
                    <a:pt x="25" y="245"/>
                  </a:lnTo>
                  <a:lnTo>
                    <a:pt x="26" y="245"/>
                  </a:lnTo>
                  <a:lnTo>
                    <a:pt x="29" y="246"/>
                  </a:lnTo>
                  <a:lnTo>
                    <a:pt x="29" y="246"/>
                  </a:lnTo>
                  <a:lnTo>
                    <a:pt x="39" y="246"/>
                  </a:lnTo>
                  <a:lnTo>
                    <a:pt x="43" y="245"/>
                  </a:lnTo>
                  <a:lnTo>
                    <a:pt x="46" y="243"/>
                  </a:lnTo>
                  <a:lnTo>
                    <a:pt x="46" y="243"/>
                  </a:lnTo>
                  <a:lnTo>
                    <a:pt x="47" y="240"/>
                  </a:lnTo>
                  <a:lnTo>
                    <a:pt x="50" y="239"/>
                  </a:lnTo>
                  <a:lnTo>
                    <a:pt x="52" y="239"/>
                  </a:lnTo>
                  <a:lnTo>
                    <a:pt x="53" y="242"/>
                  </a:lnTo>
                  <a:lnTo>
                    <a:pt x="53" y="242"/>
                  </a:lnTo>
                  <a:lnTo>
                    <a:pt x="53" y="255"/>
                  </a:lnTo>
                  <a:lnTo>
                    <a:pt x="55" y="260"/>
                  </a:lnTo>
                  <a:lnTo>
                    <a:pt x="55" y="263"/>
                  </a:lnTo>
                  <a:lnTo>
                    <a:pt x="57" y="263"/>
                  </a:lnTo>
                  <a:lnTo>
                    <a:pt x="57" y="263"/>
                  </a:lnTo>
                  <a:lnTo>
                    <a:pt x="62" y="262"/>
                  </a:lnTo>
                  <a:lnTo>
                    <a:pt x="67" y="262"/>
                  </a:lnTo>
                  <a:lnTo>
                    <a:pt x="77" y="263"/>
                  </a:lnTo>
                  <a:lnTo>
                    <a:pt x="77" y="263"/>
                  </a:lnTo>
                  <a:lnTo>
                    <a:pt x="82" y="263"/>
                  </a:lnTo>
                  <a:lnTo>
                    <a:pt x="86" y="263"/>
                  </a:lnTo>
                  <a:lnTo>
                    <a:pt x="89" y="262"/>
                  </a:lnTo>
                  <a:lnTo>
                    <a:pt x="92" y="260"/>
                  </a:lnTo>
                  <a:lnTo>
                    <a:pt x="92" y="260"/>
                  </a:lnTo>
                  <a:lnTo>
                    <a:pt x="94" y="257"/>
                  </a:lnTo>
                  <a:lnTo>
                    <a:pt x="97" y="256"/>
                  </a:lnTo>
                  <a:lnTo>
                    <a:pt x="106" y="253"/>
                  </a:lnTo>
                  <a:lnTo>
                    <a:pt x="106" y="253"/>
                  </a:lnTo>
                  <a:lnTo>
                    <a:pt x="114" y="247"/>
                  </a:lnTo>
                  <a:lnTo>
                    <a:pt x="120" y="245"/>
                  </a:lnTo>
                  <a:lnTo>
                    <a:pt x="124" y="245"/>
                  </a:lnTo>
                  <a:lnTo>
                    <a:pt x="124" y="245"/>
                  </a:lnTo>
                  <a:lnTo>
                    <a:pt x="134" y="243"/>
                  </a:lnTo>
                  <a:lnTo>
                    <a:pt x="138" y="243"/>
                  </a:lnTo>
                  <a:lnTo>
                    <a:pt x="140" y="243"/>
                  </a:lnTo>
                  <a:lnTo>
                    <a:pt x="140" y="245"/>
                  </a:lnTo>
                  <a:lnTo>
                    <a:pt x="140" y="245"/>
                  </a:lnTo>
                  <a:lnTo>
                    <a:pt x="138" y="250"/>
                  </a:lnTo>
                  <a:lnTo>
                    <a:pt x="138" y="259"/>
                  </a:lnTo>
                  <a:lnTo>
                    <a:pt x="140" y="269"/>
                  </a:lnTo>
                  <a:lnTo>
                    <a:pt x="141" y="273"/>
                  </a:lnTo>
                  <a:lnTo>
                    <a:pt x="144" y="276"/>
                  </a:lnTo>
                  <a:lnTo>
                    <a:pt x="144" y="276"/>
                  </a:lnTo>
                  <a:lnTo>
                    <a:pt x="150" y="282"/>
                  </a:lnTo>
                  <a:lnTo>
                    <a:pt x="154" y="286"/>
                  </a:lnTo>
                  <a:lnTo>
                    <a:pt x="158" y="287"/>
                  </a:lnTo>
                  <a:lnTo>
                    <a:pt x="164" y="287"/>
                  </a:lnTo>
                  <a:lnTo>
                    <a:pt x="164" y="287"/>
                  </a:lnTo>
                  <a:lnTo>
                    <a:pt x="167" y="287"/>
                  </a:lnTo>
                  <a:lnTo>
                    <a:pt x="170" y="289"/>
                  </a:lnTo>
                  <a:lnTo>
                    <a:pt x="171" y="290"/>
                  </a:lnTo>
                  <a:lnTo>
                    <a:pt x="175" y="290"/>
                  </a:lnTo>
                  <a:lnTo>
                    <a:pt x="175" y="290"/>
                  </a:lnTo>
                  <a:lnTo>
                    <a:pt x="177" y="290"/>
                  </a:lnTo>
                  <a:lnTo>
                    <a:pt x="178" y="293"/>
                  </a:lnTo>
                  <a:lnTo>
                    <a:pt x="180" y="294"/>
                  </a:lnTo>
                  <a:lnTo>
                    <a:pt x="181" y="296"/>
                  </a:lnTo>
                  <a:lnTo>
                    <a:pt x="181" y="296"/>
                  </a:lnTo>
                  <a:lnTo>
                    <a:pt x="190" y="297"/>
                  </a:lnTo>
                  <a:lnTo>
                    <a:pt x="194" y="299"/>
                  </a:lnTo>
                  <a:lnTo>
                    <a:pt x="195" y="301"/>
                  </a:lnTo>
                  <a:lnTo>
                    <a:pt x="195" y="301"/>
                  </a:lnTo>
                  <a:lnTo>
                    <a:pt x="195" y="303"/>
                  </a:lnTo>
                  <a:lnTo>
                    <a:pt x="197" y="304"/>
                  </a:lnTo>
                  <a:lnTo>
                    <a:pt x="202" y="304"/>
                  </a:lnTo>
                  <a:lnTo>
                    <a:pt x="208" y="304"/>
                  </a:lnTo>
                  <a:lnTo>
                    <a:pt x="212" y="306"/>
                  </a:lnTo>
                  <a:lnTo>
                    <a:pt x="212" y="306"/>
                  </a:lnTo>
                  <a:lnTo>
                    <a:pt x="217" y="310"/>
                  </a:lnTo>
                  <a:lnTo>
                    <a:pt x="218" y="313"/>
                  </a:lnTo>
                  <a:lnTo>
                    <a:pt x="218" y="317"/>
                  </a:lnTo>
                  <a:lnTo>
                    <a:pt x="218" y="317"/>
                  </a:lnTo>
                  <a:lnTo>
                    <a:pt x="220" y="320"/>
                  </a:lnTo>
                  <a:lnTo>
                    <a:pt x="221" y="324"/>
                  </a:lnTo>
                  <a:lnTo>
                    <a:pt x="222" y="327"/>
                  </a:lnTo>
                  <a:lnTo>
                    <a:pt x="222" y="328"/>
                  </a:lnTo>
                  <a:lnTo>
                    <a:pt x="221" y="328"/>
                  </a:lnTo>
                  <a:lnTo>
                    <a:pt x="221" y="328"/>
                  </a:lnTo>
                  <a:lnTo>
                    <a:pt x="220" y="331"/>
                  </a:lnTo>
                  <a:lnTo>
                    <a:pt x="220" y="334"/>
                  </a:lnTo>
                  <a:lnTo>
                    <a:pt x="221" y="338"/>
                  </a:lnTo>
                  <a:lnTo>
                    <a:pt x="222" y="343"/>
                  </a:lnTo>
                  <a:lnTo>
                    <a:pt x="222" y="343"/>
                  </a:lnTo>
                  <a:lnTo>
                    <a:pt x="224" y="346"/>
                  </a:lnTo>
                  <a:lnTo>
                    <a:pt x="228" y="348"/>
                  </a:lnTo>
                  <a:lnTo>
                    <a:pt x="234" y="350"/>
                  </a:lnTo>
                  <a:lnTo>
                    <a:pt x="241" y="350"/>
                  </a:lnTo>
                  <a:lnTo>
                    <a:pt x="241" y="350"/>
                  </a:lnTo>
                  <a:lnTo>
                    <a:pt x="247" y="350"/>
                  </a:lnTo>
                  <a:lnTo>
                    <a:pt x="251" y="351"/>
                  </a:lnTo>
                  <a:lnTo>
                    <a:pt x="252" y="354"/>
                  </a:lnTo>
                  <a:lnTo>
                    <a:pt x="254" y="358"/>
                  </a:lnTo>
                  <a:lnTo>
                    <a:pt x="254" y="358"/>
                  </a:lnTo>
                  <a:lnTo>
                    <a:pt x="255" y="363"/>
                  </a:lnTo>
                  <a:lnTo>
                    <a:pt x="258" y="367"/>
                  </a:lnTo>
                  <a:lnTo>
                    <a:pt x="261" y="370"/>
                  </a:lnTo>
                  <a:lnTo>
                    <a:pt x="264" y="374"/>
                  </a:lnTo>
                  <a:lnTo>
                    <a:pt x="264" y="374"/>
                  </a:lnTo>
                  <a:lnTo>
                    <a:pt x="264" y="380"/>
                  </a:lnTo>
                  <a:lnTo>
                    <a:pt x="262" y="385"/>
                  </a:lnTo>
                  <a:lnTo>
                    <a:pt x="261" y="390"/>
                  </a:lnTo>
                  <a:lnTo>
                    <a:pt x="261" y="395"/>
                  </a:lnTo>
                  <a:lnTo>
                    <a:pt x="261" y="395"/>
                  </a:lnTo>
                  <a:lnTo>
                    <a:pt x="261" y="398"/>
                  </a:lnTo>
                  <a:lnTo>
                    <a:pt x="259" y="401"/>
                  </a:lnTo>
                  <a:lnTo>
                    <a:pt x="257" y="405"/>
                  </a:lnTo>
                  <a:lnTo>
                    <a:pt x="257" y="405"/>
                  </a:lnTo>
                  <a:lnTo>
                    <a:pt x="259" y="411"/>
                  </a:lnTo>
                  <a:lnTo>
                    <a:pt x="258" y="412"/>
                  </a:lnTo>
                  <a:lnTo>
                    <a:pt x="257" y="414"/>
                  </a:lnTo>
                  <a:lnTo>
                    <a:pt x="257" y="414"/>
                  </a:lnTo>
                  <a:lnTo>
                    <a:pt x="257" y="415"/>
                  </a:lnTo>
                  <a:lnTo>
                    <a:pt x="257" y="417"/>
                  </a:lnTo>
                  <a:lnTo>
                    <a:pt x="258" y="421"/>
                  </a:lnTo>
                  <a:lnTo>
                    <a:pt x="259" y="427"/>
                  </a:lnTo>
                  <a:lnTo>
                    <a:pt x="261" y="430"/>
                  </a:lnTo>
                  <a:lnTo>
                    <a:pt x="259" y="434"/>
                  </a:lnTo>
                  <a:lnTo>
                    <a:pt x="259" y="434"/>
                  </a:lnTo>
                  <a:lnTo>
                    <a:pt x="258" y="441"/>
                  </a:lnTo>
                  <a:lnTo>
                    <a:pt x="259" y="444"/>
                  </a:lnTo>
                  <a:lnTo>
                    <a:pt x="262" y="447"/>
                  </a:lnTo>
                  <a:lnTo>
                    <a:pt x="268" y="447"/>
                  </a:lnTo>
                  <a:lnTo>
                    <a:pt x="268" y="447"/>
                  </a:lnTo>
                  <a:lnTo>
                    <a:pt x="274" y="448"/>
                  </a:lnTo>
                  <a:lnTo>
                    <a:pt x="278" y="449"/>
                  </a:lnTo>
                  <a:lnTo>
                    <a:pt x="279" y="449"/>
                  </a:lnTo>
                  <a:lnTo>
                    <a:pt x="282" y="448"/>
                  </a:lnTo>
                  <a:lnTo>
                    <a:pt x="282" y="448"/>
                  </a:lnTo>
                  <a:lnTo>
                    <a:pt x="284" y="448"/>
                  </a:lnTo>
                  <a:lnTo>
                    <a:pt x="285" y="449"/>
                  </a:lnTo>
                  <a:lnTo>
                    <a:pt x="288" y="452"/>
                  </a:lnTo>
                  <a:lnTo>
                    <a:pt x="291" y="457"/>
                  </a:lnTo>
                  <a:lnTo>
                    <a:pt x="294" y="462"/>
                  </a:lnTo>
                  <a:lnTo>
                    <a:pt x="294" y="462"/>
                  </a:lnTo>
                  <a:lnTo>
                    <a:pt x="296" y="472"/>
                  </a:lnTo>
                  <a:lnTo>
                    <a:pt x="299" y="478"/>
                  </a:lnTo>
                  <a:lnTo>
                    <a:pt x="301" y="479"/>
                  </a:lnTo>
                  <a:lnTo>
                    <a:pt x="301" y="479"/>
                  </a:lnTo>
                  <a:lnTo>
                    <a:pt x="306" y="478"/>
                  </a:lnTo>
                  <a:lnTo>
                    <a:pt x="311" y="476"/>
                  </a:lnTo>
                  <a:lnTo>
                    <a:pt x="315" y="476"/>
                  </a:lnTo>
                  <a:lnTo>
                    <a:pt x="315" y="476"/>
                  </a:lnTo>
                  <a:lnTo>
                    <a:pt x="316" y="478"/>
                  </a:lnTo>
                  <a:lnTo>
                    <a:pt x="316" y="481"/>
                  </a:lnTo>
                  <a:lnTo>
                    <a:pt x="315" y="489"/>
                  </a:lnTo>
                  <a:lnTo>
                    <a:pt x="313" y="498"/>
                  </a:lnTo>
                  <a:lnTo>
                    <a:pt x="312" y="505"/>
                  </a:lnTo>
                  <a:lnTo>
                    <a:pt x="312" y="505"/>
                  </a:lnTo>
                  <a:lnTo>
                    <a:pt x="319" y="505"/>
                  </a:lnTo>
                  <a:lnTo>
                    <a:pt x="323" y="506"/>
                  </a:lnTo>
                  <a:lnTo>
                    <a:pt x="323" y="506"/>
                  </a:lnTo>
                  <a:lnTo>
                    <a:pt x="325" y="511"/>
                  </a:lnTo>
                  <a:lnTo>
                    <a:pt x="326" y="518"/>
                  </a:lnTo>
                  <a:lnTo>
                    <a:pt x="326" y="526"/>
                  </a:lnTo>
                  <a:lnTo>
                    <a:pt x="326" y="531"/>
                  </a:lnTo>
                  <a:lnTo>
                    <a:pt x="326" y="531"/>
                  </a:lnTo>
                  <a:lnTo>
                    <a:pt x="323" y="533"/>
                  </a:lnTo>
                  <a:lnTo>
                    <a:pt x="318" y="536"/>
                  </a:lnTo>
                  <a:lnTo>
                    <a:pt x="306" y="542"/>
                  </a:lnTo>
                  <a:lnTo>
                    <a:pt x="306" y="542"/>
                  </a:lnTo>
                  <a:lnTo>
                    <a:pt x="301" y="546"/>
                  </a:lnTo>
                  <a:lnTo>
                    <a:pt x="294" y="553"/>
                  </a:lnTo>
                  <a:lnTo>
                    <a:pt x="285" y="562"/>
                  </a:lnTo>
                  <a:lnTo>
                    <a:pt x="279" y="570"/>
                  </a:lnTo>
                  <a:lnTo>
                    <a:pt x="279" y="570"/>
                  </a:lnTo>
                  <a:lnTo>
                    <a:pt x="272" y="580"/>
                  </a:lnTo>
                  <a:lnTo>
                    <a:pt x="265" y="587"/>
                  </a:lnTo>
                  <a:lnTo>
                    <a:pt x="265" y="587"/>
                  </a:lnTo>
                  <a:lnTo>
                    <a:pt x="269" y="587"/>
                  </a:lnTo>
                  <a:lnTo>
                    <a:pt x="269" y="587"/>
                  </a:lnTo>
                  <a:lnTo>
                    <a:pt x="272" y="586"/>
                  </a:lnTo>
                  <a:lnTo>
                    <a:pt x="275" y="587"/>
                  </a:lnTo>
                  <a:lnTo>
                    <a:pt x="279" y="589"/>
                  </a:lnTo>
                  <a:lnTo>
                    <a:pt x="284" y="592"/>
                  </a:lnTo>
                  <a:lnTo>
                    <a:pt x="284" y="592"/>
                  </a:lnTo>
                  <a:lnTo>
                    <a:pt x="286" y="597"/>
                  </a:lnTo>
                  <a:lnTo>
                    <a:pt x="288" y="600"/>
                  </a:lnTo>
                  <a:lnTo>
                    <a:pt x="289" y="603"/>
                  </a:lnTo>
                  <a:lnTo>
                    <a:pt x="291" y="603"/>
                  </a:lnTo>
                  <a:lnTo>
                    <a:pt x="291" y="603"/>
                  </a:lnTo>
                  <a:lnTo>
                    <a:pt x="292" y="602"/>
                  </a:lnTo>
                  <a:lnTo>
                    <a:pt x="294" y="600"/>
                  </a:lnTo>
                  <a:lnTo>
                    <a:pt x="296" y="599"/>
                  </a:lnTo>
                  <a:lnTo>
                    <a:pt x="299" y="602"/>
                  </a:lnTo>
                  <a:lnTo>
                    <a:pt x="299" y="602"/>
                  </a:lnTo>
                  <a:lnTo>
                    <a:pt x="303" y="606"/>
                  </a:lnTo>
                  <a:lnTo>
                    <a:pt x="309" y="609"/>
                  </a:lnTo>
                  <a:lnTo>
                    <a:pt x="318" y="614"/>
                  </a:lnTo>
                  <a:lnTo>
                    <a:pt x="318" y="614"/>
                  </a:lnTo>
                  <a:lnTo>
                    <a:pt x="323" y="619"/>
                  </a:lnTo>
                  <a:lnTo>
                    <a:pt x="326" y="623"/>
                  </a:lnTo>
                  <a:lnTo>
                    <a:pt x="328" y="627"/>
                  </a:lnTo>
                  <a:lnTo>
                    <a:pt x="328" y="627"/>
                  </a:lnTo>
                  <a:lnTo>
                    <a:pt x="328" y="639"/>
                  </a:lnTo>
                  <a:lnTo>
                    <a:pt x="328" y="644"/>
                  </a:lnTo>
                  <a:lnTo>
                    <a:pt x="331" y="651"/>
                  </a:lnTo>
                  <a:lnTo>
                    <a:pt x="331" y="651"/>
                  </a:lnTo>
                  <a:lnTo>
                    <a:pt x="333" y="647"/>
                  </a:lnTo>
                  <a:lnTo>
                    <a:pt x="338" y="644"/>
                  </a:lnTo>
                  <a:lnTo>
                    <a:pt x="338" y="64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21" name="Freeform 293">
              <a:extLst>
                <a:ext uri="{FF2B5EF4-FFF2-40B4-BE49-F238E27FC236}">
                  <a16:creationId xmlns="" xmlns:a16="http://schemas.microsoft.com/office/drawing/2014/main" id="{77AD0D52-2241-A249-A79B-EC5266B596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1938" y="4887913"/>
              <a:ext cx="130175" cy="134938"/>
            </a:xfrm>
            <a:custGeom>
              <a:avLst/>
              <a:gdLst/>
              <a:ahLst/>
              <a:cxnLst>
                <a:cxn ang="0">
                  <a:pos x="79" y="41"/>
                </a:cxn>
                <a:cxn ang="0">
                  <a:pos x="74" y="33"/>
                </a:cxn>
                <a:cxn ang="0">
                  <a:pos x="69" y="28"/>
                </a:cxn>
                <a:cxn ang="0">
                  <a:pos x="54" y="20"/>
                </a:cxn>
                <a:cxn ang="0">
                  <a:pos x="50" y="16"/>
                </a:cxn>
                <a:cxn ang="0">
                  <a:pos x="45" y="14"/>
                </a:cxn>
                <a:cxn ang="0">
                  <a:pos x="42" y="17"/>
                </a:cxn>
                <a:cxn ang="0">
                  <a:pos x="40" y="17"/>
                </a:cxn>
                <a:cxn ang="0">
                  <a:pos x="37" y="11"/>
                </a:cxn>
                <a:cxn ang="0">
                  <a:pos x="35" y="6"/>
                </a:cxn>
                <a:cxn ang="0">
                  <a:pos x="26" y="1"/>
                </a:cxn>
                <a:cxn ang="0">
                  <a:pos x="20" y="1"/>
                </a:cxn>
                <a:cxn ang="0">
                  <a:pos x="16" y="1"/>
                </a:cxn>
                <a:cxn ang="0">
                  <a:pos x="12" y="6"/>
                </a:cxn>
                <a:cxn ang="0">
                  <a:pos x="10" y="10"/>
                </a:cxn>
                <a:cxn ang="0">
                  <a:pos x="8" y="23"/>
                </a:cxn>
                <a:cxn ang="0">
                  <a:pos x="5" y="38"/>
                </a:cxn>
                <a:cxn ang="0">
                  <a:pos x="5" y="46"/>
                </a:cxn>
                <a:cxn ang="0">
                  <a:pos x="2" y="53"/>
                </a:cxn>
                <a:cxn ang="0">
                  <a:pos x="0" y="58"/>
                </a:cxn>
                <a:cxn ang="0">
                  <a:pos x="3" y="67"/>
                </a:cxn>
                <a:cxn ang="0">
                  <a:pos x="6" y="68"/>
                </a:cxn>
                <a:cxn ang="0">
                  <a:pos x="5" y="75"/>
                </a:cxn>
                <a:cxn ang="0">
                  <a:pos x="8" y="78"/>
                </a:cxn>
                <a:cxn ang="0">
                  <a:pos x="10" y="78"/>
                </a:cxn>
                <a:cxn ang="0">
                  <a:pos x="20" y="80"/>
                </a:cxn>
                <a:cxn ang="0">
                  <a:pos x="32" y="84"/>
                </a:cxn>
                <a:cxn ang="0">
                  <a:pos x="37" y="85"/>
                </a:cxn>
                <a:cxn ang="0">
                  <a:pos x="45" y="84"/>
                </a:cxn>
                <a:cxn ang="0">
                  <a:pos x="56" y="84"/>
                </a:cxn>
                <a:cxn ang="0">
                  <a:pos x="69" y="81"/>
                </a:cxn>
                <a:cxn ang="0">
                  <a:pos x="72" y="78"/>
                </a:cxn>
                <a:cxn ang="0">
                  <a:pos x="82" y="65"/>
                </a:cxn>
                <a:cxn ang="0">
                  <a:pos x="79" y="58"/>
                </a:cxn>
                <a:cxn ang="0">
                  <a:pos x="79" y="41"/>
                </a:cxn>
              </a:cxnLst>
              <a:rect l="0" t="0" r="r" b="b"/>
              <a:pathLst>
                <a:path w="82" h="85">
                  <a:moveTo>
                    <a:pt x="79" y="41"/>
                  </a:moveTo>
                  <a:lnTo>
                    <a:pt x="79" y="41"/>
                  </a:lnTo>
                  <a:lnTo>
                    <a:pt x="77" y="37"/>
                  </a:lnTo>
                  <a:lnTo>
                    <a:pt x="74" y="33"/>
                  </a:lnTo>
                  <a:lnTo>
                    <a:pt x="69" y="28"/>
                  </a:lnTo>
                  <a:lnTo>
                    <a:pt x="69" y="28"/>
                  </a:lnTo>
                  <a:lnTo>
                    <a:pt x="60" y="23"/>
                  </a:lnTo>
                  <a:lnTo>
                    <a:pt x="54" y="20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47" y="13"/>
                  </a:lnTo>
                  <a:lnTo>
                    <a:pt x="45" y="14"/>
                  </a:lnTo>
                  <a:lnTo>
                    <a:pt x="43" y="16"/>
                  </a:lnTo>
                  <a:lnTo>
                    <a:pt x="42" y="17"/>
                  </a:lnTo>
                  <a:lnTo>
                    <a:pt x="42" y="17"/>
                  </a:lnTo>
                  <a:lnTo>
                    <a:pt x="40" y="17"/>
                  </a:lnTo>
                  <a:lnTo>
                    <a:pt x="39" y="14"/>
                  </a:lnTo>
                  <a:lnTo>
                    <a:pt x="37" y="11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0" y="3"/>
                  </a:lnTo>
                  <a:lnTo>
                    <a:pt x="26" y="1"/>
                  </a:lnTo>
                  <a:lnTo>
                    <a:pt x="23" y="0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6" y="1"/>
                  </a:lnTo>
                  <a:lnTo>
                    <a:pt x="16" y="1"/>
                  </a:lnTo>
                  <a:lnTo>
                    <a:pt x="12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6"/>
                  </a:lnTo>
                  <a:lnTo>
                    <a:pt x="8" y="23"/>
                  </a:lnTo>
                  <a:lnTo>
                    <a:pt x="6" y="30"/>
                  </a:lnTo>
                  <a:lnTo>
                    <a:pt x="5" y="38"/>
                  </a:lnTo>
                  <a:lnTo>
                    <a:pt x="5" y="38"/>
                  </a:lnTo>
                  <a:lnTo>
                    <a:pt x="5" y="46"/>
                  </a:lnTo>
                  <a:lnTo>
                    <a:pt x="3" y="50"/>
                  </a:lnTo>
                  <a:lnTo>
                    <a:pt x="2" y="53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2" y="64"/>
                  </a:lnTo>
                  <a:lnTo>
                    <a:pt x="3" y="67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6" y="71"/>
                  </a:lnTo>
                  <a:lnTo>
                    <a:pt x="5" y="75"/>
                  </a:lnTo>
                  <a:lnTo>
                    <a:pt x="5" y="75"/>
                  </a:lnTo>
                  <a:lnTo>
                    <a:pt x="8" y="78"/>
                  </a:lnTo>
                  <a:lnTo>
                    <a:pt x="10" y="78"/>
                  </a:lnTo>
                  <a:lnTo>
                    <a:pt x="10" y="78"/>
                  </a:lnTo>
                  <a:lnTo>
                    <a:pt x="16" y="78"/>
                  </a:lnTo>
                  <a:lnTo>
                    <a:pt x="20" y="80"/>
                  </a:lnTo>
                  <a:lnTo>
                    <a:pt x="32" y="84"/>
                  </a:lnTo>
                  <a:lnTo>
                    <a:pt x="32" y="84"/>
                  </a:lnTo>
                  <a:lnTo>
                    <a:pt x="36" y="85"/>
                  </a:lnTo>
                  <a:lnTo>
                    <a:pt x="37" y="85"/>
                  </a:lnTo>
                  <a:lnTo>
                    <a:pt x="40" y="84"/>
                  </a:lnTo>
                  <a:lnTo>
                    <a:pt x="45" y="84"/>
                  </a:lnTo>
                  <a:lnTo>
                    <a:pt x="45" y="84"/>
                  </a:lnTo>
                  <a:lnTo>
                    <a:pt x="56" y="84"/>
                  </a:lnTo>
                  <a:lnTo>
                    <a:pt x="62" y="84"/>
                  </a:lnTo>
                  <a:lnTo>
                    <a:pt x="69" y="81"/>
                  </a:lnTo>
                  <a:lnTo>
                    <a:pt x="69" y="81"/>
                  </a:lnTo>
                  <a:lnTo>
                    <a:pt x="72" y="78"/>
                  </a:lnTo>
                  <a:lnTo>
                    <a:pt x="74" y="74"/>
                  </a:lnTo>
                  <a:lnTo>
                    <a:pt x="82" y="65"/>
                  </a:lnTo>
                  <a:lnTo>
                    <a:pt x="82" y="65"/>
                  </a:lnTo>
                  <a:lnTo>
                    <a:pt x="79" y="58"/>
                  </a:lnTo>
                  <a:lnTo>
                    <a:pt x="79" y="53"/>
                  </a:lnTo>
                  <a:lnTo>
                    <a:pt x="79" y="41"/>
                  </a:lnTo>
                  <a:lnTo>
                    <a:pt x="79" y="41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22" name="Freeform 294">
              <a:extLst>
                <a:ext uri="{FF2B5EF4-FFF2-40B4-BE49-F238E27FC236}">
                  <a16:creationId xmlns="" xmlns:a16="http://schemas.microsoft.com/office/drawing/2014/main" id="{462B5752-02D1-234A-85B6-86D95304BA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14588" y="4662488"/>
              <a:ext cx="509588" cy="1009650"/>
            </a:xfrm>
            <a:custGeom>
              <a:avLst/>
              <a:gdLst/>
              <a:ahLst/>
              <a:cxnLst>
                <a:cxn ang="0">
                  <a:pos x="87" y="597"/>
                </a:cxn>
                <a:cxn ang="0">
                  <a:pos x="84" y="587"/>
                </a:cxn>
                <a:cxn ang="0">
                  <a:pos x="78" y="633"/>
                </a:cxn>
                <a:cxn ang="0">
                  <a:pos x="116" y="633"/>
                </a:cxn>
                <a:cxn ang="0">
                  <a:pos x="318" y="62"/>
                </a:cxn>
                <a:cxn ang="0">
                  <a:pos x="303" y="84"/>
                </a:cxn>
                <a:cxn ang="0">
                  <a:pos x="284" y="94"/>
                </a:cxn>
                <a:cxn ang="0">
                  <a:pos x="257" y="95"/>
                </a:cxn>
                <a:cxn ang="0">
                  <a:pos x="249" y="81"/>
                </a:cxn>
                <a:cxn ang="0">
                  <a:pos x="256" y="55"/>
                </a:cxn>
                <a:cxn ang="0">
                  <a:pos x="213" y="35"/>
                </a:cxn>
                <a:cxn ang="0">
                  <a:pos x="173" y="1"/>
                </a:cxn>
                <a:cxn ang="0">
                  <a:pos x="148" y="11"/>
                </a:cxn>
                <a:cxn ang="0">
                  <a:pos x="115" y="4"/>
                </a:cxn>
                <a:cxn ang="0">
                  <a:pos x="89" y="40"/>
                </a:cxn>
                <a:cxn ang="0">
                  <a:pos x="81" y="61"/>
                </a:cxn>
                <a:cxn ang="0">
                  <a:pos x="84" y="84"/>
                </a:cxn>
                <a:cxn ang="0">
                  <a:pos x="71" y="105"/>
                </a:cxn>
                <a:cxn ang="0">
                  <a:pos x="58" y="125"/>
                </a:cxn>
                <a:cxn ang="0">
                  <a:pos x="55" y="148"/>
                </a:cxn>
                <a:cxn ang="0">
                  <a:pos x="50" y="176"/>
                </a:cxn>
                <a:cxn ang="0">
                  <a:pos x="59" y="206"/>
                </a:cxn>
                <a:cxn ang="0">
                  <a:pos x="50" y="232"/>
                </a:cxn>
                <a:cxn ang="0">
                  <a:pos x="42" y="256"/>
                </a:cxn>
                <a:cxn ang="0">
                  <a:pos x="41" y="294"/>
                </a:cxn>
                <a:cxn ang="0">
                  <a:pos x="34" y="311"/>
                </a:cxn>
                <a:cxn ang="0">
                  <a:pos x="25" y="333"/>
                </a:cxn>
                <a:cxn ang="0">
                  <a:pos x="27" y="358"/>
                </a:cxn>
                <a:cxn ang="0">
                  <a:pos x="22" y="382"/>
                </a:cxn>
                <a:cxn ang="0">
                  <a:pos x="27" y="401"/>
                </a:cxn>
                <a:cxn ang="0">
                  <a:pos x="37" y="415"/>
                </a:cxn>
                <a:cxn ang="0">
                  <a:pos x="34" y="425"/>
                </a:cxn>
                <a:cxn ang="0">
                  <a:pos x="28" y="448"/>
                </a:cxn>
                <a:cxn ang="0">
                  <a:pos x="25" y="466"/>
                </a:cxn>
                <a:cxn ang="0">
                  <a:pos x="15" y="481"/>
                </a:cxn>
                <a:cxn ang="0">
                  <a:pos x="11" y="500"/>
                </a:cxn>
                <a:cxn ang="0">
                  <a:pos x="1" y="526"/>
                </a:cxn>
                <a:cxn ang="0">
                  <a:pos x="18" y="539"/>
                </a:cxn>
                <a:cxn ang="0">
                  <a:pos x="22" y="562"/>
                </a:cxn>
                <a:cxn ang="0">
                  <a:pos x="61" y="569"/>
                </a:cxn>
                <a:cxn ang="0">
                  <a:pos x="79" y="570"/>
                </a:cxn>
                <a:cxn ang="0">
                  <a:pos x="71" y="535"/>
                </a:cxn>
                <a:cxn ang="0">
                  <a:pos x="91" y="519"/>
                </a:cxn>
                <a:cxn ang="0">
                  <a:pos x="122" y="482"/>
                </a:cxn>
                <a:cxn ang="0">
                  <a:pos x="118" y="462"/>
                </a:cxn>
                <a:cxn ang="0">
                  <a:pos x="98" y="435"/>
                </a:cxn>
                <a:cxn ang="0">
                  <a:pos x="126" y="414"/>
                </a:cxn>
                <a:cxn ang="0">
                  <a:pos x="136" y="385"/>
                </a:cxn>
                <a:cxn ang="0">
                  <a:pos x="139" y="377"/>
                </a:cxn>
                <a:cxn ang="0">
                  <a:pos x="156" y="377"/>
                </a:cxn>
                <a:cxn ang="0">
                  <a:pos x="148" y="368"/>
                </a:cxn>
                <a:cxn ang="0">
                  <a:pos x="136" y="355"/>
                </a:cxn>
                <a:cxn ang="0">
                  <a:pos x="146" y="340"/>
                </a:cxn>
                <a:cxn ang="0">
                  <a:pos x="178" y="327"/>
                </a:cxn>
                <a:cxn ang="0">
                  <a:pos x="180" y="308"/>
                </a:cxn>
                <a:cxn ang="0">
                  <a:pos x="227" y="300"/>
                </a:cxn>
                <a:cxn ang="0">
                  <a:pos x="273" y="263"/>
                </a:cxn>
                <a:cxn ang="0">
                  <a:pos x="263" y="239"/>
                </a:cxn>
                <a:cxn ang="0">
                  <a:pos x="242" y="222"/>
                </a:cxn>
                <a:cxn ang="0">
                  <a:pos x="250" y="210"/>
                </a:cxn>
                <a:cxn ang="0">
                  <a:pos x="249" y="180"/>
                </a:cxn>
                <a:cxn ang="0">
                  <a:pos x="269" y="135"/>
                </a:cxn>
                <a:cxn ang="0">
                  <a:pos x="318" y="89"/>
                </a:cxn>
              </a:cxnLst>
              <a:rect l="0" t="0" r="r" b="b"/>
              <a:pathLst>
                <a:path w="321" h="636">
                  <a:moveTo>
                    <a:pt x="121" y="624"/>
                  </a:moveTo>
                  <a:lnTo>
                    <a:pt x="121" y="624"/>
                  </a:lnTo>
                  <a:lnTo>
                    <a:pt x="118" y="623"/>
                  </a:lnTo>
                  <a:lnTo>
                    <a:pt x="114" y="621"/>
                  </a:lnTo>
                  <a:lnTo>
                    <a:pt x="104" y="614"/>
                  </a:lnTo>
                  <a:lnTo>
                    <a:pt x="89" y="603"/>
                  </a:lnTo>
                  <a:lnTo>
                    <a:pt x="89" y="603"/>
                  </a:lnTo>
                  <a:lnTo>
                    <a:pt x="87" y="600"/>
                  </a:lnTo>
                  <a:lnTo>
                    <a:pt x="87" y="597"/>
                  </a:lnTo>
                  <a:lnTo>
                    <a:pt x="85" y="596"/>
                  </a:lnTo>
                  <a:lnTo>
                    <a:pt x="82" y="596"/>
                  </a:lnTo>
                  <a:lnTo>
                    <a:pt x="82" y="596"/>
                  </a:lnTo>
                  <a:lnTo>
                    <a:pt x="79" y="594"/>
                  </a:lnTo>
                  <a:lnTo>
                    <a:pt x="78" y="593"/>
                  </a:lnTo>
                  <a:lnTo>
                    <a:pt x="81" y="590"/>
                  </a:lnTo>
                  <a:lnTo>
                    <a:pt x="84" y="589"/>
                  </a:lnTo>
                  <a:lnTo>
                    <a:pt x="84" y="589"/>
                  </a:lnTo>
                  <a:lnTo>
                    <a:pt x="84" y="587"/>
                  </a:lnTo>
                  <a:lnTo>
                    <a:pt x="84" y="584"/>
                  </a:lnTo>
                  <a:lnTo>
                    <a:pt x="81" y="582"/>
                  </a:lnTo>
                  <a:lnTo>
                    <a:pt x="78" y="580"/>
                  </a:lnTo>
                  <a:lnTo>
                    <a:pt x="78" y="580"/>
                  </a:lnTo>
                  <a:lnTo>
                    <a:pt x="77" y="610"/>
                  </a:lnTo>
                  <a:lnTo>
                    <a:pt x="77" y="626"/>
                  </a:lnTo>
                  <a:lnTo>
                    <a:pt x="77" y="631"/>
                  </a:lnTo>
                  <a:lnTo>
                    <a:pt x="78" y="633"/>
                  </a:lnTo>
                  <a:lnTo>
                    <a:pt x="78" y="633"/>
                  </a:lnTo>
                  <a:lnTo>
                    <a:pt x="89" y="633"/>
                  </a:lnTo>
                  <a:lnTo>
                    <a:pt x="98" y="633"/>
                  </a:lnTo>
                  <a:lnTo>
                    <a:pt x="105" y="634"/>
                  </a:lnTo>
                  <a:lnTo>
                    <a:pt x="105" y="634"/>
                  </a:lnTo>
                  <a:lnTo>
                    <a:pt x="108" y="636"/>
                  </a:lnTo>
                  <a:lnTo>
                    <a:pt x="111" y="636"/>
                  </a:lnTo>
                  <a:lnTo>
                    <a:pt x="112" y="634"/>
                  </a:lnTo>
                  <a:lnTo>
                    <a:pt x="112" y="634"/>
                  </a:lnTo>
                  <a:lnTo>
                    <a:pt x="116" y="633"/>
                  </a:lnTo>
                  <a:lnTo>
                    <a:pt x="121" y="631"/>
                  </a:lnTo>
                  <a:lnTo>
                    <a:pt x="126" y="630"/>
                  </a:lnTo>
                  <a:lnTo>
                    <a:pt x="132" y="629"/>
                  </a:lnTo>
                  <a:lnTo>
                    <a:pt x="132" y="629"/>
                  </a:lnTo>
                  <a:lnTo>
                    <a:pt x="133" y="627"/>
                  </a:lnTo>
                  <a:lnTo>
                    <a:pt x="132" y="626"/>
                  </a:lnTo>
                  <a:lnTo>
                    <a:pt x="121" y="624"/>
                  </a:lnTo>
                  <a:lnTo>
                    <a:pt x="121" y="624"/>
                  </a:lnTo>
                  <a:close/>
                  <a:moveTo>
                    <a:pt x="318" y="62"/>
                  </a:moveTo>
                  <a:lnTo>
                    <a:pt x="318" y="62"/>
                  </a:lnTo>
                  <a:lnTo>
                    <a:pt x="314" y="61"/>
                  </a:lnTo>
                  <a:lnTo>
                    <a:pt x="307" y="61"/>
                  </a:lnTo>
                  <a:lnTo>
                    <a:pt x="307" y="61"/>
                  </a:lnTo>
                  <a:lnTo>
                    <a:pt x="307" y="64"/>
                  </a:lnTo>
                  <a:lnTo>
                    <a:pt x="307" y="64"/>
                  </a:lnTo>
                  <a:lnTo>
                    <a:pt x="307" y="69"/>
                  </a:lnTo>
                  <a:lnTo>
                    <a:pt x="306" y="78"/>
                  </a:lnTo>
                  <a:lnTo>
                    <a:pt x="303" y="84"/>
                  </a:lnTo>
                  <a:lnTo>
                    <a:pt x="301" y="87"/>
                  </a:lnTo>
                  <a:lnTo>
                    <a:pt x="300" y="87"/>
                  </a:lnTo>
                  <a:lnTo>
                    <a:pt x="300" y="87"/>
                  </a:lnTo>
                  <a:lnTo>
                    <a:pt x="296" y="88"/>
                  </a:lnTo>
                  <a:lnTo>
                    <a:pt x="293" y="89"/>
                  </a:lnTo>
                  <a:lnTo>
                    <a:pt x="290" y="92"/>
                  </a:lnTo>
                  <a:lnTo>
                    <a:pt x="287" y="94"/>
                  </a:lnTo>
                  <a:lnTo>
                    <a:pt x="287" y="94"/>
                  </a:lnTo>
                  <a:lnTo>
                    <a:pt x="284" y="94"/>
                  </a:lnTo>
                  <a:lnTo>
                    <a:pt x="280" y="95"/>
                  </a:lnTo>
                  <a:lnTo>
                    <a:pt x="277" y="96"/>
                  </a:lnTo>
                  <a:lnTo>
                    <a:pt x="273" y="96"/>
                  </a:lnTo>
                  <a:lnTo>
                    <a:pt x="273" y="96"/>
                  </a:lnTo>
                  <a:lnTo>
                    <a:pt x="269" y="95"/>
                  </a:lnTo>
                  <a:lnTo>
                    <a:pt x="264" y="95"/>
                  </a:lnTo>
                  <a:lnTo>
                    <a:pt x="261" y="95"/>
                  </a:lnTo>
                  <a:lnTo>
                    <a:pt x="257" y="95"/>
                  </a:lnTo>
                  <a:lnTo>
                    <a:pt x="257" y="95"/>
                  </a:lnTo>
                  <a:lnTo>
                    <a:pt x="254" y="94"/>
                  </a:lnTo>
                  <a:lnTo>
                    <a:pt x="249" y="94"/>
                  </a:lnTo>
                  <a:lnTo>
                    <a:pt x="244" y="92"/>
                  </a:lnTo>
                  <a:lnTo>
                    <a:pt x="243" y="91"/>
                  </a:lnTo>
                  <a:lnTo>
                    <a:pt x="243" y="91"/>
                  </a:lnTo>
                  <a:lnTo>
                    <a:pt x="243" y="89"/>
                  </a:lnTo>
                  <a:lnTo>
                    <a:pt x="246" y="88"/>
                  </a:lnTo>
                  <a:lnTo>
                    <a:pt x="247" y="85"/>
                  </a:lnTo>
                  <a:lnTo>
                    <a:pt x="249" y="81"/>
                  </a:lnTo>
                  <a:lnTo>
                    <a:pt x="249" y="81"/>
                  </a:lnTo>
                  <a:lnTo>
                    <a:pt x="249" y="77"/>
                  </a:lnTo>
                  <a:lnTo>
                    <a:pt x="250" y="74"/>
                  </a:lnTo>
                  <a:lnTo>
                    <a:pt x="254" y="68"/>
                  </a:lnTo>
                  <a:lnTo>
                    <a:pt x="260" y="62"/>
                  </a:lnTo>
                  <a:lnTo>
                    <a:pt x="260" y="61"/>
                  </a:lnTo>
                  <a:lnTo>
                    <a:pt x="260" y="59"/>
                  </a:lnTo>
                  <a:lnTo>
                    <a:pt x="260" y="59"/>
                  </a:lnTo>
                  <a:lnTo>
                    <a:pt x="256" y="55"/>
                  </a:lnTo>
                  <a:lnTo>
                    <a:pt x="246" y="52"/>
                  </a:lnTo>
                  <a:lnTo>
                    <a:pt x="236" y="48"/>
                  </a:lnTo>
                  <a:lnTo>
                    <a:pt x="230" y="44"/>
                  </a:lnTo>
                  <a:lnTo>
                    <a:pt x="230" y="44"/>
                  </a:lnTo>
                  <a:lnTo>
                    <a:pt x="227" y="41"/>
                  </a:lnTo>
                  <a:lnTo>
                    <a:pt x="224" y="38"/>
                  </a:lnTo>
                  <a:lnTo>
                    <a:pt x="219" y="35"/>
                  </a:lnTo>
                  <a:lnTo>
                    <a:pt x="213" y="35"/>
                  </a:lnTo>
                  <a:lnTo>
                    <a:pt x="213" y="35"/>
                  </a:lnTo>
                  <a:lnTo>
                    <a:pt x="207" y="34"/>
                  </a:lnTo>
                  <a:lnTo>
                    <a:pt x="203" y="31"/>
                  </a:lnTo>
                  <a:lnTo>
                    <a:pt x="200" y="28"/>
                  </a:lnTo>
                  <a:lnTo>
                    <a:pt x="195" y="24"/>
                  </a:lnTo>
                  <a:lnTo>
                    <a:pt x="195" y="24"/>
                  </a:lnTo>
                  <a:lnTo>
                    <a:pt x="189" y="20"/>
                  </a:lnTo>
                  <a:lnTo>
                    <a:pt x="183" y="13"/>
                  </a:lnTo>
                  <a:lnTo>
                    <a:pt x="178" y="7"/>
                  </a:lnTo>
                  <a:lnTo>
                    <a:pt x="173" y="1"/>
                  </a:lnTo>
                  <a:lnTo>
                    <a:pt x="173" y="1"/>
                  </a:lnTo>
                  <a:lnTo>
                    <a:pt x="163" y="0"/>
                  </a:lnTo>
                  <a:lnTo>
                    <a:pt x="159" y="0"/>
                  </a:lnTo>
                  <a:lnTo>
                    <a:pt x="158" y="1"/>
                  </a:lnTo>
                  <a:lnTo>
                    <a:pt x="158" y="1"/>
                  </a:lnTo>
                  <a:lnTo>
                    <a:pt x="152" y="10"/>
                  </a:lnTo>
                  <a:lnTo>
                    <a:pt x="151" y="13"/>
                  </a:lnTo>
                  <a:lnTo>
                    <a:pt x="149" y="13"/>
                  </a:lnTo>
                  <a:lnTo>
                    <a:pt x="148" y="11"/>
                  </a:lnTo>
                  <a:lnTo>
                    <a:pt x="148" y="11"/>
                  </a:lnTo>
                  <a:lnTo>
                    <a:pt x="145" y="7"/>
                  </a:lnTo>
                  <a:lnTo>
                    <a:pt x="139" y="4"/>
                  </a:lnTo>
                  <a:lnTo>
                    <a:pt x="129" y="3"/>
                  </a:lnTo>
                  <a:lnTo>
                    <a:pt x="129" y="3"/>
                  </a:lnTo>
                  <a:lnTo>
                    <a:pt x="125" y="1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4"/>
                  </a:lnTo>
                  <a:lnTo>
                    <a:pt x="115" y="4"/>
                  </a:lnTo>
                  <a:lnTo>
                    <a:pt x="109" y="8"/>
                  </a:lnTo>
                  <a:lnTo>
                    <a:pt x="104" y="13"/>
                  </a:lnTo>
                  <a:lnTo>
                    <a:pt x="104" y="13"/>
                  </a:lnTo>
                  <a:lnTo>
                    <a:pt x="102" y="24"/>
                  </a:lnTo>
                  <a:lnTo>
                    <a:pt x="99" y="32"/>
                  </a:lnTo>
                  <a:lnTo>
                    <a:pt x="99" y="32"/>
                  </a:lnTo>
                  <a:lnTo>
                    <a:pt x="96" y="35"/>
                  </a:lnTo>
                  <a:lnTo>
                    <a:pt x="89" y="40"/>
                  </a:lnTo>
                  <a:lnTo>
                    <a:pt x="84" y="42"/>
                  </a:lnTo>
                  <a:lnTo>
                    <a:pt x="81" y="47"/>
                  </a:lnTo>
                  <a:lnTo>
                    <a:pt x="81" y="47"/>
                  </a:lnTo>
                  <a:lnTo>
                    <a:pt x="82" y="52"/>
                  </a:lnTo>
                  <a:lnTo>
                    <a:pt x="82" y="55"/>
                  </a:lnTo>
                  <a:lnTo>
                    <a:pt x="81" y="58"/>
                  </a:lnTo>
                  <a:lnTo>
                    <a:pt x="81" y="58"/>
                  </a:lnTo>
                  <a:lnTo>
                    <a:pt x="79" y="59"/>
                  </a:lnTo>
                  <a:lnTo>
                    <a:pt x="81" y="61"/>
                  </a:lnTo>
                  <a:lnTo>
                    <a:pt x="82" y="67"/>
                  </a:lnTo>
                  <a:lnTo>
                    <a:pt x="84" y="72"/>
                  </a:lnTo>
                  <a:lnTo>
                    <a:pt x="84" y="74"/>
                  </a:lnTo>
                  <a:lnTo>
                    <a:pt x="82" y="75"/>
                  </a:lnTo>
                  <a:lnTo>
                    <a:pt x="82" y="75"/>
                  </a:lnTo>
                  <a:lnTo>
                    <a:pt x="81" y="77"/>
                  </a:lnTo>
                  <a:lnTo>
                    <a:pt x="81" y="78"/>
                  </a:lnTo>
                  <a:lnTo>
                    <a:pt x="81" y="81"/>
                  </a:lnTo>
                  <a:lnTo>
                    <a:pt x="84" y="84"/>
                  </a:lnTo>
                  <a:lnTo>
                    <a:pt x="84" y="85"/>
                  </a:lnTo>
                  <a:lnTo>
                    <a:pt x="82" y="85"/>
                  </a:lnTo>
                  <a:lnTo>
                    <a:pt x="82" y="85"/>
                  </a:lnTo>
                  <a:lnTo>
                    <a:pt x="77" y="89"/>
                  </a:lnTo>
                  <a:lnTo>
                    <a:pt x="74" y="91"/>
                  </a:lnTo>
                  <a:lnTo>
                    <a:pt x="72" y="94"/>
                  </a:lnTo>
                  <a:lnTo>
                    <a:pt x="72" y="94"/>
                  </a:lnTo>
                  <a:lnTo>
                    <a:pt x="72" y="101"/>
                  </a:lnTo>
                  <a:lnTo>
                    <a:pt x="71" y="105"/>
                  </a:lnTo>
                  <a:lnTo>
                    <a:pt x="68" y="106"/>
                  </a:lnTo>
                  <a:lnTo>
                    <a:pt x="68" y="106"/>
                  </a:lnTo>
                  <a:lnTo>
                    <a:pt x="65" y="109"/>
                  </a:lnTo>
                  <a:lnTo>
                    <a:pt x="62" y="114"/>
                  </a:lnTo>
                  <a:lnTo>
                    <a:pt x="61" y="118"/>
                  </a:lnTo>
                  <a:lnTo>
                    <a:pt x="61" y="122"/>
                  </a:lnTo>
                  <a:lnTo>
                    <a:pt x="61" y="122"/>
                  </a:lnTo>
                  <a:lnTo>
                    <a:pt x="59" y="123"/>
                  </a:lnTo>
                  <a:lnTo>
                    <a:pt x="58" y="125"/>
                  </a:lnTo>
                  <a:lnTo>
                    <a:pt x="57" y="126"/>
                  </a:lnTo>
                  <a:lnTo>
                    <a:pt x="57" y="131"/>
                  </a:lnTo>
                  <a:lnTo>
                    <a:pt x="57" y="131"/>
                  </a:lnTo>
                  <a:lnTo>
                    <a:pt x="59" y="141"/>
                  </a:lnTo>
                  <a:lnTo>
                    <a:pt x="59" y="145"/>
                  </a:lnTo>
                  <a:lnTo>
                    <a:pt x="58" y="146"/>
                  </a:lnTo>
                  <a:lnTo>
                    <a:pt x="57" y="146"/>
                  </a:lnTo>
                  <a:lnTo>
                    <a:pt x="57" y="146"/>
                  </a:lnTo>
                  <a:lnTo>
                    <a:pt x="55" y="148"/>
                  </a:lnTo>
                  <a:lnTo>
                    <a:pt x="54" y="149"/>
                  </a:lnTo>
                  <a:lnTo>
                    <a:pt x="52" y="153"/>
                  </a:lnTo>
                  <a:lnTo>
                    <a:pt x="51" y="158"/>
                  </a:lnTo>
                  <a:lnTo>
                    <a:pt x="50" y="159"/>
                  </a:lnTo>
                  <a:lnTo>
                    <a:pt x="50" y="159"/>
                  </a:lnTo>
                  <a:lnTo>
                    <a:pt x="48" y="160"/>
                  </a:lnTo>
                  <a:lnTo>
                    <a:pt x="47" y="166"/>
                  </a:lnTo>
                  <a:lnTo>
                    <a:pt x="48" y="172"/>
                  </a:lnTo>
                  <a:lnTo>
                    <a:pt x="50" y="176"/>
                  </a:lnTo>
                  <a:lnTo>
                    <a:pt x="50" y="176"/>
                  </a:lnTo>
                  <a:lnTo>
                    <a:pt x="52" y="180"/>
                  </a:lnTo>
                  <a:lnTo>
                    <a:pt x="54" y="185"/>
                  </a:lnTo>
                  <a:lnTo>
                    <a:pt x="55" y="192"/>
                  </a:lnTo>
                  <a:lnTo>
                    <a:pt x="55" y="192"/>
                  </a:lnTo>
                  <a:lnTo>
                    <a:pt x="55" y="196"/>
                  </a:lnTo>
                  <a:lnTo>
                    <a:pt x="58" y="199"/>
                  </a:lnTo>
                  <a:lnTo>
                    <a:pt x="59" y="202"/>
                  </a:lnTo>
                  <a:lnTo>
                    <a:pt x="59" y="206"/>
                  </a:lnTo>
                  <a:lnTo>
                    <a:pt x="59" y="206"/>
                  </a:lnTo>
                  <a:lnTo>
                    <a:pt x="57" y="215"/>
                  </a:lnTo>
                  <a:lnTo>
                    <a:pt x="57" y="217"/>
                  </a:lnTo>
                  <a:lnTo>
                    <a:pt x="54" y="220"/>
                  </a:lnTo>
                  <a:lnTo>
                    <a:pt x="54" y="220"/>
                  </a:lnTo>
                  <a:lnTo>
                    <a:pt x="52" y="222"/>
                  </a:lnTo>
                  <a:lnTo>
                    <a:pt x="52" y="226"/>
                  </a:lnTo>
                  <a:lnTo>
                    <a:pt x="52" y="229"/>
                  </a:lnTo>
                  <a:lnTo>
                    <a:pt x="50" y="232"/>
                  </a:lnTo>
                  <a:lnTo>
                    <a:pt x="50" y="232"/>
                  </a:lnTo>
                  <a:lnTo>
                    <a:pt x="48" y="233"/>
                  </a:lnTo>
                  <a:lnTo>
                    <a:pt x="48" y="234"/>
                  </a:lnTo>
                  <a:lnTo>
                    <a:pt x="50" y="242"/>
                  </a:lnTo>
                  <a:lnTo>
                    <a:pt x="51" y="247"/>
                  </a:lnTo>
                  <a:lnTo>
                    <a:pt x="51" y="250"/>
                  </a:lnTo>
                  <a:lnTo>
                    <a:pt x="50" y="252"/>
                  </a:lnTo>
                  <a:lnTo>
                    <a:pt x="50" y="252"/>
                  </a:lnTo>
                  <a:lnTo>
                    <a:pt x="42" y="256"/>
                  </a:lnTo>
                  <a:lnTo>
                    <a:pt x="40" y="260"/>
                  </a:lnTo>
                  <a:lnTo>
                    <a:pt x="38" y="267"/>
                  </a:lnTo>
                  <a:lnTo>
                    <a:pt x="38" y="267"/>
                  </a:lnTo>
                  <a:lnTo>
                    <a:pt x="38" y="280"/>
                  </a:lnTo>
                  <a:lnTo>
                    <a:pt x="38" y="289"/>
                  </a:lnTo>
                  <a:lnTo>
                    <a:pt x="38" y="289"/>
                  </a:lnTo>
                  <a:lnTo>
                    <a:pt x="38" y="291"/>
                  </a:lnTo>
                  <a:lnTo>
                    <a:pt x="40" y="293"/>
                  </a:lnTo>
                  <a:lnTo>
                    <a:pt x="41" y="294"/>
                  </a:lnTo>
                  <a:lnTo>
                    <a:pt x="42" y="297"/>
                  </a:lnTo>
                  <a:lnTo>
                    <a:pt x="42" y="297"/>
                  </a:lnTo>
                  <a:lnTo>
                    <a:pt x="41" y="300"/>
                  </a:lnTo>
                  <a:lnTo>
                    <a:pt x="40" y="301"/>
                  </a:lnTo>
                  <a:lnTo>
                    <a:pt x="37" y="301"/>
                  </a:lnTo>
                  <a:lnTo>
                    <a:pt x="34" y="303"/>
                  </a:lnTo>
                  <a:lnTo>
                    <a:pt x="32" y="304"/>
                  </a:lnTo>
                  <a:lnTo>
                    <a:pt x="32" y="304"/>
                  </a:lnTo>
                  <a:lnTo>
                    <a:pt x="34" y="311"/>
                  </a:lnTo>
                  <a:lnTo>
                    <a:pt x="32" y="314"/>
                  </a:lnTo>
                  <a:lnTo>
                    <a:pt x="32" y="316"/>
                  </a:lnTo>
                  <a:lnTo>
                    <a:pt x="32" y="316"/>
                  </a:lnTo>
                  <a:lnTo>
                    <a:pt x="30" y="317"/>
                  </a:lnTo>
                  <a:lnTo>
                    <a:pt x="28" y="318"/>
                  </a:lnTo>
                  <a:lnTo>
                    <a:pt x="28" y="325"/>
                  </a:lnTo>
                  <a:lnTo>
                    <a:pt x="28" y="325"/>
                  </a:lnTo>
                  <a:lnTo>
                    <a:pt x="27" y="330"/>
                  </a:lnTo>
                  <a:lnTo>
                    <a:pt x="25" y="333"/>
                  </a:lnTo>
                  <a:lnTo>
                    <a:pt x="24" y="335"/>
                  </a:lnTo>
                  <a:lnTo>
                    <a:pt x="22" y="337"/>
                  </a:lnTo>
                  <a:lnTo>
                    <a:pt x="22" y="337"/>
                  </a:lnTo>
                  <a:lnTo>
                    <a:pt x="24" y="340"/>
                  </a:lnTo>
                  <a:lnTo>
                    <a:pt x="25" y="343"/>
                  </a:lnTo>
                  <a:lnTo>
                    <a:pt x="25" y="345"/>
                  </a:lnTo>
                  <a:lnTo>
                    <a:pt x="27" y="348"/>
                  </a:lnTo>
                  <a:lnTo>
                    <a:pt x="27" y="348"/>
                  </a:lnTo>
                  <a:lnTo>
                    <a:pt x="27" y="358"/>
                  </a:lnTo>
                  <a:lnTo>
                    <a:pt x="27" y="362"/>
                  </a:lnTo>
                  <a:lnTo>
                    <a:pt x="27" y="365"/>
                  </a:lnTo>
                  <a:lnTo>
                    <a:pt x="25" y="365"/>
                  </a:lnTo>
                  <a:lnTo>
                    <a:pt x="25" y="365"/>
                  </a:lnTo>
                  <a:lnTo>
                    <a:pt x="24" y="368"/>
                  </a:lnTo>
                  <a:lnTo>
                    <a:pt x="22" y="374"/>
                  </a:lnTo>
                  <a:lnTo>
                    <a:pt x="22" y="380"/>
                  </a:lnTo>
                  <a:lnTo>
                    <a:pt x="22" y="382"/>
                  </a:lnTo>
                  <a:lnTo>
                    <a:pt x="22" y="382"/>
                  </a:lnTo>
                  <a:lnTo>
                    <a:pt x="25" y="384"/>
                  </a:lnTo>
                  <a:lnTo>
                    <a:pt x="25" y="387"/>
                  </a:lnTo>
                  <a:lnTo>
                    <a:pt x="24" y="391"/>
                  </a:lnTo>
                  <a:lnTo>
                    <a:pt x="24" y="391"/>
                  </a:lnTo>
                  <a:lnTo>
                    <a:pt x="25" y="394"/>
                  </a:lnTo>
                  <a:lnTo>
                    <a:pt x="27" y="395"/>
                  </a:lnTo>
                  <a:lnTo>
                    <a:pt x="28" y="398"/>
                  </a:lnTo>
                  <a:lnTo>
                    <a:pt x="28" y="399"/>
                  </a:lnTo>
                  <a:lnTo>
                    <a:pt x="27" y="401"/>
                  </a:lnTo>
                  <a:lnTo>
                    <a:pt x="27" y="401"/>
                  </a:lnTo>
                  <a:lnTo>
                    <a:pt x="25" y="405"/>
                  </a:lnTo>
                  <a:lnTo>
                    <a:pt x="25" y="408"/>
                  </a:lnTo>
                  <a:lnTo>
                    <a:pt x="28" y="409"/>
                  </a:lnTo>
                  <a:lnTo>
                    <a:pt x="32" y="409"/>
                  </a:lnTo>
                  <a:lnTo>
                    <a:pt x="32" y="409"/>
                  </a:lnTo>
                  <a:lnTo>
                    <a:pt x="35" y="409"/>
                  </a:lnTo>
                  <a:lnTo>
                    <a:pt x="37" y="412"/>
                  </a:lnTo>
                  <a:lnTo>
                    <a:pt x="37" y="415"/>
                  </a:lnTo>
                  <a:lnTo>
                    <a:pt x="35" y="417"/>
                  </a:lnTo>
                  <a:lnTo>
                    <a:pt x="34" y="417"/>
                  </a:lnTo>
                  <a:lnTo>
                    <a:pt x="34" y="417"/>
                  </a:lnTo>
                  <a:lnTo>
                    <a:pt x="28" y="417"/>
                  </a:lnTo>
                  <a:lnTo>
                    <a:pt x="27" y="418"/>
                  </a:lnTo>
                  <a:lnTo>
                    <a:pt x="28" y="419"/>
                  </a:lnTo>
                  <a:lnTo>
                    <a:pt x="28" y="419"/>
                  </a:lnTo>
                  <a:lnTo>
                    <a:pt x="31" y="422"/>
                  </a:lnTo>
                  <a:lnTo>
                    <a:pt x="34" y="425"/>
                  </a:lnTo>
                  <a:lnTo>
                    <a:pt x="34" y="428"/>
                  </a:lnTo>
                  <a:lnTo>
                    <a:pt x="31" y="431"/>
                  </a:lnTo>
                  <a:lnTo>
                    <a:pt x="31" y="431"/>
                  </a:lnTo>
                  <a:lnTo>
                    <a:pt x="28" y="432"/>
                  </a:lnTo>
                  <a:lnTo>
                    <a:pt x="27" y="435"/>
                  </a:lnTo>
                  <a:lnTo>
                    <a:pt x="28" y="439"/>
                  </a:lnTo>
                  <a:lnTo>
                    <a:pt x="28" y="444"/>
                  </a:lnTo>
                  <a:lnTo>
                    <a:pt x="28" y="444"/>
                  </a:lnTo>
                  <a:lnTo>
                    <a:pt x="28" y="448"/>
                  </a:lnTo>
                  <a:lnTo>
                    <a:pt x="30" y="451"/>
                  </a:lnTo>
                  <a:lnTo>
                    <a:pt x="30" y="454"/>
                  </a:lnTo>
                  <a:lnTo>
                    <a:pt x="28" y="455"/>
                  </a:lnTo>
                  <a:lnTo>
                    <a:pt x="28" y="455"/>
                  </a:lnTo>
                  <a:lnTo>
                    <a:pt x="27" y="456"/>
                  </a:lnTo>
                  <a:lnTo>
                    <a:pt x="25" y="458"/>
                  </a:lnTo>
                  <a:lnTo>
                    <a:pt x="25" y="461"/>
                  </a:lnTo>
                  <a:lnTo>
                    <a:pt x="25" y="465"/>
                  </a:lnTo>
                  <a:lnTo>
                    <a:pt x="25" y="466"/>
                  </a:lnTo>
                  <a:lnTo>
                    <a:pt x="22" y="466"/>
                  </a:lnTo>
                  <a:lnTo>
                    <a:pt x="22" y="466"/>
                  </a:lnTo>
                  <a:lnTo>
                    <a:pt x="20" y="468"/>
                  </a:lnTo>
                  <a:lnTo>
                    <a:pt x="18" y="471"/>
                  </a:lnTo>
                  <a:lnTo>
                    <a:pt x="18" y="475"/>
                  </a:lnTo>
                  <a:lnTo>
                    <a:pt x="15" y="478"/>
                  </a:lnTo>
                  <a:lnTo>
                    <a:pt x="15" y="478"/>
                  </a:lnTo>
                  <a:lnTo>
                    <a:pt x="15" y="479"/>
                  </a:lnTo>
                  <a:lnTo>
                    <a:pt x="15" y="481"/>
                  </a:lnTo>
                  <a:lnTo>
                    <a:pt x="17" y="483"/>
                  </a:lnTo>
                  <a:lnTo>
                    <a:pt x="18" y="486"/>
                  </a:lnTo>
                  <a:lnTo>
                    <a:pt x="18" y="488"/>
                  </a:lnTo>
                  <a:lnTo>
                    <a:pt x="17" y="489"/>
                  </a:lnTo>
                  <a:lnTo>
                    <a:pt x="17" y="489"/>
                  </a:lnTo>
                  <a:lnTo>
                    <a:pt x="14" y="493"/>
                  </a:lnTo>
                  <a:lnTo>
                    <a:pt x="13" y="496"/>
                  </a:lnTo>
                  <a:lnTo>
                    <a:pt x="13" y="499"/>
                  </a:lnTo>
                  <a:lnTo>
                    <a:pt x="11" y="500"/>
                  </a:lnTo>
                  <a:lnTo>
                    <a:pt x="10" y="500"/>
                  </a:lnTo>
                  <a:lnTo>
                    <a:pt x="10" y="500"/>
                  </a:lnTo>
                  <a:lnTo>
                    <a:pt x="7" y="502"/>
                  </a:lnTo>
                  <a:lnTo>
                    <a:pt x="4" y="505"/>
                  </a:lnTo>
                  <a:lnTo>
                    <a:pt x="1" y="512"/>
                  </a:lnTo>
                  <a:lnTo>
                    <a:pt x="1" y="512"/>
                  </a:lnTo>
                  <a:lnTo>
                    <a:pt x="0" y="519"/>
                  </a:lnTo>
                  <a:lnTo>
                    <a:pt x="0" y="522"/>
                  </a:lnTo>
                  <a:lnTo>
                    <a:pt x="1" y="526"/>
                  </a:lnTo>
                  <a:lnTo>
                    <a:pt x="1" y="526"/>
                  </a:lnTo>
                  <a:lnTo>
                    <a:pt x="3" y="530"/>
                  </a:lnTo>
                  <a:lnTo>
                    <a:pt x="3" y="533"/>
                  </a:lnTo>
                  <a:lnTo>
                    <a:pt x="3" y="535"/>
                  </a:lnTo>
                  <a:lnTo>
                    <a:pt x="4" y="537"/>
                  </a:lnTo>
                  <a:lnTo>
                    <a:pt x="4" y="537"/>
                  </a:lnTo>
                  <a:lnTo>
                    <a:pt x="8" y="537"/>
                  </a:lnTo>
                  <a:lnTo>
                    <a:pt x="14" y="537"/>
                  </a:lnTo>
                  <a:lnTo>
                    <a:pt x="18" y="539"/>
                  </a:lnTo>
                  <a:lnTo>
                    <a:pt x="20" y="540"/>
                  </a:lnTo>
                  <a:lnTo>
                    <a:pt x="20" y="542"/>
                  </a:lnTo>
                  <a:lnTo>
                    <a:pt x="20" y="542"/>
                  </a:lnTo>
                  <a:lnTo>
                    <a:pt x="18" y="547"/>
                  </a:lnTo>
                  <a:lnTo>
                    <a:pt x="18" y="553"/>
                  </a:lnTo>
                  <a:lnTo>
                    <a:pt x="18" y="557"/>
                  </a:lnTo>
                  <a:lnTo>
                    <a:pt x="20" y="560"/>
                  </a:lnTo>
                  <a:lnTo>
                    <a:pt x="20" y="560"/>
                  </a:lnTo>
                  <a:lnTo>
                    <a:pt x="22" y="562"/>
                  </a:lnTo>
                  <a:lnTo>
                    <a:pt x="24" y="563"/>
                  </a:lnTo>
                  <a:lnTo>
                    <a:pt x="25" y="566"/>
                  </a:lnTo>
                  <a:lnTo>
                    <a:pt x="28" y="567"/>
                  </a:lnTo>
                  <a:lnTo>
                    <a:pt x="28" y="567"/>
                  </a:lnTo>
                  <a:lnTo>
                    <a:pt x="41" y="566"/>
                  </a:lnTo>
                  <a:lnTo>
                    <a:pt x="50" y="566"/>
                  </a:lnTo>
                  <a:lnTo>
                    <a:pt x="57" y="566"/>
                  </a:lnTo>
                  <a:lnTo>
                    <a:pt x="57" y="566"/>
                  </a:lnTo>
                  <a:lnTo>
                    <a:pt x="61" y="569"/>
                  </a:lnTo>
                  <a:lnTo>
                    <a:pt x="65" y="572"/>
                  </a:lnTo>
                  <a:lnTo>
                    <a:pt x="65" y="572"/>
                  </a:lnTo>
                  <a:lnTo>
                    <a:pt x="69" y="572"/>
                  </a:lnTo>
                  <a:lnTo>
                    <a:pt x="74" y="573"/>
                  </a:lnTo>
                  <a:lnTo>
                    <a:pt x="78" y="573"/>
                  </a:lnTo>
                  <a:lnTo>
                    <a:pt x="81" y="573"/>
                  </a:lnTo>
                  <a:lnTo>
                    <a:pt x="81" y="573"/>
                  </a:lnTo>
                  <a:lnTo>
                    <a:pt x="81" y="572"/>
                  </a:lnTo>
                  <a:lnTo>
                    <a:pt x="79" y="570"/>
                  </a:lnTo>
                  <a:lnTo>
                    <a:pt x="77" y="566"/>
                  </a:lnTo>
                  <a:lnTo>
                    <a:pt x="74" y="562"/>
                  </a:lnTo>
                  <a:lnTo>
                    <a:pt x="72" y="559"/>
                  </a:lnTo>
                  <a:lnTo>
                    <a:pt x="72" y="559"/>
                  </a:lnTo>
                  <a:lnTo>
                    <a:pt x="71" y="553"/>
                  </a:lnTo>
                  <a:lnTo>
                    <a:pt x="69" y="546"/>
                  </a:lnTo>
                  <a:lnTo>
                    <a:pt x="69" y="546"/>
                  </a:lnTo>
                  <a:lnTo>
                    <a:pt x="69" y="539"/>
                  </a:lnTo>
                  <a:lnTo>
                    <a:pt x="71" y="535"/>
                  </a:lnTo>
                  <a:lnTo>
                    <a:pt x="74" y="532"/>
                  </a:lnTo>
                  <a:lnTo>
                    <a:pt x="74" y="532"/>
                  </a:lnTo>
                  <a:lnTo>
                    <a:pt x="78" y="526"/>
                  </a:lnTo>
                  <a:lnTo>
                    <a:pt x="79" y="525"/>
                  </a:lnTo>
                  <a:lnTo>
                    <a:pt x="82" y="525"/>
                  </a:lnTo>
                  <a:lnTo>
                    <a:pt x="82" y="525"/>
                  </a:lnTo>
                  <a:lnTo>
                    <a:pt x="85" y="525"/>
                  </a:lnTo>
                  <a:lnTo>
                    <a:pt x="88" y="523"/>
                  </a:lnTo>
                  <a:lnTo>
                    <a:pt x="91" y="519"/>
                  </a:lnTo>
                  <a:lnTo>
                    <a:pt x="92" y="513"/>
                  </a:lnTo>
                  <a:lnTo>
                    <a:pt x="92" y="513"/>
                  </a:lnTo>
                  <a:lnTo>
                    <a:pt x="92" y="508"/>
                  </a:lnTo>
                  <a:lnTo>
                    <a:pt x="95" y="503"/>
                  </a:lnTo>
                  <a:lnTo>
                    <a:pt x="104" y="496"/>
                  </a:lnTo>
                  <a:lnTo>
                    <a:pt x="104" y="496"/>
                  </a:lnTo>
                  <a:lnTo>
                    <a:pt x="116" y="486"/>
                  </a:lnTo>
                  <a:lnTo>
                    <a:pt x="121" y="483"/>
                  </a:lnTo>
                  <a:lnTo>
                    <a:pt x="122" y="482"/>
                  </a:lnTo>
                  <a:lnTo>
                    <a:pt x="122" y="481"/>
                  </a:lnTo>
                  <a:lnTo>
                    <a:pt x="122" y="481"/>
                  </a:lnTo>
                  <a:lnTo>
                    <a:pt x="122" y="476"/>
                  </a:lnTo>
                  <a:lnTo>
                    <a:pt x="122" y="472"/>
                  </a:lnTo>
                  <a:lnTo>
                    <a:pt x="125" y="465"/>
                  </a:lnTo>
                  <a:lnTo>
                    <a:pt x="125" y="465"/>
                  </a:lnTo>
                  <a:lnTo>
                    <a:pt x="123" y="463"/>
                  </a:lnTo>
                  <a:lnTo>
                    <a:pt x="122" y="462"/>
                  </a:lnTo>
                  <a:lnTo>
                    <a:pt x="118" y="462"/>
                  </a:lnTo>
                  <a:lnTo>
                    <a:pt x="109" y="461"/>
                  </a:lnTo>
                  <a:lnTo>
                    <a:pt x="109" y="461"/>
                  </a:lnTo>
                  <a:lnTo>
                    <a:pt x="105" y="458"/>
                  </a:lnTo>
                  <a:lnTo>
                    <a:pt x="99" y="452"/>
                  </a:lnTo>
                  <a:lnTo>
                    <a:pt x="96" y="449"/>
                  </a:lnTo>
                  <a:lnTo>
                    <a:pt x="96" y="445"/>
                  </a:lnTo>
                  <a:lnTo>
                    <a:pt x="96" y="441"/>
                  </a:lnTo>
                  <a:lnTo>
                    <a:pt x="98" y="435"/>
                  </a:lnTo>
                  <a:lnTo>
                    <a:pt x="98" y="435"/>
                  </a:lnTo>
                  <a:lnTo>
                    <a:pt x="101" y="431"/>
                  </a:lnTo>
                  <a:lnTo>
                    <a:pt x="104" y="428"/>
                  </a:lnTo>
                  <a:lnTo>
                    <a:pt x="112" y="424"/>
                  </a:lnTo>
                  <a:lnTo>
                    <a:pt x="119" y="421"/>
                  </a:lnTo>
                  <a:lnTo>
                    <a:pt x="123" y="421"/>
                  </a:lnTo>
                  <a:lnTo>
                    <a:pt x="123" y="421"/>
                  </a:lnTo>
                  <a:lnTo>
                    <a:pt x="126" y="419"/>
                  </a:lnTo>
                  <a:lnTo>
                    <a:pt x="126" y="417"/>
                  </a:lnTo>
                  <a:lnTo>
                    <a:pt x="126" y="414"/>
                  </a:lnTo>
                  <a:lnTo>
                    <a:pt x="128" y="412"/>
                  </a:lnTo>
                  <a:lnTo>
                    <a:pt x="128" y="412"/>
                  </a:lnTo>
                  <a:lnTo>
                    <a:pt x="131" y="411"/>
                  </a:lnTo>
                  <a:lnTo>
                    <a:pt x="132" y="408"/>
                  </a:lnTo>
                  <a:lnTo>
                    <a:pt x="132" y="401"/>
                  </a:lnTo>
                  <a:lnTo>
                    <a:pt x="132" y="401"/>
                  </a:lnTo>
                  <a:lnTo>
                    <a:pt x="133" y="391"/>
                  </a:lnTo>
                  <a:lnTo>
                    <a:pt x="135" y="387"/>
                  </a:lnTo>
                  <a:lnTo>
                    <a:pt x="136" y="385"/>
                  </a:lnTo>
                  <a:lnTo>
                    <a:pt x="139" y="385"/>
                  </a:lnTo>
                  <a:lnTo>
                    <a:pt x="139" y="385"/>
                  </a:lnTo>
                  <a:lnTo>
                    <a:pt x="142" y="384"/>
                  </a:lnTo>
                  <a:lnTo>
                    <a:pt x="145" y="382"/>
                  </a:lnTo>
                  <a:lnTo>
                    <a:pt x="145" y="381"/>
                  </a:lnTo>
                  <a:lnTo>
                    <a:pt x="143" y="380"/>
                  </a:lnTo>
                  <a:lnTo>
                    <a:pt x="143" y="380"/>
                  </a:lnTo>
                  <a:lnTo>
                    <a:pt x="141" y="378"/>
                  </a:lnTo>
                  <a:lnTo>
                    <a:pt x="139" y="377"/>
                  </a:lnTo>
                  <a:lnTo>
                    <a:pt x="141" y="374"/>
                  </a:lnTo>
                  <a:lnTo>
                    <a:pt x="143" y="372"/>
                  </a:lnTo>
                  <a:lnTo>
                    <a:pt x="143" y="372"/>
                  </a:lnTo>
                  <a:lnTo>
                    <a:pt x="148" y="374"/>
                  </a:lnTo>
                  <a:lnTo>
                    <a:pt x="149" y="375"/>
                  </a:lnTo>
                  <a:lnTo>
                    <a:pt x="151" y="378"/>
                  </a:lnTo>
                  <a:lnTo>
                    <a:pt x="152" y="378"/>
                  </a:lnTo>
                  <a:lnTo>
                    <a:pt x="152" y="378"/>
                  </a:lnTo>
                  <a:lnTo>
                    <a:pt x="156" y="377"/>
                  </a:lnTo>
                  <a:lnTo>
                    <a:pt x="159" y="374"/>
                  </a:lnTo>
                  <a:lnTo>
                    <a:pt x="160" y="370"/>
                  </a:lnTo>
                  <a:lnTo>
                    <a:pt x="160" y="368"/>
                  </a:lnTo>
                  <a:lnTo>
                    <a:pt x="159" y="365"/>
                  </a:lnTo>
                  <a:lnTo>
                    <a:pt x="159" y="365"/>
                  </a:lnTo>
                  <a:lnTo>
                    <a:pt x="155" y="364"/>
                  </a:lnTo>
                  <a:lnTo>
                    <a:pt x="152" y="365"/>
                  </a:lnTo>
                  <a:lnTo>
                    <a:pt x="151" y="367"/>
                  </a:lnTo>
                  <a:lnTo>
                    <a:pt x="148" y="368"/>
                  </a:lnTo>
                  <a:lnTo>
                    <a:pt x="148" y="368"/>
                  </a:lnTo>
                  <a:lnTo>
                    <a:pt x="145" y="368"/>
                  </a:lnTo>
                  <a:lnTo>
                    <a:pt x="143" y="367"/>
                  </a:lnTo>
                  <a:lnTo>
                    <a:pt x="141" y="365"/>
                  </a:lnTo>
                  <a:lnTo>
                    <a:pt x="139" y="364"/>
                  </a:lnTo>
                  <a:lnTo>
                    <a:pt x="139" y="364"/>
                  </a:lnTo>
                  <a:lnTo>
                    <a:pt x="138" y="362"/>
                  </a:lnTo>
                  <a:lnTo>
                    <a:pt x="138" y="360"/>
                  </a:lnTo>
                  <a:lnTo>
                    <a:pt x="136" y="355"/>
                  </a:lnTo>
                  <a:lnTo>
                    <a:pt x="136" y="353"/>
                  </a:lnTo>
                  <a:lnTo>
                    <a:pt x="136" y="353"/>
                  </a:lnTo>
                  <a:lnTo>
                    <a:pt x="135" y="345"/>
                  </a:lnTo>
                  <a:lnTo>
                    <a:pt x="135" y="341"/>
                  </a:lnTo>
                  <a:lnTo>
                    <a:pt x="136" y="337"/>
                  </a:lnTo>
                  <a:lnTo>
                    <a:pt x="136" y="337"/>
                  </a:lnTo>
                  <a:lnTo>
                    <a:pt x="138" y="337"/>
                  </a:lnTo>
                  <a:lnTo>
                    <a:pt x="139" y="337"/>
                  </a:lnTo>
                  <a:lnTo>
                    <a:pt x="146" y="340"/>
                  </a:lnTo>
                  <a:lnTo>
                    <a:pt x="153" y="343"/>
                  </a:lnTo>
                  <a:lnTo>
                    <a:pt x="162" y="344"/>
                  </a:lnTo>
                  <a:lnTo>
                    <a:pt x="162" y="344"/>
                  </a:lnTo>
                  <a:lnTo>
                    <a:pt x="169" y="344"/>
                  </a:lnTo>
                  <a:lnTo>
                    <a:pt x="175" y="341"/>
                  </a:lnTo>
                  <a:lnTo>
                    <a:pt x="179" y="338"/>
                  </a:lnTo>
                  <a:lnTo>
                    <a:pt x="180" y="335"/>
                  </a:lnTo>
                  <a:lnTo>
                    <a:pt x="180" y="335"/>
                  </a:lnTo>
                  <a:lnTo>
                    <a:pt x="178" y="327"/>
                  </a:lnTo>
                  <a:lnTo>
                    <a:pt x="179" y="323"/>
                  </a:lnTo>
                  <a:lnTo>
                    <a:pt x="179" y="321"/>
                  </a:lnTo>
                  <a:lnTo>
                    <a:pt x="182" y="320"/>
                  </a:lnTo>
                  <a:lnTo>
                    <a:pt x="182" y="320"/>
                  </a:lnTo>
                  <a:lnTo>
                    <a:pt x="185" y="317"/>
                  </a:lnTo>
                  <a:lnTo>
                    <a:pt x="185" y="314"/>
                  </a:lnTo>
                  <a:lnTo>
                    <a:pt x="182" y="311"/>
                  </a:lnTo>
                  <a:lnTo>
                    <a:pt x="180" y="308"/>
                  </a:lnTo>
                  <a:lnTo>
                    <a:pt x="180" y="308"/>
                  </a:lnTo>
                  <a:lnTo>
                    <a:pt x="180" y="304"/>
                  </a:lnTo>
                  <a:lnTo>
                    <a:pt x="182" y="301"/>
                  </a:lnTo>
                  <a:lnTo>
                    <a:pt x="183" y="301"/>
                  </a:lnTo>
                  <a:lnTo>
                    <a:pt x="186" y="301"/>
                  </a:lnTo>
                  <a:lnTo>
                    <a:pt x="186" y="301"/>
                  </a:lnTo>
                  <a:lnTo>
                    <a:pt x="192" y="303"/>
                  </a:lnTo>
                  <a:lnTo>
                    <a:pt x="202" y="303"/>
                  </a:lnTo>
                  <a:lnTo>
                    <a:pt x="227" y="300"/>
                  </a:lnTo>
                  <a:lnTo>
                    <a:pt x="227" y="300"/>
                  </a:lnTo>
                  <a:lnTo>
                    <a:pt x="240" y="296"/>
                  </a:lnTo>
                  <a:lnTo>
                    <a:pt x="249" y="293"/>
                  </a:lnTo>
                  <a:lnTo>
                    <a:pt x="256" y="289"/>
                  </a:lnTo>
                  <a:lnTo>
                    <a:pt x="259" y="284"/>
                  </a:lnTo>
                  <a:lnTo>
                    <a:pt x="259" y="284"/>
                  </a:lnTo>
                  <a:lnTo>
                    <a:pt x="260" y="280"/>
                  </a:lnTo>
                  <a:lnTo>
                    <a:pt x="264" y="274"/>
                  </a:lnTo>
                  <a:lnTo>
                    <a:pt x="273" y="263"/>
                  </a:lnTo>
                  <a:lnTo>
                    <a:pt x="273" y="263"/>
                  </a:lnTo>
                  <a:lnTo>
                    <a:pt x="274" y="260"/>
                  </a:lnTo>
                  <a:lnTo>
                    <a:pt x="273" y="257"/>
                  </a:lnTo>
                  <a:lnTo>
                    <a:pt x="270" y="254"/>
                  </a:lnTo>
                  <a:lnTo>
                    <a:pt x="266" y="253"/>
                  </a:lnTo>
                  <a:lnTo>
                    <a:pt x="266" y="253"/>
                  </a:lnTo>
                  <a:lnTo>
                    <a:pt x="261" y="252"/>
                  </a:lnTo>
                  <a:lnTo>
                    <a:pt x="260" y="247"/>
                  </a:lnTo>
                  <a:lnTo>
                    <a:pt x="261" y="243"/>
                  </a:lnTo>
                  <a:lnTo>
                    <a:pt x="263" y="239"/>
                  </a:lnTo>
                  <a:lnTo>
                    <a:pt x="263" y="239"/>
                  </a:lnTo>
                  <a:lnTo>
                    <a:pt x="264" y="236"/>
                  </a:lnTo>
                  <a:lnTo>
                    <a:pt x="263" y="233"/>
                  </a:lnTo>
                  <a:lnTo>
                    <a:pt x="259" y="230"/>
                  </a:lnTo>
                  <a:lnTo>
                    <a:pt x="254" y="229"/>
                  </a:lnTo>
                  <a:lnTo>
                    <a:pt x="254" y="229"/>
                  </a:lnTo>
                  <a:lnTo>
                    <a:pt x="249" y="229"/>
                  </a:lnTo>
                  <a:lnTo>
                    <a:pt x="243" y="226"/>
                  </a:lnTo>
                  <a:lnTo>
                    <a:pt x="242" y="222"/>
                  </a:lnTo>
                  <a:lnTo>
                    <a:pt x="242" y="220"/>
                  </a:lnTo>
                  <a:lnTo>
                    <a:pt x="243" y="219"/>
                  </a:lnTo>
                  <a:lnTo>
                    <a:pt x="243" y="219"/>
                  </a:lnTo>
                  <a:lnTo>
                    <a:pt x="246" y="216"/>
                  </a:lnTo>
                  <a:lnTo>
                    <a:pt x="249" y="217"/>
                  </a:lnTo>
                  <a:lnTo>
                    <a:pt x="249" y="217"/>
                  </a:lnTo>
                  <a:lnTo>
                    <a:pt x="250" y="213"/>
                  </a:lnTo>
                  <a:lnTo>
                    <a:pt x="250" y="210"/>
                  </a:lnTo>
                  <a:lnTo>
                    <a:pt x="250" y="210"/>
                  </a:lnTo>
                  <a:lnTo>
                    <a:pt x="247" y="209"/>
                  </a:lnTo>
                  <a:lnTo>
                    <a:pt x="246" y="206"/>
                  </a:lnTo>
                  <a:lnTo>
                    <a:pt x="244" y="200"/>
                  </a:lnTo>
                  <a:lnTo>
                    <a:pt x="244" y="200"/>
                  </a:lnTo>
                  <a:lnTo>
                    <a:pt x="246" y="195"/>
                  </a:lnTo>
                  <a:lnTo>
                    <a:pt x="247" y="192"/>
                  </a:lnTo>
                  <a:lnTo>
                    <a:pt x="249" y="188"/>
                  </a:lnTo>
                  <a:lnTo>
                    <a:pt x="249" y="180"/>
                  </a:lnTo>
                  <a:lnTo>
                    <a:pt x="249" y="180"/>
                  </a:lnTo>
                  <a:lnTo>
                    <a:pt x="250" y="172"/>
                  </a:lnTo>
                  <a:lnTo>
                    <a:pt x="252" y="165"/>
                  </a:lnTo>
                  <a:lnTo>
                    <a:pt x="254" y="158"/>
                  </a:lnTo>
                  <a:lnTo>
                    <a:pt x="254" y="152"/>
                  </a:lnTo>
                  <a:lnTo>
                    <a:pt x="254" y="152"/>
                  </a:lnTo>
                  <a:lnTo>
                    <a:pt x="256" y="151"/>
                  </a:lnTo>
                  <a:lnTo>
                    <a:pt x="257" y="148"/>
                  </a:lnTo>
                  <a:lnTo>
                    <a:pt x="261" y="142"/>
                  </a:lnTo>
                  <a:lnTo>
                    <a:pt x="269" y="135"/>
                  </a:lnTo>
                  <a:lnTo>
                    <a:pt x="274" y="126"/>
                  </a:lnTo>
                  <a:lnTo>
                    <a:pt x="274" y="126"/>
                  </a:lnTo>
                  <a:lnTo>
                    <a:pt x="280" y="118"/>
                  </a:lnTo>
                  <a:lnTo>
                    <a:pt x="289" y="109"/>
                  </a:lnTo>
                  <a:lnTo>
                    <a:pt x="296" y="102"/>
                  </a:lnTo>
                  <a:lnTo>
                    <a:pt x="301" y="98"/>
                  </a:lnTo>
                  <a:lnTo>
                    <a:pt x="301" y="98"/>
                  </a:lnTo>
                  <a:lnTo>
                    <a:pt x="313" y="92"/>
                  </a:lnTo>
                  <a:lnTo>
                    <a:pt x="318" y="89"/>
                  </a:lnTo>
                  <a:lnTo>
                    <a:pt x="321" y="87"/>
                  </a:lnTo>
                  <a:lnTo>
                    <a:pt x="321" y="87"/>
                  </a:lnTo>
                  <a:lnTo>
                    <a:pt x="321" y="82"/>
                  </a:lnTo>
                  <a:lnTo>
                    <a:pt x="321" y="74"/>
                  </a:lnTo>
                  <a:lnTo>
                    <a:pt x="320" y="67"/>
                  </a:lnTo>
                  <a:lnTo>
                    <a:pt x="318" y="62"/>
                  </a:lnTo>
                  <a:lnTo>
                    <a:pt x="318" y="62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23" name="Freeform 295">
              <a:extLst>
                <a:ext uri="{FF2B5EF4-FFF2-40B4-BE49-F238E27FC236}">
                  <a16:creationId xmlns="" xmlns:a16="http://schemas.microsoft.com/office/drawing/2014/main" id="{C9E8073A-3988-2143-BBF6-3D783096F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613" y="4545013"/>
              <a:ext cx="220663" cy="1144588"/>
            </a:xfrm>
            <a:custGeom>
              <a:avLst/>
              <a:gdLst/>
              <a:ahLst/>
              <a:cxnLst>
                <a:cxn ang="0">
                  <a:pos x="52" y="613"/>
                </a:cxn>
                <a:cxn ang="0">
                  <a:pos x="38" y="579"/>
                </a:cxn>
                <a:cxn ang="0">
                  <a:pos x="49" y="553"/>
                </a:cxn>
                <a:cxn ang="0">
                  <a:pos x="62" y="529"/>
                </a:cxn>
                <a:cxn ang="0">
                  <a:pos x="62" y="493"/>
                </a:cxn>
                <a:cxn ang="0">
                  <a:pos x="59" y="479"/>
                </a:cxn>
                <a:cxn ang="0">
                  <a:pos x="56" y="448"/>
                </a:cxn>
                <a:cxn ang="0">
                  <a:pos x="58" y="409"/>
                </a:cxn>
                <a:cxn ang="0">
                  <a:pos x="71" y="375"/>
                </a:cxn>
                <a:cxn ang="0">
                  <a:pos x="76" y="330"/>
                </a:cxn>
                <a:cxn ang="0">
                  <a:pos x="88" y="294"/>
                </a:cxn>
                <a:cxn ang="0">
                  <a:pos x="82" y="246"/>
                </a:cxn>
                <a:cxn ang="0">
                  <a:pos x="91" y="205"/>
                </a:cxn>
                <a:cxn ang="0">
                  <a:pos x="106" y="168"/>
                </a:cxn>
                <a:cxn ang="0">
                  <a:pos x="118" y="146"/>
                </a:cxn>
                <a:cxn ang="0">
                  <a:pos x="133" y="106"/>
                </a:cxn>
                <a:cxn ang="0">
                  <a:pos x="119" y="61"/>
                </a:cxn>
                <a:cxn ang="0">
                  <a:pos x="116" y="31"/>
                </a:cxn>
                <a:cxn ang="0">
                  <a:pos x="98" y="0"/>
                </a:cxn>
                <a:cxn ang="0">
                  <a:pos x="89" y="48"/>
                </a:cxn>
                <a:cxn ang="0">
                  <a:pos x="82" y="126"/>
                </a:cxn>
                <a:cxn ang="0">
                  <a:pos x="64" y="195"/>
                </a:cxn>
                <a:cxn ang="0">
                  <a:pos x="64" y="264"/>
                </a:cxn>
                <a:cxn ang="0">
                  <a:pos x="42" y="330"/>
                </a:cxn>
                <a:cxn ang="0">
                  <a:pos x="35" y="375"/>
                </a:cxn>
                <a:cxn ang="0">
                  <a:pos x="29" y="428"/>
                </a:cxn>
                <a:cxn ang="0">
                  <a:pos x="31" y="459"/>
                </a:cxn>
                <a:cxn ang="0">
                  <a:pos x="44" y="431"/>
                </a:cxn>
                <a:cxn ang="0">
                  <a:pos x="41" y="459"/>
                </a:cxn>
                <a:cxn ang="0">
                  <a:pos x="38" y="486"/>
                </a:cxn>
                <a:cxn ang="0">
                  <a:pos x="29" y="508"/>
                </a:cxn>
                <a:cxn ang="0">
                  <a:pos x="29" y="496"/>
                </a:cxn>
                <a:cxn ang="0">
                  <a:pos x="22" y="503"/>
                </a:cxn>
                <a:cxn ang="0">
                  <a:pos x="10" y="520"/>
                </a:cxn>
                <a:cxn ang="0">
                  <a:pos x="11" y="530"/>
                </a:cxn>
                <a:cxn ang="0">
                  <a:pos x="17" y="550"/>
                </a:cxn>
                <a:cxn ang="0">
                  <a:pos x="24" y="553"/>
                </a:cxn>
                <a:cxn ang="0">
                  <a:pos x="4" y="570"/>
                </a:cxn>
                <a:cxn ang="0">
                  <a:pos x="15" y="573"/>
                </a:cxn>
                <a:cxn ang="0">
                  <a:pos x="12" y="596"/>
                </a:cxn>
                <a:cxn ang="0">
                  <a:pos x="24" y="587"/>
                </a:cxn>
                <a:cxn ang="0">
                  <a:pos x="11" y="614"/>
                </a:cxn>
                <a:cxn ang="0">
                  <a:pos x="21" y="624"/>
                </a:cxn>
                <a:cxn ang="0">
                  <a:pos x="29" y="636"/>
                </a:cxn>
                <a:cxn ang="0">
                  <a:pos x="47" y="640"/>
                </a:cxn>
                <a:cxn ang="0">
                  <a:pos x="39" y="650"/>
                </a:cxn>
                <a:cxn ang="0">
                  <a:pos x="49" y="657"/>
                </a:cxn>
                <a:cxn ang="0">
                  <a:pos x="38" y="668"/>
                </a:cxn>
                <a:cxn ang="0">
                  <a:pos x="68" y="663"/>
                </a:cxn>
                <a:cxn ang="0">
                  <a:pos x="31" y="671"/>
                </a:cxn>
                <a:cxn ang="0">
                  <a:pos x="56" y="690"/>
                </a:cxn>
                <a:cxn ang="0">
                  <a:pos x="74" y="668"/>
                </a:cxn>
                <a:cxn ang="0">
                  <a:pos x="79" y="664"/>
                </a:cxn>
                <a:cxn ang="0">
                  <a:pos x="91" y="675"/>
                </a:cxn>
                <a:cxn ang="0">
                  <a:pos x="82" y="675"/>
                </a:cxn>
                <a:cxn ang="0">
                  <a:pos x="66" y="690"/>
                </a:cxn>
                <a:cxn ang="0">
                  <a:pos x="72" y="700"/>
                </a:cxn>
                <a:cxn ang="0">
                  <a:pos x="86" y="701"/>
                </a:cxn>
                <a:cxn ang="0">
                  <a:pos x="105" y="710"/>
                </a:cxn>
                <a:cxn ang="0">
                  <a:pos x="125" y="711"/>
                </a:cxn>
                <a:cxn ang="0">
                  <a:pos x="111" y="684"/>
                </a:cxn>
                <a:cxn ang="0">
                  <a:pos x="91" y="640"/>
                </a:cxn>
              </a:cxnLst>
              <a:rect l="0" t="0" r="r" b="b"/>
              <a:pathLst>
                <a:path w="139" h="721">
                  <a:moveTo>
                    <a:pt x="62" y="641"/>
                  </a:moveTo>
                  <a:lnTo>
                    <a:pt x="62" y="641"/>
                  </a:lnTo>
                  <a:lnTo>
                    <a:pt x="59" y="640"/>
                  </a:lnTo>
                  <a:lnTo>
                    <a:pt x="58" y="637"/>
                  </a:lnTo>
                  <a:lnTo>
                    <a:pt x="56" y="636"/>
                  </a:lnTo>
                  <a:lnTo>
                    <a:pt x="54" y="634"/>
                  </a:lnTo>
                  <a:lnTo>
                    <a:pt x="54" y="634"/>
                  </a:lnTo>
                  <a:lnTo>
                    <a:pt x="52" y="631"/>
                  </a:lnTo>
                  <a:lnTo>
                    <a:pt x="52" y="627"/>
                  </a:lnTo>
                  <a:lnTo>
                    <a:pt x="52" y="621"/>
                  </a:lnTo>
                  <a:lnTo>
                    <a:pt x="54" y="616"/>
                  </a:lnTo>
                  <a:lnTo>
                    <a:pt x="54" y="616"/>
                  </a:lnTo>
                  <a:lnTo>
                    <a:pt x="54" y="614"/>
                  </a:lnTo>
                  <a:lnTo>
                    <a:pt x="52" y="613"/>
                  </a:lnTo>
                  <a:lnTo>
                    <a:pt x="48" y="611"/>
                  </a:lnTo>
                  <a:lnTo>
                    <a:pt x="42" y="611"/>
                  </a:lnTo>
                  <a:lnTo>
                    <a:pt x="38" y="611"/>
                  </a:lnTo>
                  <a:lnTo>
                    <a:pt x="38" y="611"/>
                  </a:lnTo>
                  <a:lnTo>
                    <a:pt x="37" y="609"/>
                  </a:lnTo>
                  <a:lnTo>
                    <a:pt x="37" y="607"/>
                  </a:lnTo>
                  <a:lnTo>
                    <a:pt x="37" y="604"/>
                  </a:lnTo>
                  <a:lnTo>
                    <a:pt x="35" y="600"/>
                  </a:lnTo>
                  <a:lnTo>
                    <a:pt x="35" y="600"/>
                  </a:lnTo>
                  <a:lnTo>
                    <a:pt x="34" y="596"/>
                  </a:lnTo>
                  <a:lnTo>
                    <a:pt x="34" y="593"/>
                  </a:lnTo>
                  <a:lnTo>
                    <a:pt x="35" y="586"/>
                  </a:lnTo>
                  <a:lnTo>
                    <a:pt x="35" y="586"/>
                  </a:lnTo>
                  <a:lnTo>
                    <a:pt x="38" y="579"/>
                  </a:lnTo>
                  <a:lnTo>
                    <a:pt x="41" y="576"/>
                  </a:lnTo>
                  <a:lnTo>
                    <a:pt x="44" y="574"/>
                  </a:lnTo>
                  <a:lnTo>
                    <a:pt x="44" y="574"/>
                  </a:lnTo>
                  <a:lnTo>
                    <a:pt x="45" y="574"/>
                  </a:lnTo>
                  <a:lnTo>
                    <a:pt x="47" y="573"/>
                  </a:lnTo>
                  <a:lnTo>
                    <a:pt x="47" y="570"/>
                  </a:lnTo>
                  <a:lnTo>
                    <a:pt x="48" y="567"/>
                  </a:lnTo>
                  <a:lnTo>
                    <a:pt x="51" y="563"/>
                  </a:lnTo>
                  <a:lnTo>
                    <a:pt x="51" y="563"/>
                  </a:lnTo>
                  <a:lnTo>
                    <a:pt x="52" y="562"/>
                  </a:lnTo>
                  <a:lnTo>
                    <a:pt x="52" y="560"/>
                  </a:lnTo>
                  <a:lnTo>
                    <a:pt x="51" y="557"/>
                  </a:lnTo>
                  <a:lnTo>
                    <a:pt x="49" y="555"/>
                  </a:lnTo>
                  <a:lnTo>
                    <a:pt x="49" y="553"/>
                  </a:lnTo>
                  <a:lnTo>
                    <a:pt x="49" y="552"/>
                  </a:lnTo>
                  <a:lnTo>
                    <a:pt x="49" y="552"/>
                  </a:lnTo>
                  <a:lnTo>
                    <a:pt x="52" y="549"/>
                  </a:lnTo>
                  <a:lnTo>
                    <a:pt x="52" y="545"/>
                  </a:lnTo>
                  <a:lnTo>
                    <a:pt x="54" y="542"/>
                  </a:lnTo>
                  <a:lnTo>
                    <a:pt x="56" y="540"/>
                  </a:lnTo>
                  <a:lnTo>
                    <a:pt x="56" y="540"/>
                  </a:lnTo>
                  <a:lnTo>
                    <a:pt x="59" y="540"/>
                  </a:lnTo>
                  <a:lnTo>
                    <a:pt x="59" y="539"/>
                  </a:lnTo>
                  <a:lnTo>
                    <a:pt x="59" y="535"/>
                  </a:lnTo>
                  <a:lnTo>
                    <a:pt x="59" y="532"/>
                  </a:lnTo>
                  <a:lnTo>
                    <a:pt x="61" y="530"/>
                  </a:lnTo>
                  <a:lnTo>
                    <a:pt x="62" y="529"/>
                  </a:lnTo>
                  <a:lnTo>
                    <a:pt x="62" y="529"/>
                  </a:lnTo>
                  <a:lnTo>
                    <a:pt x="64" y="528"/>
                  </a:lnTo>
                  <a:lnTo>
                    <a:pt x="64" y="525"/>
                  </a:lnTo>
                  <a:lnTo>
                    <a:pt x="62" y="522"/>
                  </a:lnTo>
                  <a:lnTo>
                    <a:pt x="62" y="518"/>
                  </a:lnTo>
                  <a:lnTo>
                    <a:pt x="62" y="518"/>
                  </a:lnTo>
                  <a:lnTo>
                    <a:pt x="62" y="513"/>
                  </a:lnTo>
                  <a:lnTo>
                    <a:pt x="61" y="509"/>
                  </a:lnTo>
                  <a:lnTo>
                    <a:pt x="62" y="506"/>
                  </a:lnTo>
                  <a:lnTo>
                    <a:pt x="65" y="505"/>
                  </a:lnTo>
                  <a:lnTo>
                    <a:pt x="65" y="505"/>
                  </a:lnTo>
                  <a:lnTo>
                    <a:pt x="68" y="502"/>
                  </a:lnTo>
                  <a:lnTo>
                    <a:pt x="68" y="499"/>
                  </a:lnTo>
                  <a:lnTo>
                    <a:pt x="65" y="496"/>
                  </a:lnTo>
                  <a:lnTo>
                    <a:pt x="62" y="493"/>
                  </a:lnTo>
                  <a:lnTo>
                    <a:pt x="62" y="493"/>
                  </a:lnTo>
                  <a:lnTo>
                    <a:pt x="61" y="492"/>
                  </a:lnTo>
                  <a:lnTo>
                    <a:pt x="62" y="491"/>
                  </a:lnTo>
                  <a:lnTo>
                    <a:pt x="68" y="491"/>
                  </a:lnTo>
                  <a:lnTo>
                    <a:pt x="68" y="491"/>
                  </a:lnTo>
                  <a:lnTo>
                    <a:pt x="69" y="491"/>
                  </a:lnTo>
                  <a:lnTo>
                    <a:pt x="71" y="489"/>
                  </a:lnTo>
                  <a:lnTo>
                    <a:pt x="71" y="486"/>
                  </a:lnTo>
                  <a:lnTo>
                    <a:pt x="69" y="483"/>
                  </a:lnTo>
                  <a:lnTo>
                    <a:pt x="66" y="483"/>
                  </a:lnTo>
                  <a:lnTo>
                    <a:pt x="66" y="483"/>
                  </a:lnTo>
                  <a:lnTo>
                    <a:pt x="62" y="483"/>
                  </a:lnTo>
                  <a:lnTo>
                    <a:pt x="59" y="482"/>
                  </a:lnTo>
                  <a:lnTo>
                    <a:pt x="59" y="479"/>
                  </a:lnTo>
                  <a:lnTo>
                    <a:pt x="61" y="475"/>
                  </a:lnTo>
                  <a:lnTo>
                    <a:pt x="61" y="475"/>
                  </a:lnTo>
                  <a:lnTo>
                    <a:pt x="62" y="473"/>
                  </a:lnTo>
                  <a:lnTo>
                    <a:pt x="62" y="472"/>
                  </a:lnTo>
                  <a:lnTo>
                    <a:pt x="61" y="469"/>
                  </a:lnTo>
                  <a:lnTo>
                    <a:pt x="59" y="468"/>
                  </a:lnTo>
                  <a:lnTo>
                    <a:pt x="58" y="465"/>
                  </a:lnTo>
                  <a:lnTo>
                    <a:pt x="58" y="465"/>
                  </a:lnTo>
                  <a:lnTo>
                    <a:pt x="59" y="461"/>
                  </a:lnTo>
                  <a:lnTo>
                    <a:pt x="59" y="458"/>
                  </a:lnTo>
                  <a:lnTo>
                    <a:pt x="56" y="456"/>
                  </a:lnTo>
                  <a:lnTo>
                    <a:pt x="56" y="456"/>
                  </a:lnTo>
                  <a:lnTo>
                    <a:pt x="56" y="454"/>
                  </a:lnTo>
                  <a:lnTo>
                    <a:pt x="56" y="448"/>
                  </a:lnTo>
                  <a:lnTo>
                    <a:pt x="58" y="442"/>
                  </a:lnTo>
                  <a:lnTo>
                    <a:pt x="59" y="439"/>
                  </a:lnTo>
                  <a:lnTo>
                    <a:pt x="59" y="439"/>
                  </a:lnTo>
                  <a:lnTo>
                    <a:pt x="61" y="439"/>
                  </a:lnTo>
                  <a:lnTo>
                    <a:pt x="61" y="436"/>
                  </a:lnTo>
                  <a:lnTo>
                    <a:pt x="61" y="432"/>
                  </a:lnTo>
                  <a:lnTo>
                    <a:pt x="61" y="422"/>
                  </a:lnTo>
                  <a:lnTo>
                    <a:pt x="61" y="422"/>
                  </a:lnTo>
                  <a:lnTo>
                    <a:pt x="59" y="419"/>
                  </a:lnTo>
                  <a:lnTo>
                    <a:pt x="59" y="417"/>
                  </a:lnTo>
                  <a:lnTo>
                    <a:pt x="58" y="414"/>
                  </a:lnTo>
                  <a:lnTo>
                    <a:pt x="56" y="411"/>
                  </a:lnTo>
                  <a:lnTo>
                    <a:pt x="56" y="411"/>
                  </a:lnTo>
                  <a:lnTo>
                    <a:pt x="58" y="409"/>
                  </a:lnTo>
                  <a:lnTo>
                    <a:pt x="59" y="407"/>
                  </a:lnTo>
                  <a:lnTo>
                    <a:pt x="61" y="404"/>
                  </a:lnTo>
                  <a:lnTo>
                    <a:pt x="62" y="399"/>
                  </a:lnTo>
                  <a:lnTo>
                    <a:pt x="62" y="399"/>
                  </a:lnTo>
                  <a:lnTo>
                    <a:pt x="62" y="392"/>
                  </a:lnTo>
                  <a:lnTo>
                    <a:pt x="64" y="391"/>
                  </a:lnTo>
                  <a:lnTo>
                    <a:pt x="66" y="390"/>
                  </a:lnTo>
                  <a:lnTo>
                    <a:pt x="66" y="390"/>
                  </a:lnTo>
                  <a:lnTo>
                    <a:pt x="66" y="388"/>
                  </a:lnTo>
                  <a:lnTo>
                    <a:pt x="68" y="385"/>
                  </a:lnTo>
                  <a:lnTo>
                    <a:pt x="66" y="378"/>
                  </a:lnTo>
                  <a:lnTo>
                    <a:pt x="66" y="378"/>
                  </a:lnTo>
                  <a:lnTo>
                    <a:pt x="68" y="377"/>
                  </a:lnTo>
                  <a:lnTo>
                    <a:pt x="71" y="375"/>
                  </a:lnTo>
                  <a:lnTo>
                    <a:pt x="74" y="375"/>
                  </a:lnTo>
                  <a:lnTo>
                    <a:pt x="75" y="374"/>
                  </a:lnTo>
                  <a:lnTo>
                    <a:pt x="76" y="371"/>
                  </a:lnTo>
                  <a:lnTo>
                    <a:pt x="76" y="371"/>
                  </a:lnTo>
                  <a:lnTo>
                    <a:pt x="75" y="368"/>
                  </a:lnTo>
                  <a:lnTo>
                    <a:pt x="74" y="367"/>
                  </a:lnTo>
                  <a:lnTo>
                    <a:pt x="72" y="365"/>
                  </a:lnTo>
                  <a:lnTo>
                    <a:pt x="72" y="363"/>
                  </a:lnTo>
                  <a:lnTo>
                    <a:pt x="72" y="363"/>
                  </a:lnTo>
                  <a:lnTo>
                    <a:pt x="72" y="354"/>
                  </a:lnTo>
                  <a:lnTo>
                    <a:pt x="72" y="341"/>
                  </a:lnTo>
                  <a:lnTo>
                    <a:pt x="72" y="341"/>
                  </a:lnTo>
                  <a:lnTo>
                    <a:pt x="74" y="334"/>
                  </a:lnTo>
                  <a:lnTo>
                    <a:pt x="76" y="330"/>
                  </a:lnTo>
                  <a:lnTo>
                    <a:pt x="84" y="326"/>
                  </a:lnTo>
                  <a:lnTo>
                    <a:pt x="84" y="326"/>
                  </a:lnTo>
                  <a:lnTo>
                    <a:pt x="85" y="324"/>
                  </a:lnTo>
                  <a:lnTo>
                    <a:pt x="85" y="321"/>
                  </a:lnTo>
                  <a:lnTo>
                    <a:pt x="84" y="316"/>
                  </a:lnTo>
                  <a:lnTo>
                    <a:pt x="82" y="308"/>
                  </a:lnTo>
                  <a:lnTo>
                    <a:pt x="82" y="307"/>
                  </a:lnTo>
                  <a:lnTo>
                    <a:pt x="84" y="306"/>
                  </a:lnTo>
                  <a:lnTo>
                    <a:pt x="84" y="306"/>
                  </a:lnTo>
                  <a:lnTo>
                    <a:pt x="86" y="303"/>
                  </a:lnTo>
                  <a:lnTo>
                    <a:pt x="86" y="300"/>
                  </a:lnTo>
                  <a:lnTo>
                    <a:pt x="86" y="296"/>
                  </a:lnTo>
                  <a:lnTo>
                    <a:pt x="88" y="294"/>
                  </a:lnTo>
                  <a:lnTo>
                    <a:pt x="88" y="294"/>
                  </a:lnTo>
                  <a:lnTo>
                    <a:pt x="91" y="291"/>
                  </a:lnTo>
                  <a:lnTo>
                    <a:pt x="91" y="289"/>
                  </a:lnTo>
                  <a:lnTo>
                    <a:pt x="93" y="280"/>
                  </a:lnTo>
                  <a:lnTo>
                    <a:pt x="93" y="280"/>
                  </a:lnTo>
                  <a:lnTo>
                    <a:pt x="93" y="276"/>
                  </a:lnTo>
                  <a:lnTo>
                    <a:pt x="92" y="273"/>
                  </a:lnTo>
                  <a:lnTo>
                    <a:pt x="89" y="270"/>
                  </a:lnTo>
                  <a:lnTo>
                    <a:pt x="89" y="266"/>
                  </a:lnTo>
                  <a:lnTo>
                    <a:pt x="89" y="266"/>
                  </a:lnTo>
                  <a:lnTo>
                    <a:pt x="88" y="259"/>
                  </a:lnTo>
                  <a:lnTo>
                    <a:pt x="86" y="254"/>
                  </a:lnTo>
                  <a:lnTo>
                    <a:pt x="84" y="250"/>
                  </a:lnTo>
                  <a:lnTo>
                    <a:pt x="84" y="250"/>
                  </a:lnTo>
                  <a:lnTo>
                    <a:pt x="82" y="246"/>
                  </a:lnTo>
                  <a:lnTo>
                    <a:pt x="81" y="240"/>
                  </a:lnTo>
                  <a:lnTo>
                    <a:pt x="82" y="234"/>
                  </a:lnTo>
                  <a:lnTo>
                    <a:pt x="84" y="233"/>
                  </a:lnTo>
                  <a:lnTo>
                    <a:pt x="84" y="233"/>
                  </a:lnTo>
                  <a:lnTo>
                    <a:pt x="85" y="232"/>
                  </a:lnTo>
                  <a:lnTo>
                    <a:pt x="86" y="227"/>
                  </a:lnTo>
                  <a:lnTo>
                    <a:pt x="88" y="223"/>
                  </a:lnTo>
                  <a:lnTo>
                    <a:pt x="89" y="222"/>
                  </a:lnTo>
                  <a:lnTo>
                    <a:pt x="91" y="220"/>
                  </a:lnTo>
                  <a:lnTo>
                    <a:pt x="91" y="220"/>
                  </a:lnTo>
                  <a:lnTo>
                    <a:pt x="92" y="220"/>
                  </a:lnTo>
                  <a:lnTo>
                    <a:pt x="93" y="219"/>
                  </a:lnTo>
                  <a:lnTo>
                    <a:pt x="93" y="215"/>
                  </a:lnTo>
                  <a:lnTo>
                    <a:pt x="91" y="205"/>
                  </a:lnTo>
                  <a:lnTo>
                    <a:pt x="91" y="205"/>
                  </a:lnTo>
                  <a:lnTo>
                    <a:pt x="91" y="200"/>
                  </a:lnTo>
                  <a:lnTo>
                    <a:pt x="92" y="199"/>
                  </a:lnTo>
                  <a:lnTo>
                    <a:pt x="93" y="197"/>
                  </a:lnTo>
                  <a:lnTo>
                    <a:pt x="95" y="196"/>
                  </a:lnTo>
                  <a:lnTo>
                    <a:pt x="95" y="196"/>
                  </a:lnTo>
                  <a:lnTo>
                    <a:pt x="95" y="192"/>
                  </a:lnTo>
                  <a:lnTo>
                    <a:pt x="96" y="188"/>
                  </a:lnTo>
                  <a:lnTo>
                    <a:pt x="99" y="183"/>
                  </a:lnTo>
                  <a:lnTo>
                    <a:pt x="102" y="180"/>
                  </a:lnTo>
                  <a:lnTo>
                    <a:pt x="102" y="180"/>
                  </a:lnTo>
                  <a:lnTo>
                    <a:pt x="105" y="179"/>
                  </a:lnTo>
                  <a:lnTo>
                    <a:pt x="106" y="175"/>
                  </a:lnTo>
                  <a:lnTo>
                    <a:pt x="106" y="168"/>
                  </a:lnTo>
                  <a:lnTo>
                    <a:pt x="106" y="168"/>
                  </a:lnTo>
                  <a:lnTo>
                    <a:pt x="108" y="165"/>
                  </a:lnTo>
                  <a:lnTo>
                    <a:pt x="111" y="163"/>
                  </a:lnTo>
                  <a:lnTo>
                    <a:pt x="116" y="159"/>
                  </a:lnTo>
                  <a:lnTo>
                    <a:pt x="116" y="159"/>
                  </a:lnTo>
                  <a:lnTo>
                    <a:pt x="118" y="159"/>
                  </a:lnTo>
                  <a:lnTo>
                    <a:pt x="118" y="158"/>
                  </a:lnTo>
                  <a:lnTo>
                    <a:pt x="115" y="155"/>
                  </a:lnTo>
                  <a:lnTo>
                    <a:pt x="115" y="152"/>
                  </a:lnTo>
                  <a:lnTo>
                    <a:pt x="115" y="151"/>
                  </a:lnTo>
                  <a:lnTo>
                    <a:pt x="116" y="149"/>
                  </a:lnTo>
                  <a:lnTo>
                    <a:pt x="116" y="149"/>
                  </a:lnTo>
                  <a:lnTo>
                    <a:pt x="118" y="148"/>
                  </a:lnTo>
                  <a:lnTo>
                    <a:pt x="118" y="146"/>
                  </a:lnTo>
                  <a:lnTo>
                    <a:pt x="116" y="141"/>
                  </a:lnTo>
                  <a:lnTo>
                    <a:pt x="115" y="135"/>
                  </a:lnTo>
                  <a:lnTo>
                    <a:pt x="113" y="133"/>
                  </a:lnTo>
                  <a:lnTo>
                    <a:pt x="115" y="132"/>
                  </a:lnTo>
                  <a:lnTo>
                    <a:pt x="115" y="132"/>
                  </a:lnTo>
                  <a:lnTo>
                    <a:pt x="116" y="129"/>
                  </a:lnTo>
                  <a:lnTo>
                    <a:pt x="116" y="126"/>
                  </a:lnTo>
                  <a:lnTo>
                    <a:pt x="115" y="121"/>
                  </a:lnTo>
                  <a:lnTo>
                    <a:pt x="115" y="121"/>
                  </a:lnTo>
                  <a:lnTo>
                    <a:pt x="118" y="116"/>
                  </a:lnTo>
                  <a:lnTo>
                    <a:pt x="123" y="114"/>
                  </a:lnTo>
                  <a:lnTo>
                    <a:pt x="130" y="109"/>
                  </a:lnTo>
                  <a:lnTo>
                    <a:pt x="133" y="106"/>
                  </a:lnTo>
                  <a:lnTo>
                    <a:pt x="133" y="106"/>
                  </a:lnTo>
                  <a:lnTo>
                    <a:pt x="136" y="98"/>
                  </a:lnTo>
                  <a:lnTo>
                    <a:pt x="138" y="87"/>
                  </a:lnTo>
                  <a:lnTo>
                    <a:pt x="138" y="87"/>
                  </a:lnTo>
                  <a:lnTo>
                    <a:pt x="130" y="91"/>
                  </a:lnTo>
                  <a:lnTo>
                    <a:pt x="128" y="91"/>
                  </a:lnTo>
                  <a:lnTo>
                    <a:pt x="128" y="91"/>
                  </a:lnTo>
                  <a:lnTo>
                    <a:pt x="128" y="91"/>
                  </a:lnTo>
                  <a:lnTo>
                    <a:pt x="126" y="82"/>
                  </a:lnTo>
                  <a:lnTo>
                    <a:pt x="125" y="77"/>
                  </a:lnTo>
                  <a:lnTo>
                    <a:pt x="123" y="72"/>
                  </a:lnTo>
                  <a:lnTo>
                    <a:pt x="123" y="72"/>
                  </a:lnTo>
                  <a:lnTo>
                    <a:pt x="121" y="69"/>
                  </a:lnTo>
                  <a:lnTo>
                    <a:pt x="121" y="64"/>
                  </a:lnTo>
                  <a:lnTo>
                    <a:pt x="119" y="61"/>
                  </a:lnTo>
                  <a:lnTo>
                    <a:pt x="118" y="58"/>
                  </a:lnTo>
                  <a:lnTo>
                    <a:pt x="118" y="58"/>
                  </a:lnTo>
                  <a:lnTo>
                    <a:pt x="115" y="55"/>
                  </a:lnTo>
                  <a:lnTo>
                    <a:pt x="112" y="52"/>
                  </a:lnTo>
                  <a:lnTo>
                    <a:pt x="111" y="48"/>
                  </a:lnTo>
                  <a:lnTo>
                    <a:pt x="111" y="47"/>
                  </a:lnTo>
                  <a:lnTo>
                    <a:pt x="112" y="45"/>
                  </a:lnTo>
                  <a:lnTo>
                    <a:pt x="112" y="45"/>
                  </a:lnTo>
                  <a:lnTo>
                    <a:pt x="113" y="42"/>
                  </a:lnTo>
                  <a:lnTo>
                    <a:pt x="113" y="40"/>
                  </a:lnTo>
                  <a:lnTo>
                    <a:pt x="113" y="35"/>
                  </a:lnTo>
                  <a:lnTo>
                    <a:pt x="115" y="34"/>
                  </a:lnTo>
                  <a:lnTo>
                    <a:pt x="115" y="34"/>
                  </a:lnTo>
                  <a:lnTo>
                    <a:pt x="116" y="31"/>
                  </a:lnTo>
                  <a:lnTo>
                    <a:pt x="115" y="30"/>
                  </a:lnTo>
                  <a:lnTo>
                    <a:pt x="112" y="28"/>
                  </a:lnTo>
                  <a:lnTo>
                    <a:pt x="109" y="24"/>
                  </a:lnTo>
                  <a:lnTo>
                    <a:pt x="109" y="24"/>
                  </a:lnTo>
                  <a:lnTo>
                    <a:pt x="108" y="23"/>
                  </a:lnTo>
                  <a:lnTo>
                    <a:pt x="106" y="20"/>
                  </a:lnTo>
                  <a:lnTo>
                    <a:pt x="106" y="15"/>
                  </a:lnTo>
                  <a:lnTo>
                    <a:pt x="106" y="11"/>
                  </a:lnTo>
                  <a:lnTo>
                    <a:pt x="106" y="8"/>
                  </a:lnTo>
                  <a:lnTo>
                    <a:pt x="105" y="7"/>
                  </a:lnTo>
                  <a:lnTo>
                    <a:pt x="105" y="7"/>
                  </a:lnTo>
                  <a:lnTo>
                    <a:pt x="102" y="4"/>
                  </a:lnTo>
                  <a:lnTo>
                    <a:pt x="99" y="1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95" y="7"/>
                  </a:lnTo>
                  <a:lnTo>
                    <a:pt x="93" y="10"/>
                  </a:lnTo>
                  <a:lnTo>
                    <a:pt x="91" y="13"/>
                  </a:lnTo>
                  <a:lnTo>
                    <a:pt x="91" y="13"/>
                  </a:lnTo>
                  <a:lnTo>
                    <a:pt x="88" y="15"/>
                  </a:lnTo>
                  <a:lnTo>
                    <a:pt x="88" y="15"/>
                  </a:lnTo>
                  <a:lnTo>
                    <a:pt x="86" y="23"/>
                  </a:lnTo>
                  <a:lnTo>
                    <a:pt x="86" y="27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89" y="37"/>
                  </a:lnTo>
                  <a:lnTo>
                    <a:pt x="89" y="48"/>
                  </a:lnTo>
                  <a:lnTo>
                    <a:pt x="89" y="61"/>
                  </a:lnTo>
                  <a:lnTo>
                    <a:pt x="89" y="71"/>
                  </a:lnTo>
                  <a:lnTo>
                    <a:pt x="89" y="71"/>
                  </a:lnTo>
                  <a:lnTo>
                    <a:pt x="82" y="95"/>
                  </a:lnTo>
                  <a:lnTo>
                    <a:pt x="82" y="95"/>
                  </a:lnTo>
                  <a:lnTo>
                    <a:pt x="82" y="99"/>
                  </a:lnTo>
                  <a:lnTo>
                    <a:pt x="84" y="101"/>
                  </a:lnTo>
                  <a:lnTo>
                    <a:pt x="85" y="102"/>
                  </a:lnTo>
                  <a:lnTo>
                    <a:pt x="85" y="105"/>
                  </a:lnTo>
                  <a:lnTo>
                    <a:pt x="85" y="105"/>
                  </a:lnTo>
                  <a:lnTo>
                    <a:pt x="84" y="108"/>
                  </a:lnTo>
                  <a:lnTo>
                    <a:pt x="82" y="112"/>
                  </a:lnTo>
                  <a:lnTo>
                    <a:pt x="82" y="126"/>
                  </a:lnTo>
                  <a:lnTo>
                    <a:pt x="82" y="126"/>
                  </a:lnTo>
                  <a:lnTo>
                    <a:pt x="82" y="135"/>
                  </a:lnTo>
                  <a:lnTo>
                    <a:pt x="79" y="146"/>
                  </a:lnTo>
                  <a:lnTo>
                    <a:pt x="75" y="162"/>
                  </a:lnTo>
                  <a:lnTo>
                    <a:pt x="75" y="162"/>
                  </a:lnTo>
                  <a:lnTo>
                    <a:pt x="75" y="166"/>
                  </a:lnTo>
                  <a:lnTo>
                    <a:pt x="74" y="170"/>
                  </a:lnTo>
                  <a:lnTo>
                    <a:pt x="72" y="175"/>
                  </a:lnTo>
                  <a:lnTo>
                    <a:pt x="71" y="179"/>
                  </a:lnTo>
                  <a:lnTo>
                    <a:pt x="71" y="179"/>
                  </a:lnTo>
                  <a:lnTo>
                    <a:pt x="71" y="183"/>
                  </a:lnTo>
                  <a:lnTo>
                    <a:pt x="69" y="188"/>
                  </a:lnTo>
                  <a:lnTo>
                    <a:pt x="64" y="193"/>
                  </a:lnTo>
                  <a:lnTo>
                    <a:pt x="64" y="193"/>
                  </a:lnTo>
                  <a:lnTo>
                    <a:pt x="64" y="195"/>
                  </a:lnTo>
                  <a:lnTo>
                    <a:pt x="64" y="196"/>
                  </a:lnTo>
                  <a:lnTo>
                    <a:pt x="66" y="202"/>
                  </a:lnTo>
                  <a:lnTo>
                    <a:pt x="69" y="207"/>
                  </a:lnTo>
                  <a:lnTo>
                    <a:pt x="71" y="212"/>
                  </a:lnTo>
                  <a:lnTo>
                    <a:pt x="71" y="212"/>
                  </a:lnTo>
                  <a:lnTo>
                    <a:pt x="69" y="216"/>
                  </a:lnTo>
                  <a:lnTo>
                    <a:pt x="66" y="220"/>
                  </a:lnTo>
                  <a:lnTo>
                    <a:pt x="64" y="225"/>
                  </a:lnTo>
                  <a:lnTo>
                    <a:pt x="64" y="230"/>
                  </a:lnTo>
                  <a:lnTo>
                    <a:pt x="64" y="230"/>
                  </a:lnTo>
                  <a:lnTo>
                    <a:pt x="65" y="240"/>
                  </a:lnTo>
                  <a:lnTo>
                    <a:pt x="65" y="250"/>
                  </a:lnTo>
                  <a:lnTo>
                    <a:pt x="64" y="264"/>
                  </a:lnTo>
                  <a:lnTo>
                    <a:pt x="64" y="264"/>
                  </a:lnTo>
                  <a:lnTo>
                    <a:pt x="64" y="267"/>
                  </a:lnTo>
                  <a:lnTo>
                    <a:pt x="62" y="269"/>
                  </a:lnTo>
                  <a:lnTo>
                    <a:pt x="61" y="271"/>
                  </a:lnTo>
                  <a:lnTo>
                    <a:pt x="61" y="276"/>
                  </a:lnTo>
                  <a:lnTo>
                    <a:pt x="61" y="276"/>
                  </a:lnTo>
                  <a:lnTo>
                    <a:pt x="61" y="281"/>
                  </a:lnTo>
                  <a:lnTo>
                    <a:pt x="58" y="284"/>
                  </a:lnTo>
                  <a:lnTo>
                    <a:pt x="56" y="290"/>
                  </a:lnTo>
                  <a:lnTo>
                    <a:pt x="55" y="296"/>
                  </a:lnTo>
                  <a:lnTo>
                    <a:pt x="55" y="296"/>
                  </a:lnTo>
                  <a:lnTo>
                    <a:pt x="52" y="304"/>
                  </a:lnTo>
                  <a:lnTo>
                    <a:pt x="49" y="314"/>
                  </a:lnTo>
                  <a:lnTo>
                    <a:pt x="42" y="330"/>
                  </a:lnTo>
                  <a:lnTo>
                    <a:pt x="42" y="330"/>
                  </a:lnTo>
                  <a:lnTo>
                    <a:pt x="39" y="340"/>
                  </a:lnTo>
                  <a:lnTo>
                    <a:pt x="38" y="343"/>
                  </a:lnTo>
                  <a:lnTo>
                    <a:pt x="35" y="343"/>
                  </a:lnTo>
                  <a:lnTo>
                    <a:pt x="35" y="343"/>
                  </a:lnTo>
                  <a:lnTo>
                    <a:pt x="32" y="344"/>
                  </a:lnTo>
                  <a:lnTo>
                    <a:pt x="31" y="345"/>
                  </a:lnTo>
                  <a:lnTo>
                    <a:pt x="31" y="350"/>
                  </a:lnTo>
                  <a:lnTo>
                    <a:pt x="32" y="354"/>
                  </a:lnTo>
                  <a:lnTo>
                    <a:pt x="32" y="354"/>
                  </a:lnTo>
                  <a:lnTo>
                    <a:pt x="34" y="360"/>
                  </a:lnTo>
                  <a:lnTo>
                    <a:pt x="34" y="365"/>
                  </a:lnTo>
                  <a:lnTo>
                    <a:pt x="34" y="370"/>
                  </a:lnTo>
                  <a:lnTo>
                    <a:pt x="35" y="375"/>
                  </a:lnTo>
                  <a:lnTo>
                    <a:pt x="35" y="375"/>
                  </a:lnTo>
                  <a:lnTo>
                    <a:pt x="37" y="380"/>
                  </a:lnTo>
                  <a:lnTo>
                    <a:pt x="38" y="384"/>
                  </a:lnTo>
                  <a:lnTo>
                    <a:pt x="35" y="391"/>
                  </a:lnTo>
                  <a:lnTo>
                    <a:pt x="35" y="391"/>
                  </a:lnTo>
                  <a:lnTo>
                    <a:pt x="32" y="398"/>
                  </a:lnTo>
                  <a:lnTo>
                    <a:pt x="31" y="401"/>
                  </a:lnTo>
                  <a:lnTo>
                    <a:pt x="31" y="405"/>
                  </a:lnTo>
                  <a:lnTo>
                    <a:pt x="31" y="405"/>
                  </a:lnTo>
                  <a:lnTo>
                    <a:pt x="29" y="409"/>
                  </a:lnTo>
                  <a:lnTo>
                    <a:pt x="28" y="414"/>
                  </a:lnTo>
                  <a:lnTo>
                    <a:pt x="28" y="418"/>
                  </a:lnTo>
                  <a:lnTo>
                    <a:pt x="28" y="424"/>
                  </a:lnTo>
                  <a:lnTo>
                    <a:pt x="28" y="424"/>
                  </a:lnTo>
                  <a:lnTo>
                    <a:pt x="29" y="428"/>
                  </a:lnTo>
                  <a:lnTo>
                    <a:pt x="31" y="431"/>
                  </a:lnTo>
                  <a:lnTo>
                    <a:pt x="29" y="432"/>
                  </a:lnTo>
                  <a:lnTo>
                    <a:pt x="27" y="434"/>
                  </a:lnTo>
                  <a:lnTo>
                    <a:pt x="27" y="434"/>
                  </a:lnTo>
                  <a:lnTo>
                    <a:pt x="25" y="434"/>
                  </a:lnTo>
                  <a:lnTo>
                    <a:pt x="22" y="438"/>
                  </a:lnTo>
                  <a:lnTo>
                    <a:pt x="21" y="451"/>
                  </a:lnTo>
                  <a:lnTo>
                    <a:pt x="21" y="451"/>
                  </a:lnTo>
                  <a:lnTo>
                    <a:pt x="20" y="458"/>
                  </a:lnTo>
                  <a:lnTo>
                    <a:pt x="21" y="461"/>
                  </a:lnTo>
                  <a:lnTo>
                    <a:pt x="22" y="462"/>
                  </a:lnTo>
                  <a:lnTo>
                    <a:pt x="28" y="461"/>
                  </a:lnTo>
                  <a:lnTo>
                    <a:pt x="28" y="461"/>
                  </a:lnTo>
                  <a:lnTo>
                    <a:pt x="31" y="459"/>
                  </a:lnTo>
                  <a:lnTo>
                    <a:pt x="32" y="456"/>
                  </a:lnTo>
                  <a:lnTo>
                    <a:pt x="32" y="446"/>
                  </a:lnTo>
                  <a:lnTo>
                    <a:pt x="32" y="436"/>
                  </a:lnTo>
                  <a:lnTo>
                    <a:pt x="34" y="434"/>
                  </a:lnTo>
                  <a:lnTo>
                    <a:pt x="35" y="432"/>
                  </a:lnTo>
                  <a:lnTo>
                    <a:pt x="35" y="432"/>
                  </a:lnTo>
                  <a:lnTo>
                    <a:pt x="38" y="432"/>
                  </a:lnTo>
                  <a:lnTo>
                    <a:pt x="38" y="429"/>
                  </a:lnTo>
                  <a:lnTo>
                    <a:pt x="38" y="428"/>
                  </a:lnTo>
                  <a:lnTo>
                    <a:pt x="41" y="427"/>
                  </a:lnTo>
                  <a:lnTo>
                    <a:pt x="41" y="427"/>
                  </a:lnTo>
                  <a:lnTo>
                    <a:pt x="44" y="427"/>
                  </a:lnTo>
                  <a:lnTo>
                    <a:pt x="44" y="428"/>
                  </a:lnTo>
                  <a:lnTo>
                    <a:pt x="44" y="431"/>
                  </a:lnTo>
                  <a:lnTo>
                    <a:pt x="45" y="432"/>
                  </a:lnTo>
                  <a:lnTo>
                    <a:pt x="45" y="432"/>
                  </a:lnTo>
                  <a:lnTo>
                    <a:pt x="48" y="434"/>
                  </a:lnTo>
                  <a:lnTo>
                    <a:pt x="49" y="435"/>
                  </a:lnTo>
                  <a:lnTo>
                    <a:pt x="49" y="438"/>
                  </a:lnTo>
                  <a:lnTo>
                    <a:pt x="47" y="439"/>
                  </a:lnTo>
                  <a:lnTo>
                    <a:pt x="47" y="439"/>
                  </a:lnTo>
                  <a:lnTo>
                    <a:pt x="45" y="441"/>
                  </a:lnTo>
                  <a:lnTo>
                    <a:pt x="44" y="442"/>
                  </a:lnTo>
                  <a:lnTo>
                    <a:pt x="45" y="446"/>
                  </a:lnTo>
                  <a:lnTo>
                    <a:pt x="45" y="449"/>
                  </a:lnTo>
                  <a:lnTo>
                    <a:pt x="45" y="454"/>
                  </a:lnTo>
                  <a:lnTo>
                    <a:pt x="45" y="454"/>
                  </a:lnTo>
                  <a:lnTo>
                    <a:pt x="41" y="459"/>
                  </a:lnTo>
                  <a:lnTo>
                    <a:pt x="41" y="462"/>
                  </a:lnTo>
                  <a:lnTo>
                    <a:pt x="41" y="466"/>
                  </a:lnTo>
                  <a:lnTo>
                    <a:pt x="41" y="466"/>
                  </a:lnTo>
                  <a:lnTo>
                    <a:pt x="41" y="469"/>
                  </a:lnTo>
                  <a:lnTo>
                    <a:pt x="41" y="471"/>
                  </a:lnTo>
                  <a:lnTo>
                    <a:pt x="39" y="472"/>
                  </a:lnTo>
                  <a:lnTo>
                    <a:pt x="38" y="476"/>
                  </a:lnTo>
                  <a:lnTo>
                    <a:pt x="38" y="476"/>
                  </a:lnTo>
                  <a:lnTo>
                    <a:pt x="38" y="479"/>
                  </a:lnTo>
                  <a:lnTo>
                    <a:pt x="39" y="482"/>
                  </a:lnTo>
                  <a:lnTo>
                    <a:pt x="39" y="483"/>
                  </a:lnTo>
                  <a:lnTo>
                    <a:pt x="39" y="483"/>
                  </a:lnTo>
                  <a:lnTo>
                    <a:pt x="39" y="483"/>
                  </a:lnTo>
                  <a:lnTo>
                    <a:pt x="38" y="486"/>
                  </a:lnTo>
                  <a:lnTo>
                    <a:pt x="39" y="488"/>
                  </a:lnTo>
                  <a:lnTo>
                    <a:pt x="39" y="489"/>
                  </a:lnTo>
                  <a:lnTo>
                    <a:pt x="38" y="491"/>
                  </a:lnTo>
                  <a:lnTo>
                    <a:pt x="38" y="491"/>
                  </a:lnTo>
                  <a:lnTo>
                    <a:pt x="37" y="492"/>
                  </a:lnTo>
                  <a:lnTo>
                    <a:pt x="37" y="495"/>
                  </a:lnTo>
                  <a:lnTo>
                    <a:pt x="39" y="501"/>
                  </a:lnTo>
                  <a:lnTo>
                    <a:pt x="39" y="501"/>
                  </a:lnTo>
                  <a:lnTo>
                    <a:pt x="39" y="502"/>
                  </a:lnTo>
                  <a:lnTo>
                    <a:pt x="37" y="503"/>
                  </a:lnTo>
                  <a:lnTo>
                    <a:pt x="34" y="503"/>
                  </a:lnTo>
                  <a:lnTo>
                    <a:pt x="31" y="505"/>
                  </a:lnTo>
                  <a:lnTo>
                    <a:pt x="31" y="505"/>
                  </a:lnTo>
                  <a:lnTo>
                    <a:pt x="29" y="508"/>
                  </a:lnTo>
                  <a:lnTo>
                    <a:pt x="31" y="510"/>
                  </a:lnTo>
                  <a:lnTo>
                    <a:pt x="32" y="513"/>
                  </a:lnTo>
                  <a:lnTo>
                    <a:pt x="32" y="516"/>
                  </a:lnTo>
                  <a:lnTo>
                    <a:pt x="32" y="516"/>
                  </a:lnTo>
                  <a:lnTo>
                    <a:pt x="31" y="518"/>
                  </a:lnTo>
                  <a:lnTo>
                    <a:pt x="28" y="516"/>
                  </a:lnTo>
                  <a:lnTo>
                    <a:pt x="22" y="512"/>
                  </a:lnTo>
                  <a:lnTo>
                    <a:pt x="22" y="512"/>
                  </a:lnTo>
                  <a:lnTo>
                    <a:pt x="22" y="509"/>
                  </a:lnTo>
                  <a:lnTo>
                    <a:pt x="24" y="506"/>
                  </a:lnTo>
                  <a:lnTo>
                    <a:pt x="29" y="501"/>
                  </a:lnTo>
                  <a:lnTo>
                    <a:pt x="29" y="501"/>
                  </a:lnTo>
                  <a:lnTo>
                    <a:pt x="29" y="499"/>
                  </a:lnTo>
                  <a:lnTo>
                    <a:pt x="29" y="496"/>
                  </a:lnTo>
                  <a:lnTo>
                    <a:pt x="28" y="492"/>
                  </a:lnTo>
                  <a:lnTo>
                    <a:pt x="25" y="489"/>
                  </a:lnTo>
                  <a:lnTo>
                    <a:pt x="22" y="489"/>
                  </a:lnTo>
                  <a:lnTo>
                    <a:pt x="21" y="489"/>
                  </a:lnTo>
                  <a:lnTo>
                    <a:pt x="21" y="489"/>
                  </a:lnTo>
                  <a:lnTo>
                    <a:pt x="20" y="491"/>
                  </a:lnTo>
                  <a:lnTo>
                    <a:pt x="20" y="492"/>
                  </a:lnTo>
                  <a:lnTo>
                    <a:pt x="21" y="495"/>
                  </a:lnTo>
                  <a:lnTo>
                    <a:pt x="24" y="498"/>
                  </a:lnTo>
                  <a:lnTo>
                    <a:pt x="27" y="502"/>
                  </a:lnTo>
                  <a:lnTo>
                    <a:pt x="27" y="502"/>
                  </a:lnTo>
                  <a:lnTo>
                    <a:pt x="25" y="503"/>
                  </a:lnTo>
                  <a:lnTo>
                    <a:pt x="25" y="503"/>
                  </a:lnTo>
                  <a:lnTo>
                    <a:pt x="22" y="503"/>
                  </a:lnTo>
                  <a:lnTo>
                    <a:pt x="18" y="503"/>
                  </a:lnTo>
                  <a:lnTo>
                    <a:pt x="18" y="505"/>
                  </a:lnTo>
                  <a:lnTo>
                    <a:pt x="18" y="506"/>
                  </a:lnTo>
                  <a:lnTo>
                    <a:pt x="18" y="506"/>
                  </a:lnTo>
                  <a:lnTo>
                    <a:pt x="17" y="509"/>
                  </a:lnTo>
                  <a:lnTo>
                    <a:pt x="14" y="509"/>
                  </a:lnTo>
                  <a:lnTo>
                    <a:pt x="11" y="510"/>
                  </a:lnTo>
                  <a:lnTo>
                    <a:pt x="8" y="512"/>
                  </a:lnTo>
                  <a:lnTo>
                    <a:pt x="8" y="512"/>
                  </a:lnTo>
                  <a:lnTo>
                    <a:pt x="8" y="515"/>
                  </a:lnTo>
                  <a:lnTo>
                    <a:pt x="8" y="518"/>
                  </a:lnTo>
                  <a:lnTo>
                    <a:pt x="10" y="519"/>
                  </a:lnTo>
                  <a:lnTo>
                    <a:pt x="10" y="520"/>
                  </a:lnTo>
                  <a:lnTo>
                    <a:pt x="10" y="520"/>
                  </a:lnTo>
                  <a:lnTo>
                    <a:pt x="2" y="525"/>
                  </a:lnTo>
                  <a:lnTo>
                    <a:pt x="0" y="528"/>
                  </a:lnTo>
                  <a:lnTo>
                    <a:pt x="0" y="530"/>
                  </a:lnTo>
                  <a:lnTo>
                    <a:pt x="0" y="530"/>
                  </a:lnTo>
                  <a:lnTo>
                    <a:pt x="0" y="532"/>
                  </a:lnTo>
                  <a:lnTo>
                    <a:pt x="1" y="533"/>
                  </a:lnTo>
                  <a:lnTo>
                    <a:pt x="2" y="532"/>
                  </a:lnTo>
                  <a:lnTo>
                    <a:pt x="2" y="530"/>
                  </a:lnTo>
                  <a:lnTo>
                    <a:pt x="2" y="530"/>
                  </a:lnTo>
                  <a:lnTo>
                    <a:pt x="4" y="529"/>
                  </a:lnTo>
                  <a:lnTo>
                    <a:pt x="7" y="528"/>
                  </a:lnTo>
                  <a:lnTo>
                    <a:pt x="8" y="528"/>
                  </a:lnTo>
                  <a:lnTo>
                    <a:pt x="11" y="530"/>
                  </a:lnTo>
                  <a:lnTo>
                    <a:pt x="11" y="530"/>
                  </a:lnTo>
                  <a:lnTo>
                    <a:pt x="12" y="533"/>
                  </a:lnTo>
                  <a:lnTo>
                    <a:pt x="14" y="532"/>
                  </a:lnTo>
                  <a:lnTo>
                    <a:pt x="17" y="532"/>
                  </a:lnTo>
                  <a:lnTo>
                    <a:pt x="20" y="532"/>
                  </a:lnTo>
                  <a:lnTo>
                    <a:pt x="20" y="532"/>
                  </a:lnTo>
                  <a:lnTo>
                    <a:pt x="22" y="533"/>
                  </a:lnTo>
                  <a:lnTo>
                    <a:pt x="24" y="536"/>
                  </a:lnTo>
                  <a:lnTo>
                    <a:pt x="22" y="539"/>
                  </a:lnTo>
                  <a:lnTo>
                    <a:pt x="21" y="540"/>
                  </a:lnTo>
                  <a:lnTo>
                    <a:pt x="21" y="540"/>
                  </a:lnTo>
                  <a:lnTo>
                    <a:pt x="20" y="540"/>
                  </a:lnTo>
                  <a:lnTo>
                    <a:pt x="17" y="543"/>
                  </a:lnTo>
                  <a:lnTo>
                    <a:pt x="17" y="546"/>
                  </a:lnTo>
                  <a:lnTo>
                    <a:pt x="17" y="550"/>
                  </a:lnTo>
                  <a:lnTo>
                    <a:pt x="17" y="550"/>
                  </a:lnTo>
                  <a:lnTo>
                    <a:pt x="17" y="552"/>
                  </a:lnTo>
                  <a:lnTo>
                    <a:pt x="18" y="552"/>
                  </a:lnTo>
                  <a:lnTo>
                    <a:pt x="22" y="552"/>
                  </a:lnTo>
                  <a:lnTo>
                    <a:pt x="27" y="552"/>
                  </a:lnTo>
                  <a:lnTo>
                    <a:pt x="31" y="552"/>
                  </a:lnTo>
                  <a:lnTo>
                    <a:pt x="31" y="552"/>
                  </a:lnTo>
                  <a:lnTo>
                    <a:pt x="34" y="553"/>
                  </a:lnTo>
                  <a:lnTo>
                    <a:pt x="34" y="556"/>
                  </a:lnTo>
                  <a:lnTo>
                    <a:pt x="32" y="557"/>
                  </a:lnTo>
                  <a:lnTo>
                    <a:pt x="31" y="557"/>
                  </a:lnTo>
                  <a:lnTo>
                    <a:pt x="31" y="557"/>
                  </a:lnTo>
                  <a:lnTo>
                    <a:pt x="27" y="555"/>
                  </a:lnTo>
                  <a:lnTo>
                    <a:pt x="24" y="553"/>
                  </a:lnTo>
                  <a:lnTo>
                    <a:pt x="21" y="555"/>
                  </a:lnTo>
                  <a:lnTo>
                    <a:pt x="21" y="555"/>
                  </a:lnTo>
                  <a:lnTo>
                    <a:pt x="18" y="557"/>
                  </a:lnTo>
                  <a:lnTo>
                    <a:pt x="17" y="557"/>
                  </a:lnTo>
                  <a:lnTo>
                    <a:pt x="11" y="556"/>
                  </a:lnTo>
                  <a:lnTo>
                    <a:pt x="11" y="556"/>
                  </a:lnTo>
                  <a:lnTo>
                    <a:pt x="8" y="556"/>
                  </a:lnTo>
                  <a:lnTo>
                    <a:pt x="2" y="559"/>
                  </a:lnTo>
                  <a:lnTo>
                    <a:pt x="0" y="562"/>
                  </a:lnTo>
                  <a:lnTo>
                    <a:pt x="0" y="563"/>
                  </a:lnTo>
                  <a:lnTo>
                    <a:pt x="1" y="565"/>
                  </a:lnTo>
                  <a:lnTo>
                    <a:pt x="1" y="565"/>
                  </a:lnTo>
                  <a:lnTo>
                    <a:pt x="2" y="567"/>
                  </a:lnTo>
                  <a:lnTo>
                    <a:pt x="4" y="570"/>
                  </a:lnTo>
                  <a:lnTo>
                    <a:pt x="5" y="572"/>
                  </a:lnTo>
                  <a:lnTo>
                    <a:pt x="7" y="572"/>
                  </a:lnTo>
                  <a:lnTo>
                    <a:pt x="7" y="572"/>
                  </a:lnTo>
                  <a:lnTo>
                    <a:pt x="11" y="570"/>
                  </a:lnTo>
                  <a:lnTo>
                    <a:pt x="14" y="567"/>
                  </a:lnTo>
                  <a:lnTo>
                    <a:pt x="14" y="567"/>
                  </a:lnTo>
                  <a:lnTo>
                    <a:pt x="15" y="565"/>
                  </a:lnTo>
                  <a:lnTo>
                    <a:pt x="18" y="563"/>
                  </a:lnTo>
                  <a:lnTo>
                    <a:pt x="20" y="565"/>
                  </a:lnTo>
                  <a:lnTo>
                    <a:pt x="21" y="567"/>
                  </a:lnTo>
                  <a:lnTo>
                    <a:pt x="21" y="567"/>
                  </a:lnTo>
                  <a:lnTo>
                    <a:pt x="20" y="570"/>
                  </a:lnTo>
                  <a:lnTo>
                    <a:pt x="18" y="572"/>
                  </a:lnTo>
                  <a:lnTo>
                    <a:pt x="15" y="573"/>
                  </a:lnTo>
                  <a:lnTo>
                    <a:pt x="12" y="574"/>
                  </a:lnTo>
                  <a:lnTo>
                    <a:pt x="12" y="574"/>
                  </a:lnTo>
                  <a:lnTo>
                    <a:pt x="10" y="579"/>
                  </a:lnTo>
                  <a:lnTo>
                    <a:pt x="4" y="584"/>
                  </a:lnTo>
                  <a:lnTo>
                    <a:pt x="4" y="584"/>
                  </a:lnTo>
                  <a:lnTo>
                    <a:pt x="2" y="587"/>
                  </a:lnTo>
                  <a:lnTo>
                    <a:pt x="4" y="589"/>
                  </a:lnTo>
                  <a:lnTo>
                    <a:pt x="5" y="592"/>
                  </a:lnTo>
                  <a:lnTo>
                    <a:pt x="8" y="590"/>
                  </a:lnTo>
                  <a:lnTo>
                    <a:pt x="8" y="590"/>
                  </a:lnTo>
                  <a:lnTo>
                    <a:pt x="10" y="590"/>
                  </a:lnTo>
                  <a:lnTo>
                    <a:pt x="10" y="593"/>
                  </a:lnTo>
                  <a:lnTo>
                    <a:pt x="10" y="594"/>
                  </a:lnTo>
                  <a:lnTo>
                    <a:pt x="12" y="596"/>
                  </a:lnTo>
                  <a:lnTo>
                    <a:pt x="12" y="596"/>
                  </a:lnTo>
                  <a:lnTo>
                    <a:pt x="15" y="596"/>
                  </a:lnTo>
                  <a:lnTo>
                    <a:pt x="17" y="594"/>
                  </a:lnTo>
                  <a:lnTo>
                    <a:pt x="17" y="592"/>
                  </a:lnTo>
                  <a:lnTo>
                    <a:pt x="17" y="589"/>
                  </a:lnTo>
                  <a:lnTo>
                    <a:pt x="17" y="589"/>
                  </a:lnTo>
                  <a:lnTo>
                    <a:pt x="17" y="586"/>
                  </a:lnTo>
                  <a:lnTo>
                    <a:pt x="18" y="583"/>
                  </a:lnTo>
                  <a:lnTo>
                    <a:pt x="21" y="580"/>
                  </a:lnTo>
                  <a:lnTo>
                    <a:pt x="22" y="582"/>
                  </a:lnTo>
                  <a:lnTo>
                    <a:pt x="24" y="582"/>
                  </a:lnTo>
                  <a:lnTo>
                    <a:pt x="24" y="582"/>
                  </a:lnTo>
                  <a:lnTo>
                    <a:pt x="25" y="584"/>
                  </a:lnTo>
                  <a:lnTo>
                    <a:pt x="24" y="587"/>
                  </a:lnTo>
                  <a:lnTo>
                    <a:pt x="22" y="590"/>
                  </a:lnTo>
                  <a:lnTo>
                    <a:pt x="21" y="593"/>
                  </a:lnTo>
                  <a:lnTo>
                    <a:pt x="21" y="593"/>
                  </a:lnTo>
                  <a:lnTo>
                    <a:pt x="20" y="599"/>
                  </a:lnTo>
                  <a:lnTo>
                    <a:pt x="20" y="606"/>
                  </a:lnTo>
                  <a:lnTo>
                    <a:pt x="20" y="606"/>
                  </a:lnTo>
                  <a:lnTo>
                    <a:pt x="18" y="607"/>
                  </a:lnTo>
                  <a:lnTo>
                    <a:pt x="17" y="609"/>
                  </a:lnTo>
                  <a:lnTo>
                    <a:pt x="15" y="609"/>
                  </a:lnTo>
                  <a:lnTo>
                    <a:pt x="15" y="611"/>
                  </a:lnTo>
                  <a:lnTo>
                    <a:pt x="15" y="611"/>
                  </a:lnTo>
                  <a:lnTo>
                    <a:pt x="14" y="613"/>
                  </a:lnTo>
                  <a:lnTo>
                    <a:pt x="14" y="613"/>
                  </a:lnTo>
                  <a:lnTo>
                    <a:pt x="11" y="614"/>
                  </a:lnTo>
                  <a:lnTo>
                    <a:pt x="8" y="614"/>
                  </a:lnTo>
                  <a:lnTo>
                    <a:pt x="10" y="616"/>
                  </a:lnTo>
                  <a:lnTo>
                    <a:pt x="10" y="616"/>
                  </a:lnTo>
                  <a:lnTo>
                    <a:pt x="11" y="619"/>
                  </a:lnTo>
                  <a:lnTo>
                    <a:pt x="10" y="620"/>
                  </a:lnTo>
                  <a:lnTo>
                    <a:pt x="8" y="623"/>
                  </a:lnTo>
                  <a:lnTo>
                    <a:pt x="10" y="626"/>
                  </a:lnTo>
                  <a:lnTo>
                    <a:pt x="10" y="626"/>
                  </a:lnTo>
                  <a:lnTo>
                    <a:pt x="11" y="626"/>
                  </a:lnTo>
                  <a:lnTo>
                    <a:pt x="12" y="624"/>
                  </a:lnTo>
                  <a:lnTo>
                    <a:pt x="15" y="623"/>
                  </a:lnTo>
                  <a:lnTo>
                    <a:pt x="18" y="623"/>
                  </a:lnTo>
                  <a:lnTo>
                    <a:pt x="18" y="623"/>
                  </a:lnTo>
                  <a:lnTo>
                    <a:pt x="21" y="624"/>
                  </a:lnTo>
                  <a:lnTo>
                    <a:pt x="25" y="623"/>
                  </a:lnTo>
                  <a:lnTo>
                    <a:pt x="25" y="623"/>
                  </a:lnTo>
                  <a:lnTo>
                    <a:pt x="29" y="623"/>
                  </a:lnTo>
                  <a:lnTo>
                    <a:pt x="31" y="624"/>
                  </a:lnTo>
                  <a:lnTo>
                    <a:pt x="31" y="627"/>
                  </a:lnTo>
                  <a:lnTo>
                    <a:pt x="29" y="629"/>
                  </a:lnTo>
                  <a:lnTo>
                    <a:pt x="29" y="629"/>
                  </a:lnTo>
                  <a:lnTo>
                    <a:pt x="25" y="630"/>
                  </a:lnTo>
                  <a:lnTo>
                    <a:pt x="22" y="633"/>
                  </a:lnTo>
                  <a:lnTo>
                    <a:pt x="21" y="634"/>
                  </a:lnTo>
                  <a:lnTo>
                    <a:pt x="21" y="636"/>
                  </a:lnTo>
                  <a:lnTo>
                    <a:pt x="21" y="636"/>
                  </a:lnTo>
                  <a:lnTo>
                    <a:pt x="27" y="636"/>
                  </a:lnTo>
                  <a:lnTo>
                    <a:pt x="29" y="636"/>
                  </a:lnTo>
                  <a:lnTo>
                    <a:pt x="31" y="637"/>
                  </a:lnTo>
                  <a:lnTo>
                    <a:pt x="31" y="637"/>
                  </a:lnTo>
                  <a:lnTo>
                    <a:pt x="32" y="640"/>
                  </a:lnTo>
                  <a:lnTo>
                    <a:pt x="34" y="640"/>
                  </a:lnTo>
                  <a:lnTo>
                    <a:pt x="35" y="638"/>
                  </a:lnTo>
                  <a:lnTo>
                    <a:pt x="37" y="636"/>
                  </a:lnTo>
                  <a:lnTo>
                    <a:pt x="37" y="636"/>
                  </a:lnTo>
                  <a:lnTo>
                    <a:pt x="37" y="634"/>
                  </a:lnTo>
                  <a:lnTo>
                    <a:pt x="38" y="633"/>
                  </a:lnTo>
                  <a:lnTo>
                    <a:pt x="41" y="633"/>
                  </a:lnTo>
                  <a:lnTo>
                    <a:pt x="45" y="636"/>
                  </a:lnTo>
                  <a:lnTo>
                    <a:pt x="47" y="638"/>
                  </a:lnTo>
                  <a:lnTo>
                    <a:pt x="47" y="638"/>
                  </a:lnTo>
                  <a:lnTo>
                    <a:pt x="47" y="640"/>
                  </a:lnTo>
                  <a:lnTo>
                    <a:pt x="45" y="641"/>
                  </a:lnTo>
                  <a:lnTo>
                    <a:pt x="42" y="644"/>
                  </a:lnTo>
                  <a:lnTo>
                    <a:pt x="37" y="644"/>
                  </a:lnTo>
                  <a:lnTo>
                    <a:pt x="32" y="644"/>
                  </a:lnTo>
                  <a:lnTo>
                    <a:pt x="32" y="644"/>
                  </a:lnTo>
                  <a:lnTo>
                    <a:pt x="29" y="644"/>
                  </a:lnTo>
                  <a:lnTo>
                    <a:pt x="27" y="647"/>
                  </a:lnTo>
                  <a:lnTo>
                    <a:pt x="27" y="650"/>
                  </a:lnTo>
                  <a:lnTo>
                    <a:pt x="28" y="654"/>
                  </a:lnTo>
                  <a:lnTo>
                    <a:pt x="28" y="654"/>
                  </a:lnTo>
                  <a:lnTo>
                    <a:pt x="31" y="656"/>
                  </a:lnTo>
                  <a:lnTo>
                    <a:pt x="34" y="656"/>
                  </a:lnTo>
                  <a:lnTo>
                    <a:pt x="39" y="650"/>
                  </a:lnTo>
                  <a:lnTo>
                    <a:pt x="39" y="650"/>
                  </a:lnTo>
                  <a:lnTo>
                    <a:pt x="45" y="648"/>
                  </a:lnTo>
                  <a:lnTo>
                    <a:pt x="52" y="648"/>
                  </a:lnTo>
                  <a:lnTo>
                    <a:pt x="61" y="648"/>
                  </a:lnTo>
                  <a:lnTo>
                    <a:pt x="62" y="650"/>
                  </a:lnTo>
                  <a:lnTo>
                    <a:pt x="64" y="651"/>
                  </a:lnTo>
                  <a:lnTo>
                    <a:pt x="64" y="651"/>
                  </a:lnTo>
                  <a:lnTo>
                    <a:pt x="64" y="653"/>
                  </a:lnTo>
                  <a:lnTo>
                    <a:pt x="64" y="654"/>
                  </a:lnTo>
                  <a:lnTo>
                    <a:pt x="61" y="654"/>
                  </a:lnTo>
                  <a:lnTo>
                    <a:pt x="56" y="654"/>
                  </a:lnTo>
                  <a:lnTo>
                    <a:pt x="54" y="654"/>
                  </a:lnTo>
                  <a:lnTo>
                    <a:pt x="54" y="654"/>
                  </a:lnTo>
                  <a:lnTo>
                    <a:pt x="52" y="657"/>
                  </a:lnTo>
                  <a:lnTo>
                    <a:pt x="49" y="657"/>
                  </a:lnTo>
                  <a:lnTo>
                    <a:pt x="47" y="658"/>
                  </a:lnTo>
                  <a:lnTo>
                    <a:pt x="44" y="657"/>
                  </a:lnTo>
                  <a:lnTo>
                    <a:pt x="44" y="657"/>
                  </a:lnTo>
                  <a:lnTo>
                    <a:pt x="42" y="656"/>
                  </a:lnTo>
                  <a:lnTo>
                    <a:pt x="39" y="657"/>
                  </a:lnTo>
                  <a:lnTo>
                    <a:pt x="37" y="658"/>
                  </a:lnTo>
                  <a:lnTo>
                    <a:pt x="35" y="663"/>
                  </a:lnTo>
                  <a:lnTo>
                    <a:pt x="35" y="663"/>
                  </a:lnTo>
                  <a:lnTo>
                    <a:pt x="34" y="666"/>
                  </a:lnTo>
                  <a:lnTo>
                    <a:pt x="32" y="667"/>
                  </a:lnTo>
                  <a:lnTo>
                    <a:pt x="32" y="667"/>
                  </a:lnTo>
                  <a:lnTo>
                    <a:pt x="35" y="668"/>
                  </a:lnTo>
                  <a:lnTo>
                    <a:pt x="35" y="668"/>
                  </a:lnTo>
                  <a:lnTo>
                    <a:pt x="38" y="668"/>
                  </a:lnTo>
                  <a:lnTo>
                    <a:pt x="39" y="668"/>
                  </a:lnTo>
                  <a:lnTo>
                    <a:pt x="42" y="666"/>
                  </a:lnTo>
                  <a:lnTo>
                    <a:pt x="45" y="664"/>
                  </a:lnTo>
                  <a:lnTo>
                    <a:pt x="47" y="663"/>
                  </a:lnTo>
                  <a:lnTo>
                    <a:pt x="51" y="663"/>
                  </a:lnTo>
                  <a:lnTo>
                    <a:pt x="51" y="663"/>
                  </a:lnTo>
                  <a:lnTo>
                    <a:pt x="56" y="661"/>
                  </a:lnTo>
                  <a:lnTo>
                    <a:pt x="62" y="658"/>
                  </a:lnTo>
                  <a:lnTo>
                    <a:pt x="65" y="657"/>
                  </a:lnTo>
                  <a:lnTo>
                    <a:pt x="68" y="657"/>
                  </a:lnTo>
                  <a:lnTo>
                    <a:pt x="68" y="658"/>
                  </a:lnTo>
                  <a:lnTo>
                    <a:pt x="68" y="658"/>
                  </a:lnTo>
                  <a:lnTo>
                    <a:pt x="69" y="661"/>
                  </a:lnTo>
                  <a:lnTo>
                    <a:pt x="68" y="663"/>
                  </a:lnTo>
                  <a:lnTo>
                    <a:pt x="65" y="666"/>
                  </a:lnTo>
                  <a:lnTo>
                    <a:pt x="61" y="667"/>
                  </a:lnTo>
                  <a:lnTo>
                    <a:pt x="56" y="666"/>
                  </a:lnTo>
                  <a:lnTo>
                    <a:pt x="56" y="666"/>
                  </a:lnTo>
                  <a:lnTo>
                    <a:pt x="54" y="664"/>
                  </a:lnTo>
                  <a:lnTo>
                    <a:pt x="51" y="667"/>
                  </a:lnTo>
                  <a:lnTo>
                    <a:pt x="49" y="670"/>
                  </a:lnTo>
                  <a:lnTo>
                    <a:pt x="48" y="674"/>
                  </a:lnTo>
                  <a:lnTo>
                    <a:pt x="48" y="674"/>
                  </a:lnTo>
                  <a:lnTo>
                    <a:pt x="48" y="675"/>
                  </a:lnTo>
                  <a:lnTo>
                    <a:pt x="47" y="675"/>
                  </a:lnTo>
                  <a:lnTo>
                    <a:pt x="42" y="675"/>
                  </a:lnTo>
                  <a:lnTo>
                    <a:pt x="31" y="671"/>
                  </a:lnTo>
                  <a:lnTo>
                    <a:pt x="31" y="671"/>
                  </a:lnTo>
                  <a:lnTo>
                    <a:pt x="28" y="673"/>
                  </a:lnTo>
                  <a:lnTo>
                    <a:pt x="28" y="674"/>
                  </a:lnTo>
                  <a:lnTo>
                    <a:pt x="29" y="678"/>
                  </a:lnTo>
                  <a:lnTo>
                    <a:pt x="32" y="683"/>
                  </a:lnTo>
                  <a:lnTo>
                    <a:pt x="32" y="683"/>
                  </a:lnTo>
                  <a:lnTo>
                    <a:pt x="37" y="684"/>
                  </a:lnTo>
                  <a:lnTo>
                    <a:pt x="39" y="684"/>
                  </a:lnTo>
                  <a:lnTo>
                    <a:pt x="42" y="684"/>
                  </a:lnTo>
                  <a:lnTo>
                    <a:pt x="47" y="685"/>
                  </a:lnTo>
                  <a:lnTo>
                    <a:pt x="47" y="685"/>
                  </a:lnTo>
                  <a:lnTo>
                    <a:pt x="52" y="690"/>
                  </a:lnTo>
                  <a:lnTo>
                    <a:pt x="55" y="691"/>
                  </a:lnTo>
                  <a:lnTo>
                    <a:pt x="56" y="690"/>
                  </a:lnTo>
                  <a:lnTo>
                    <a:pt x="56" y="690"/>
                  </a:lnTo>
                  <a:lnTo>
                    <a:pt x="59" y="687"/>
                  </a:lnTo>
                  <a:lnTo>
                    <a:pt x="58" y="685"/>
                  </a:lnTo>
                  <a:lnTo>
                    <a:pt x="54" y="684"/>
                  </a:lnTo>
                  <a:lnTo>
                    <a:pt x="54" y="684"/>
                  </a:lnTo>
                  <a:lnTo>
                    <a:pt x="54" y="683"/>
                  </a:lnTo>
                  <a:lnTo>
                    <a:pt x="54" y="680"/>
                  </a:lnTo>
                  <a:lnTo>
                    <a:pt x="56" y="678"/>
                  </a:lnTo>
                  <a:lnTo>
                    <a:pt x="61" y="680"/>
                  </a:lnTo>
                  <a:lnTo>
                    <a:pt x="61" y="680"/>
                  </a:lnTo>
                  <a:lnTo>
                    <a:pt x="65" y="680"/>
                  </a:lnTo>
                  <a:lnTo>
                    <a:pt x="71" y="678"/>
                  </a:lnTo>
                  <a:lnTo>
                    <a:pt x="74" y="674"/>
                  </a:lnTo>
                  <a:lnTo>
                    <a:pt x="74" y="668"/>
                  </a:lnTo>
                  <a:lnTo>
                    <a:pt x="74" y="668"/>
                  </a:lnTo>
                  <a:lnTo>
                    <a:pt x="72" y="666"/>
                  </a:lnTo>
                  <a:lnTo>
                    <a:pt x="74" y="663"/>
                  </a:lnTo>
                  <a:lnTo>
                    <a:pt x="76" y="658"/>
                  </a:lnTo>
                  <a:lnTo>
                    <a:pt x="81" y="656"/>
                  </a:lnTo>
                  <a:lnTo>
                    <a:pt x="88" y="653"/>
                  </a:lnTo>
                  <a:lnTo>
                    <a:pt x="88" y="653"/>
                  </a:lnTo>
                  <a:lnTo>
                    <a:pt x="91" y="653"/>
                  </a:lnTo>
                  <a:lnTo>
                    <a:pt x="92" y="654"/>
                  </a:lnTo>
                  <a:lnTo>
                    <a:pt x="92" y="656"/>
                  </a:lnTo>
                  <a:lnTo>
                    <a:pt x="89" y="658"/>
                  </a:lnTo>
                  <a:lnTo>
                    <a:pt x="85" y="661"/>
                  </a:lnTo>
                  <a:lnTo>
                    <a:pt x="85" y="661"/>
                  </a:lnTo>
                  <a:lnTo>
                    <a:pt x="82" y="663"/>
                  </a:lnTo>
                  <a:lnTo>
                    <a:pt x="79" y="664"/>
                  </a:lnTo>
                  <a:lnTo>
                    <a:pt x="81" y="667"/>
                  </a:lnTo>
                  <a:lnTo>
                    <a:pt x="82" y="670"/>
                  </a:lnTo>
                  <a:lnTo>
                    <a:pt x="82" y="670"/>
                  </a:lnTo>
                  <a:lnTo>
                    <a:pt x="85" y="671"/>
                  </a:lnTo>
                  <a:lnTo>
                    <a:pt x="86" y="671"/>
                  </a:lnTo>
                  <a:lnTo>
                    <a:pt x="91" y="671"/>
                  </a:lnTo>
                  <a:lnTo>
                    <a:pt x="93" y="670"/>
                  </a:lnTo>
                  <a:lnTo>
                    <a:pt x="96" y="670"/>
                  </a:lnTo>
                  <a:lnTo>
                    <a:pt x="98" y="671"/>
                  </a:lnTo>
                  <a:lnTo>
                    <a:pt x="98" y="671"/>
                  </a:lnTo>
                  <a:lnTo>
                    <a:pt x="98" y="673"/>
                  </a:lnTo>
                  <a:lnTo>
                    <a:pt x="98" y="673"/>
                  </a:lnTo>
                  <a:lnTo>
                    <a:pt x="95" y="674"/>
                  </a:lnTo>
                  <a:lnTo>
                    <a:pt x="91" y="675"/>
                  </a:lnTo>
                  <a:lnTo>
                    <a:pt x="88" y="678"/>
                  </a:lnTo>
                  <a:lnTo>
                    <a:pt x="88" y="678"/>
                  </a:lnTo>
                  <a:lnTo>
                    <a:pt x="88" y="681"/>
                  </a:lnTo>
                  <a:lnTo>
                    <a:pt x="91" y="684"/>
                  </a:lnTo>
                  <a:lnTo>
                    <a:pt x="91" y="687"/>
                  </a:lnTo>
                  <a:lnTo>
                    <a:pt x="91" y="688"/>
                  </a:lnTo>
                  <a:lnTo>
                    <a:pt x="89" y="690"/>
                  </a:lnTo>
                  <a:lnTo>
                    <a:pt x="89" y="690"/>
                  </a:lnTo>
                  <a:lnTo>
                    <a:pt x="88" y="690"/>
                  </a:lnTo>
                  <a:lnTo>
                    <a:pt x="86" y="688"/>
                  </a:lnTo>
                  <a:lnTo>
                    <a:pt x="85" y="684"/>
                  </a:lnTo>
                  <a:lnTo>
                    <a:pt x="84" y="680"/>
                  </a:lnTo>
                  <a:lnTo>
                    <a:pt x="84" y="677"/>
                  </a:lnTo>
                  <a:lnTo>
                    <a:pt x="82" y="675"/>
                  </a:lnTo>
                  <a:lnTo>
                    <a:pt x="82" y="675"/>
                  </a:lnTo>
                  <a:lnTo>
                    <a:pt x="79" y="675"/>
                  </a:lnTo>
                  <a:lnTo>
                    <a:pt x="78" y="677"/>
                  </a:lnTo>
                  <a:lnTo>
                    <a:pt x="78" y="681"/>
                  </a:lnTo>
                  <a:lnTo>
                    <a:pt x="79" y="685"/>
                  </a:lnTo>
                  <a:lnTo>
                    <a:pt x="79" y="685"/>
                  </a:lnTo>
                  <a:lnTo>
                    <a:pt x="79" y="690"/>
                  </a:lnTo>
                  <a:lnTo>
                    <a:pt x="78" y="690"/>
                  </a:lnTo>
                  <a:lnTo>
                    <a:pt x="71" y="683"/>
                  </a:lnTo>
                  <a:lnTo>
                    <a:pt x="71" y="683"/>
                  </a:lnTo>
                  <a:lnTo>
                    <a:pt x="68" y="683"/>
                  </a:lnTo>
                  <a:lnTo>
                    <a:pt x="66" y="683"/>
                  </a:lnTo>
                  <a:lnTo>
                    <a:pt x="65" y="685"/>
                  </a:lnTo>
                  <a:lnTo>
                    <a:pt x="66" y="690"/>
                  </a:lnTo>
                  <a:lnTo>
                    <a:pt x="66" y="690"/>
                  </a:lnTo>
                  <a:lnTo>
                    <a:pt x="68" y="691"/>
                  </a:lnTo>
                  <a:lnTo>
                    <a:pt x="68" y="691"/>
                  </a:lnTo>
                  <a:lnTo>
                    <a:pt x="65" y="691"/>
                  </a:lnTo>
                  <a:lnTo>
                    <a:pt x="61" y="693"/>
                  </a:lnTo>
                  <a:lnTo>
                    <a:pt x="59" y="694"/>
                  </a:lnTo>
                  <a:lnTo>
                    <a:pt x="59" y="695"/>
                  </a:lnTo>
                  <a:lnTo>
                    <a:pt x="59" y="695"/>
                  </a:lnTo>
                  <a:lnTo>
                    <a:pt x="59" y="698"/>
                  </a:lnTo>
                  <a:lnTo>
                    <a:pt x="62" y="698"/>
                  </a:lnTo>
                  <a:lnTo>
                    <a:pt x="66" y="698"/>
                  </a:lnTo>
                  <a:lnTo>
                    <a:pt x="71" y="698"/>
                  </a:lnTo>
                  <a:lnTo>
                    <a:pt x="71" y="698"/>
                  </a:lnTo>
                  <a:lnTo>
                    <a:pt x="72" y="700"/>
                  </a:lnTo>
                  <a:lnTo>
                    <a:pt x="74" y="701"/>
                  </a:lnTo>
                  <a:lnTo>
                    <a:pt x="75" y="704"/>
                  </a:lnTo>
                  <a:lnTo>
                    <a:pt x="76" y="708"/>
                  </a:lnTo>
                  <a:lnTo>
                    <a:pt x="79" y="712"/>
                  </a:lnTo>
                  <a:lnTo>
                    <a:pt x="79" y="712"/>
                  </a:lnTo>
                  <a:lnTo>
                    <a:pt x="81" y="712"/>
                  </a:lnTo>
                  <a:lnTo>
                    <a:pt x="81" y="712"/>
                  </a:lnTo>
                  <a:lnTo>
                    <a:pt x="82" y="708"/>
                  </a:lnTo>
                  <a:lnTo>
                    <a:pt x="82" y="703"/>
                  </a:lnTo>
                  <a:lnTo>
                    <a:pt x="84" y="701"/>
                  </a:lnTo>
                  <a:lnTo>
                    <a:pt x="85" y="700"/>
                  </a:lnTo>
                  <a:lnTo>
                    <a:pt x="85" y="700"/>
                  </a:lnTo>
                  <a:lnTo>
                    <a:pt x="86" y="700"/>
                  </a:lnTo>
                  <a:lnTo>
                    <a:pt x="86" y="701"/>
                  </a:lnTo>
                  <a:lnTo>
                    <a:pt x="88" y="705"/>
                  </a:lnTo>
                  <a:lnTo>
                    <a:pt x="91" y="711"/>
                  </a:lnTo>
                  <a:lnTo>
                    <a:pt x="92" y="712"/>
                  </a:lnTo>
                  <a:lnTo>
                    <a:pt x="96" y="715"/>
                  </a:lnTo>
                  <a:lnTo>
                    <a:pt x="96" y="715"/>
                  </a:lnTo>
                  <a:lnTo>
                    <a:pt x="101" y="715"/>
                  </a:lnTo>
                  <a:lnTo>
                    <a:pt x="101" y="715"/>
                  </a:lnTo>
                  <a:lnTo>
                    <a:pt x="101" y="715"/>
                  </a:lnTo>
                  <a:lnTo>
                    <a:pt x="101" y="712"/>
                  </a:lnTo>
                  <a:lnTo>
                    <a:pt x="101" y="711"/>
                  </a:lnTo>
                  <a:lnTo>
                    <a:pt x="102" y="710"/>
                  </a:lnTo>
                  <a:lnTo>
                    <a:pt x="102" y="710"/>
                  </a:lnTo>
                  <a:lnTo>
                    <a:pt x="103" y="708"/>
                  </a:lnTo>
                  <a:lnTo>
                    <a:pt x="105" y="710"/>
                  </a:lnTo>
                  <a:lnTo>
                    <a:pt x="109" y="714"/>
                  </a:lnTo>
                  <a:lnTo>
                    <a:pt x="113" y="718"/>
                  </a:lnTo>
                  <a:lnTo>
                    <a:pt x="118" y="721"/>
                  </a:lnTo>
                  <a:lnTo>
                    <a:pt x="118" y="721"/>
                  </a:lnTo>
                  <a:lnTo>
                    <a:pt x="119" y="721"/>
                  </a:lnTo>
                  <a:lnTo>
                    <a:pt x="121" y="721"/>
                  </a:lnTo>
                  <a:lnTo>
                    <a:pt x="121" y="718"/>
                  </a:lnTo>
                  <a:lnTo>
                    <a:pt x="119" y="714"/>
                  </a:lnTo>
                  <a:lnTo>
                    <a:pt x="116" y="711"/>
                  </a:lnTo>
                  <a:lnTo>
                    <a:pt x="116" y="711"/>
                  </a:lnTo>
                  <a:lnTo>
                    <a:pt x="115" y="708"/>
                  </a:lnTo>
                  <a:lnTo>
                    <a:pt x="118" y="708"/>
                  </a:lnTo>
                  <a:lnTo>
                    <a:pt x="125" y="711"/>
                  </a:lnTo>
                  <a:lnTo>
                    <a:pt x="125" y="711"/>
                  </a:lnTo>
                  <a:lnTo>
                    <a:pt x="132" y="712"/>
                  </a:lnTo>
                  <a:lnTo>
                    <a:pt x="135" y="711"/>
                  </a:lnTo>
                  <a:lnTo>
                    <a:pt x="136" y="710"/>
                  </a:lnTo>
                  <a:lnTo>
                    <a:pt x="136" y="710"/>
                  </a:lnTo>
                  <a:lnTo>
                    <a:pt x="138" y="708"/>
                  </a:lnTo>
                  <a:lnTo>
                    <a:pt x="139" y="708"/>
                  </a:lnTo>
                  <a:lnTo>
                    <a:pt x="139" y="708"/>
                  </a:lnTo>
                  <a:lnTo>
                    <a:pt x="132" y="707"/>
                  </a:lnTo>
                  <a:lnTo>
                    <a:pt x="123" y="707"/>
                  </a:lnTo>
                  <a:lnTo>
                    <a:pt x="112" y="707"/>
                  </a:lnTo>
                  <a:lnTo>
                    <a:pt x="112" y="707"/>
                  </a:lnTo>
                  <a:lnTo>
                    <a:pt x="111" y="705"/>
                  </a:lnTo>
                  <a:lnTo>
                    <a:pt x="111" y="700"/>
                  </a:lnTo>
                  <a:lnTo>
                    <a:pt x="111" y="684"/>
                  </a:lnTo>
                  <a:lnTo>
                    <a:pt x="112" y="654"/>
                  </a:lnTo>
                  <a:lnTo>
                    <a:pt x="112" y="654"/>
                  </a:lnTo>
                  <a:lnTo>
                    <a:pt x="111" y="654"/>
                  </a:lnTo>
                  <a:lnTo>
                    <a:pt x="111" y="654"/>
                  </a:lnTo>
                  <a:lnTo>
                    <a:pt x="102" y="653"/>
                  </a:lnTo>
                  <a:lnTo>
                    <a:pt x="98" y="651"/>
                  </a:lnTo>
                  <a:lnTo>
                    <a:pt x="98" y="650"/>
                  </a:lnTo>
                  <a:lnTo>
                    <a:pt x="98" y="647"/>
                  </a:lnTo>
                  <a:lnTo>
                    <a:pt x="98" y="647"/>
                  </a:lnTo>
                  <a:lnTo>
                    <a:pt x="99" y="646"/>
                  </a:lnTo>
                  <a:lnTo>
                    <a:pt x="99" y="646"/>
                  </a:lnTo>
                  <a:lnTo>
                    <a:pt x="95" y="643"/>
                  </a:lnTo>
                  <a:lnTo>
                    <a:pt x="91" y="640"/>
                  </a:lnTo>
                  <a:lnTo>
                    <a:pt x="91" y="640"/>
                  </a:lnTo>
                  <a:lnTo>
                    <a:pt x="84" y="640"/>
                  </a:lnTo>
                  <a:lnTo>
                    <a:pt x="75" y="640"/>
                  </a:lnTo>
                  <a:lnTo>
                    <a:pt x="62" y="641"/>
                  </a:lnTo>
                  <a:lnTo>
                    <a:pt x="62" y="641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24" name="Freeform 296">
              <a:extLst>
                <a:ext uri="{FF2B5EF4-FFF2-40B4-BE49-F238E27FC236}">
                  <a16:creationId xmlns="" xmlns:a16="http://schemas.microsoft.com/office/drawing/2014/main" id="{C033A5B0-6EC1-B243-ACF5-A426B01B7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225" y="4592638"/>
              <a:ext cx="219075" cy="222250"/>
            </a:xfrm>
            <a:custGeom>
              <a:avLst/>
              <a:gdLst/>
              <a:ahLst/>
              <a:cxnLst>
                <a:cxn ang="0">
                  <a:pos x="137" y="76"/>
                </a:cxn>
                <a:cxn ang="0">
                  <a:pos x="128" y="78"/>
                </a:cxn>
                <a:cxn ang="0">
                  <a:pos x="123" y="79"/>
                </a:cxn>
                <a:cxn ang="0">
                  <a:pos x="118" y="72"/>
                </a:cxn>
                <a:cxn ang="0">
                  <a:pos x="116" y="62"/>
                </a:cxn>
                <a:cxn ang="0">
                  <a:pos x="110" y="52"/>
                </a:cxn>
                <a:cxn ang="0">
                  <a:pos x="106" y="48"/>
                </a:cxn>
                <a:cxn ang="0">
                  <a:pos x="104" y="48"/>
                </a:cxn>
                <a:cxn ang="0">
                  <a:pos x="100" y="49"/>
                </a:cxn>
                <a:cxn ang="0">
                  <a:pos x="90" y="47"/>
                </a:cxn>
                <a:cxn ang="0">
                  <a:pos x="84" y="47"/>
                </a:cxn>
                <a:cxn ang="0">
                  <a:pos x="80" y="41"/>
                </a:cxn>
                <a:cxn ang="0">
                  <a:pos x="81" y="34"/>
                </a:cxn>
                <a:cxn ang="0">
                  <a:pos x="81" y="27"/>
                </a:cxn>
                <a:cxn ang="0">
                  <a:pos x="79" y="17"/>
                </a:cxn>
                <a:cxn ang="0">
                  <a:pos x="79" y="14"/>
                </a:cxn>
                <a:cxn ang="0">
                  <a:pos x="80" y="12"/>
                </a:cxn>
                <a:cxn ang="0">
                  <a:pos x="79" y="5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64" y="1"/>
                </a:cxn>
                <a:cxn ang="0">
                  <a:pos x="60" y="0"/>
                </a:cxn>
                <a:cxn ang="0">
                  <a:pos x="46" y="1"/>
                </a:cxn>
                <a:cxn ang="0">
                  <a:pos x="42" y="2"/>
                </a:cxn>
                <a:cxn ang="0">
                  <a:pos x="33" y="2"/>
                </a:cxn>
                <a:cxn ang="0">
                  <a:pos x="23" y="5"/>
                </a:cxn>
                <a:cxn ang="0">
                  <a:pos x="15" y="12"/>
                </a:cxn>
                <a:cxn ang="0">
                  <a:pos x="10" y="21"/>
                </a:cxn>
                <a:cxn ang="0">
                  <a:pos x="9" y="34"/>
                </a:cxn>
                <a:cxn ang="0">
                  <a:pos x="6" y="45"/>
                </a:cxn>
                <a:cxn ang="0">
                  <a:pos x="0" y="45"/>
                </a:cxn>
                <a:cxn ang="0">
                  <a:pos x="5" y="51"/>
                </a:cxn>
                <a:cxn ang="0">
                  <a:pos x="16" y="64"/>
                </a:cxn>
                <a:cxn ang="0">
                  <a:pos x="22" y="68"/>
                </a:cxn>
                <a:cxn ang="0">
                  <a:pos x="30" y="75"/>
                </a:cxn>
                <a:cxn ang="0">
                  <a:pos x="40" y="79"/>
                </a:cxn>
                <a:cxn ang="0">
                  <a:pos x="46" y="79"/>
                </a:cxn>
                <a:cxn ang="0">
                  <a:pos x="54" y="85"/>
                </a:cxn>
                <a:cxn ang="0">
                  <a:pos x="57" y="88"/>
                </a:cxn>
                <a:cxn ang="0">
                  <a:pos x="73" y="96"/>
                </a:cxn>
                <a:cxn ang="0">
                  <a:pos x="87" y="103"/>
                </a:cxn>
                <a:cxn ang="0">
                  <a:pos x="87" y="105"/>
                </a:cxn>
                <a:cxn ang="0">
                  <a:pos x="81" y="112"/>
                </a:cxn>
                <a:cxn ang="0">
                  <a:pos x="76" y="121"/>
                </a:cxn>
                <a:cxn ang="0">
                  <a:pos x="76" y="125"/>
                </a:cxn>
                <a:cxn ang="0">
                  <a:pos x="73" y="132"/>
                </a:cxn>
                <a:cxn ang="0">
                  <a:pos x="70" y="135"/>
                </a:cxn>
                <a:cxn ang="0">
                  <a:pos x="71" y="136"/>
                </a:cxn>
                <a:cxn ang="0">
                  <a:pos x="81" y="138"/>
                </a:cxn>
                <a:cxn ang="0">
                  <a:pos x="84" y="139"/>
                </a:cxn>
                <a:cxn ang="0">
                  <a:pos x="91" y="139"/>
                </a:cxn>
                <a:cxn ang="0">
                  <a:pos x="100" y="140"/>
                </a:cxn>
                <a:cxn ang="0">
                  <a:pos x="104" y="140"/>
                </a:cxn>
                <a:cxn ang="0">
                  <a:pos x="111" y="138"/>
                </a:cxn>
                <a:cxn ang="0">
                  <a:pos x="114" y="138"/>
                </a:cxn>
                <a:cxn ang="0">
                  <a:pos x="120" y="133"/>
                </a:cxn>
                <a:cxn ang="0">
                  <a:pos x="127" y="131"/>
                </a:cxn>
                <a:cxn ang="0">
                  <a:pos x="128" y="131"/>
                </a:cxn>
                <a:cxn ang="0">
                  <a:pos x="133" y="122"/>
                </a:cxn>
                <a:cxn ang="0">
                  <a:pos x="134" y="108"/>
                </a:cxn>
                <a:cxn ang="0">
                  <a:pos x="135" y="101"/>
                </a:cxn>
                <a:cxn ang="0">
                  <a:pos x="138" y="82"/>
                </a:cxn>
                <a:cxn ang="0">
                  <a:pos x="137" y="76"/>
                </a:cxn>
              </a:cxnLst>
              <a:rect l="0" t="0" r="r" b="b"/>
              <a:pathLst>
                <a:path w="138" h="140">
                  <a:moveTo>
                    <a:pt x="137" y="76"/>
                  </a:moveTo>
                  <a:lnTo>
                    <a:pt x="137" y="76"/>
                  </a:lnTo>
                  <a:lnTo>
                    <a:pt x="133" y="76"/>
                  </a:lnTo>
                  <a:lnTo>
                    <a:pt x="128" y="78"/>
                  </a:lnTo>
                  <a:lnTo>
                    <a:pt x="123" y="79"/>
                  </a:lnTo>
                  <a:lnTo>
                    <a:pt x="123" y="79"/>
                  </a:lnTo>
                  <a:lnTo>
                    <a:pt x="121" y="78"/>
                  </a:lnTo>
                  <a:lnTo>
                    <a:pt x="118" y="72"/>
                  </a:lnTo>
                  <a:lnTo>
                    <a:pt x="116" y="62"/>
                  </a:lnTo>
                  <a:lnTo>
                    <a:pt x="116" y="62"/>
                  </a:lnTo>
                  <a:lnTo>
                    <a:pt x="113" y="57"/>
                  </a:lnTo>
                  <a:lnTo>
                    <a:pt x="110" y="52"/>
                  </a:lnTo>
                  <a:lnTo>
                    <a:pt x="107" y="49"/>
                  </a:lnTo>
                  <a:lnTo>
                    <a:pt x="106" y="48"/>
                  </a:lnTo>
                  <a:lnTo>
                    <a:pt x="104" y="48"/>
                  </a:lnTo>
                  <a:lnTo>
                    <a:pt x="104" y="48"/>
                  </a:lnTo>
                  <a:lnTo>
                    <a:pt x="101" y="49"/>
                  </a:lnTo>
                  <a:lnTo>
                    <a:pt x="100" y="49"/>
                  </a:lnTo>
                  <a:lnTo>
                    <a:pt x="96" y="48"/>
                  </a:lnTo>
                  <a:lnTo>
                    <a:pt x="90" y="47"/>
                  </a:lnTo>
                  <a:lnTo>
                    <a:pt x="90" y="47"/>
                  </a:lnTo>
                  <a:lnTo>
                    <a:pt x="84" y="47"/>
                  </a:lnTo>
                  <a:lnTo>
                    <a:pt x="81" y="44"/>
                  </a:lnTo>
                  <a:lnTo>
                    <a:pt x="80" y="41"/>
                  </a:lnTo>
                  <a:lnTo>
                    <a:pt x="81" y="34"/>
                  </a:lnTo>
                  <a:lnTo>
                    <a:pt x="81" y="34"/>
                  </a:lnTo>
                  <a:lnTo>
                    <a:pt x="83" y="30"/>
                  </a:lnTo>
                  <a:lnTo>
                    <a:pt x="81" y="27"/>
                  </a:lnTo>
                  <a:lnTo>
                    <a:pt x="80" y="21"/>
                  </a:lnTo>
                  <a:lnTo>
                    <a:pt x="79" y="17"/>
                  </a:lnTo>
                  <a:lnTo>
                    <a:pt x="79" y="15"/>
                  </a:lnTo>
                  <a:lnTo>
                    <a:pt x="79" y="14"/>
                  </a:lnTo>
                  <a:lnTo>
                    <a:pt x="79" y="14"/>
                  </a:lnTo>
                  <a:lnTo>
                    <a:pt x="80" y="12"/>
                  </a:lnTo>
                  <a:lnTo>
                    <a:pt x="81" y="11"/>
                  </a:lnTo>
                  <a:lnTo>
                    <a:pt x="79" y="5"/>
                  </a:lnTo>
                  <a:lnTo>
                    <a:pt x="79" y="5"/>
                  </a:lnTo>
                  <a:lnTo>
                    <a:pt x="76" y="7"/>
                  </a:lnTo>
                  <a:lnTo>
                    <a:pt x="76" y="7"/>
                  </a:lnTo>
                  <a:lnTo>
                    <a:pt x="73" y="5"/>
                  </a:lnTo>
                  <a:lnTo>
                    <a:pt x="69" y="4"/>
                  </a:lnTo>
                  <a:lnTo>
                    <a:pt x="64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50" y="0"/>
                  </a:lnTo>
                  <a:lnTo>
                    <a:pt x="46" y="1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37" y="2"/>
                  </a:lnTo>
                  <a:lnTo>
                    <a:pt x="33" y="2"/>
                  </a:lnTo>
                  <a:lnTo>
                    <a:pt x="27" y="4"/>
                  </a:lnTo>
                  <a:lnTo>
                    <a:pt x="23" y="5"/>
                  </a:lnTo>
                  <a:lnTo>
                    <a:pt x="23" y="5"/>
                  </a:lnTo>
                  <a:lnTo>
                    <a:pt x="15" y="12"/>
                  </a:lnTo>
                  <a:lnTo>
                    <a:pt x="10" y="17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9" y="34"/>
                  </a:lnTo>
                  <a:lnTo>
                    <a:pt x="7" y="41"/>
                  </a:lnTo>
                  <a:lnTo>
                    <a:pt x="6" y="45"/>
                  </a:lnTo>
                  <a:lnTo>
                    <a:pt x="6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5" y="51"/>
                  </a:lnTo>
                  <a:lnTo>
                    <a:pt x="10" y="57"/>
                  </a:lnTo>
                  <a:lnTo>
                    <a:pt x="16" y="64"/>
                  </a:lnTo>
                  <a:lnTo>
                    <a:pt x="22" y="68"/>
                  </a:lnTo>
                  <a:lnTo>
                    <a:pt x="22" y="68"/>
                  </a:lnTo>
                  <a:lnTo>
                    <a:pt x="27" y="72"/>
                  </a:lnTo>
                  <a:lnTo>
                    <a:pt x="30" y="75"/>
                  </a:lnTo>
                  <a:lnTo>
                    <a:pt x="34" y="78"/>
                  </a:lnTo>
                  <a:lnTo>
                    <a:pt x="40" y="79"/>
                  </a:lnTo>
                  <a:lnTo>
                    <a:pt x="40" y="79"/>
                  </a:lnTo>
                  <a:lnTo>
                    <a:pt x="46" y="79"/>
                  </a:lnTo>
                  <a:lnTo>
                    <a:pt x="51" y="82"/>
                  </a:lnTo>
                  <a:lnTo>
                    <a:pt x="54" y="85"/>
                  </a:lnTo>
                  <a:lnTo>
                    <a:pt x="57" y="88"/>
                  </a:lnTo>
                  <a:lnTo>
                    <a:pt x="57" y="88"/>
                  </a:lnTo>
                  <a:lnTo>
                    <a:pt x="63" y="92"/>
                  </a:lnTo>
                  <a:lnTo>
                    <a:pt x="73" y="96"/>
                  </a:lnTo>
                  <a:lnTo>
                    <a:pt x="83" y="99"/>
                  </a:lnTo>
                  <a:lnTo>
                    <a:pt x="87" y="103"/>
                  </a:lnTo>
                  <a:lnTo>
                    <a:pt x="87" y="103"/>
                  </a:lnTo>
                  <a:lnTo>
                    <a:pt x="87" y="105"/>
                  </a:lnTo>
                  <a:lnTo>
                    <a:pt x="87" y="106"/>
                  </a:lnTo>
                  <a:lnTo>
                    <a:pt x="81" y="112"/>
                  </a:lnTo>
                  <a:lnTo>
                    <a:pt x="77" y="118"/>
                  </a:lnTo>
                  <a:lnTo>
                    <a:pt x="76" y="121"/>
                  </a:lnTo>
                  <a:lnTo>
                    <a:pt x="76" y="125"/>
                  </a:lnTo>
                  <a:lnTo>
                    <a:pt x="76" y="125"/>
                  </a:lnTo>
                  <a:lnTo>
                    <a:pt x="74" y="129"/>
                  </a:lnTo>
                  <a:lnTo>
                    <a:pt x="73" y="132"/>
                  </a:lnTo>
                  <a:lnTo>
                    <a:pt x="70" y="133"/>
                  </a:lnTo>
                  <a:lnTo>
                    <a:pt x="70" y="135"/>
                  </a:lnTo>
                  <a:lnTo>
                    <a:pt x="70" y="135"/>
                  </a:lnTo>
                  <a:lnTo>
                    <a:pt x="71" y="136"/>
                  </a:lnTo>
                  <a:lnTo>
                    <a:pt x="76" y="138"/>
                  </a:lnTo>
                  <a:lnTo>
                    <a:pt x="81" y="138"/>
                  </a:lnTo>
                  <a:lnTo>
                    <a:pt x="84" y="139"/>
                  </a:lnTo>
                  <a:lnTo>
                    <a:pt x="84" y="139"/>
                  </a:lnTo>
                  <a:lnTo>
                    <a:pt x="88" y="139"/>
                  </a:lnTo>
                  <a:lnTo>
                    <a:pt x="91" y="139"/>
                  </a:lnTo>
                  <a:lnTo>
                    <a:pt x="96" y="139"/>
                  </a:lnTo>
                  <a:lnTo>
                    <a:pt x="100" y="140"/>
                  </a:lnTo>
                  <a:lnTo>
                    <a:pt x="100" y="140"/>
                  </a:lnTo>
                  <a:lnTo>
                    <a:pt x="104" y="140"/>
                  </a:lnTo>
                  <a:lnTo>
                    <a:pt x="107" y="139"/>
                  </a:lnTo>
                  <a:lnTo>
                    <a:pt x="111" y="138"/>
                  </a:lnTo>
                  <a:lnTo>
                    <a:pt x="114" y="138"/>
                  </a:lnTo>
                  <a:lnTo>
                    <a:pt x="114" y="138"/>
                  </a:lnTo>
                  <a:lnTo>
                    <a:pt x="117" y="136"/>
                  </a:lnTo>
                  <a:lnTo>
                    <a:pt x="120" y="133"/>
                  </a:lnTo>
                  <a:lnTo>
                    <a:pt x="123" y="132"/>
                  </a:lnTo>
                  <a:lnTo>
                    <a:pt x="127" y="131"/>
                  </a:lnTo>
                  <a:lnTo>
                    <a:pt x="127" y="131"/>
                  </a:lnTo>
                  <a:lnTo>
                    <a:pt x="128" y="131"/>
                  </a:lnTo>
                  <a:lnTo>
                    <a:pt x="130" y="128"/>
                  </a:lnTo>
                  <a:lnTo>
                    <a:pt x="133" y="122"/>
                  </a:lnTo>
                  <a:lnTo>
                    <a:pt x="134" y="113"/>
                  </a:lnTo>
                  <a:lnTo>
                    <a:pt x="134" y="108"/>
                  </a:lnTo>
                  <a:lnTo>
                    <a:pt x="134" y="108"/>
                  </a:lnTo>
                  <a:lnTo>
                    <a:pt x="135" y="101"/>
                  </a:lnTo>
                  <a:lnTo>
                    <a:pt x="137" y="91"/>
                  </a:lnTo>
                  <a:lnTo>
                    <a:pt x="138" y="82"/>
                  </a:lnTo>
                  <a:lnTo>
                    <a:pt x="138" y="79"/>
                  </a:lnTo>
                  <a:lnTo>
                    <a:pt x="137" y="76"/>
                  </a:lnTo>
                  <a:lnTo>
                    <a:pt x="137" y="76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25" name="Freeform 297">
              <a:extLst>
                <a:ext uri="{FF2B5EF4-FFF2-40B4-BE49-F238E27FC236}">
                  <a16:creationId xmlns="" xmlns:a16="http://schemas.microsoft.com/office/drawing/2014/main" id="{9528A33A-DFEB-5B47-BCF3-3DB1204D0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0263" y="3803650"/>
              <a:ext cx="80963" cy="69850"/>
            </a:xfrm>
            <a:custGeom>
              <a:avLst/>
              <a:gdLst/>
              <a:ahLst/>
              <a:cxnLst>
                <a:cxn ang="0">
                  <a:pos x="48" y="34"/>
                </a:cxn>
                <a:cxn ang="0">
                  <a:pos x="48" y="34"/>
                </a:cxn>
                <a:cxn ang="0">
                  <a:pos x="48" y="30"/>
                </a:cxn>
                <a:cxn ang="0">
                  <a:pos x="51" y="24"/>
                </a:cxn>
                <a:cxn ang="0">
                  <a:pos x="51" y="24"/>
                </a:cxn>
                <a:cxn ang="0">
                  <a:pos x="43" y="14"/>
                </a:cxn>
                <a:cxn ang="0">
                  <a:pos x="36" y="4"/>
                </a:cxn>
                <a:cxn ang="0">
                  <a:pos x="36" y="4"/>
                </a:cxn>
                <a:cxn ang="0">
                  <a:pos x="31" y="4"/>
                </a:cxn>
                <a:cxn ang="0">
                  <a:pos x="27" y="4"/>
                </a:cxn>
                <a:cxn ang="0">
                  <a:pos x="27" y="4"/>
                </a:cxn>
                <a:cxn ang="0">
                  <a:pos x="24" y="3"/>
                </a:cxn>
                <a:cxn ang="0">
                  <a:pos x="20" y="3"/>
                </a:cxn>
                <a:cxn ang="0">
                  <a:pos x="16" y="2"/>
                </a:cxn>
                <a:cxn ang="0">
                  <a:pos x="11" y="2"/>
                </a:cxn>
                <a:cxn ang="0">
                  <a:pos x="11" y="2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4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0" y="10"/>
                </a:cxn>
                <a:cxn ang="0">
                  <a:pos x="0" y="14"/>
                </a:cxn>
                <a:cxn ang="0">
                  <a:pos x="1" y="17"/>
                </a:cxn>
                <a:cxn ang="0">
                  <a:pos x="6" y="21"/>
                </a:cxn>
                <a:cxn ang="0">
                  <a:pos x="6" y="21"/>
                </a:cxn>
                <a:cxn ang="0">
                  <a:pos x="10" y="21"/>
                </a:cxn>
                <a:cxn ang="0">
                  <a:pos x="11" y="21"/>
                </a:cxn>
                <a:cxn ang="0">
                  <a:pos x="13" y="20"/>
                </a:cxn>
                <a:cxn ang="0">
                  <a:pos x="16" y="19"/>
                </a:cxn>
                <a:cxn ang="0">
                  <a:pos x="16" y="19"/>
                </a:cxn>
                <a:cxn ang="0">
                  <a:pos x="17" y="20"/>
                </a:cxn>
                <a:cxn ang="0">
                  <a:pos x="18" y="23"/>
                </a:cxn>
                <a:cxn ang="0">
                  <a:pos x="20" y="24"/>
                </a:cxn>
                <a:cxn ang="0">
                  <a:pos x="23" y="26"/>
                </a:cxn>
                <a:cxn ang="0">
                  <a:pos x="23" y="26"/>
                </a:cxn>
                <a:cxn ang="0">
                  <a:pos x="26" y="26"/>
                </a:cxn>
                <a:cxn ang="0">
                  <a:pos x="30" y="29"/>
                </a:cxn>
                <a:cxn ang="0">
                  <a:pos x="33" y="31"/>
                </a:cxn>
                <a:cxn ang="0">
                  <a:pos x="34" y="36"/>
                </a:cxn>
                <a:cxn ang="0">
                  <a:pos x="34" y="36"/>
                </a:cxn>
                <a:cxn ang="0">
                  <a:pos x="34" y="39"/>
                </a:cxn>
                <a:cxn ang="0">
                  <a:pos x="36" y="41"/>
                </a:cxn>
                <a:cxn ang="0">
                  <a:pos x="38" y="43"/>
                </a:cxn>
                <a:cxn ang="0">
                  <a:pos x="43" y="43"/>
                </a:cxn>
                <a:cxn ang="0">
                  <a:pos x="43" y="43"/>
                </a:cxn>
                <a:cxn ang="0">
                  <a:pos x="47" y="44"/>
                </a:cxn>
                <a:cxn ang="0">
                  <a:pos x="47" y="44"/>
                </a:cxn>
                <a:cxn ang="0">
                  <a:pos x="48" y="39"/>
                </a:cxn>
                <a:cxn ang="0">
                  <a:pos x="48" y="34"/>
                </a:cxn>
                <a:cxn ang="0">
                  <a:pos x="48" y="34"/>
                </a:cxn>
              </a:cxnLst>
              <a:rect l="0" t="0" r="r" b="b"/>
              <a:pathLst>
                <a:path w="51" h="44">
                  <a:moveTo>
                    <a:pt x="48" y="34"/>
                  </a:moveTo>
                  <a:lnTo>
                    <a:pt x="48" y="34"/>
                  </a:lnTo>
                  <a:lnTo>
                    <a:pt x="48" y="30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43" y="14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1" y="4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4" y="3"/>
                  </a:lnTo>
                  <a:lnTo>
                    <a:pt x="20" y="3"/>
                  </a:lnTo>
                  <a:lnTo>
                    <a:pt x="16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1" y="17"/>
                  </a:lnTo>
                  <a:lnTo>
                    <a:pt x="6" y="21"/>
                  </a:lnTo>
                  <a:lnTo>
                    <a:pt x="6" y="21"/>
                  </a:lnTo>
                  <a:lnTo>
                    <a:pt x="10" y="21"/>
                  </a:lnTo>
                  <a:lnTo>
                    <a:pt x="11" y="21"/>
                  </a:lnTo>
                  <a:lnTo>
                    <a:pt x="13" y="20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7" y="20"/>
                  </a:lnTo>
                  <a:lnTo>
                    <a:pt x="18" y="23"/>
                  </a:lnTo>
                  <a:lnTo>
                    <a:pt x="20" y="24"/>
                  </a:lnTo>
                  <a:lnTo>
                    <a:pt x="23" y="26"/>
                  </a:lnTo>
                  <a:lnTo>
                    <a:pt x="23" y="26"/>
                  </a:lnTo>
                  <a:lnTo>
                    <a:pt x="26" y="26"/>
                  </a:lnTo>
                  <a:lnTo>
                    <a:pt x="30" y="29"/>
                  </a:lnTo>
                  <a:lnTo>
                    <a:pt x="33" y="31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4" y="39"/>
                  </a:lnTo>
                  <a:lnTo>
                    <a:pt x="36" y="41"/>
                  </a:lnTo>
                  <a:lnTo>
                    <a:pt x="38" y="43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47" y="44"/>
                  </a:lnTo>
                  <a:lnTo>
                    <a:pt x="47" y="44"/>
                  </a:lnTo>
                  <a:lnTo>
                    <a:pt x="48" y="39"/>
                  </a:lnTo>
                  <a:lnTo>
                    <a:pt x="48" y="34"/>
                  </a:lnTo>
                  <a:lnTo>
                    <a:pt x="48" y="3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26" name="Freeform 298">
              <a:extLst>
                <a:ext uri="{FF2B5EF4-FFF2-40B4-BE49-F238E27FC236}">
                  <a16:creationId xmlns="" xmlns:a16="http://schemas.microsoft.com/office/drawing/2014/main" id="{E860D546-7FF1-C341-ADF3-CF8D358A7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4875" y="3840163"/>
              <a:ext cx="149225" cy="63500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72" y="4"/>
                </a:cxn>
                <a:cxn ang="0">
                  <a:pos x="61" y="1"/>
                </a:cxn>
                <a:cxn ang="0">
                  <a:pos x="50" y="1"/>
                </a:cxn>
                <a:cxn ang="0">
                  <a:pos x="38" y="10"/>
                </a:cxn>
                <a:cxn ang="0">
                  <a:pos x="36" y="13"/>
                </a:cxn>
                <a:cxn ang="0">
                  <a:pos x="26" y="14"/>
                </a:cxn>
                <a:cxn ang="0">
                  <a:pos x="13" y="8"/>
                </a:cxn>
                <a:cxn ang="0">
                  <a:pos x="4" y="1"/>
                </a:cxn>
                <a:cxn ang="0">
                  <a:pos x="1" y="7"/>
                </a:cxn>
                <a:cxn ang="0">
                  <a:pos x="1" y="11"/>
                </a:cxn>
                <a:cxn ang="0">
                  <a:pos x="0" y="21"/>
                </a:cxn>
                <a:cxn ang="0">
                  <a:pos x="11" y="24"/>
                </a:cxn>
                <a:cxn ang="0">
                  <a:pos x="20" y="30"/>
                </a:cxn>
                <a:cxn ang="0">
                  <a:pos x="24" y="33"/>
                </a:cxn>
                <a:cxn ang="0">
                  <a:pos x="30" y="35"/>
                </a:cxn>
                <a:cxn ang="0">
                  <a:pos x="33" y="38"/>
                </a:cxn>
                <a:cxn ang="0">
                  <a:pos x="36" y="40"/>
                </a:cxn>
                <a:cxn ang="0">
                  <a:pos x="43" y="37"/>
                </a:cxn>
                <a:cxn ang="0">
                  <a:pos x="44" y="34"/>
                </a:cxn>
                <a:cxn ang="0">
                  <a:pos x="43" y="30"/>
                </a:cxn>
                <a:cxn ang="0">
                  <a:pos x="40" y="26"/>
                </a:cxn>
                <a:cxn ang="0">
                  <a:pos x="41" y="24"/>
                </a:cxn>
                <a:cxn ang="0">
                  <a:pos x="47" y="21"/>
                </a:cxn>
                <a:cxn ang="0">
                  <a:pos x="48" y="18"/>
                </a:cxn>
                <a:cxn ang="0">
                  <a:pos x="55" y="13"/>
                </a:cxn>
                <a:cxn ang="0">
                  <a:pos x="67" y="13"/>
                </a:cxn>
                <a:cxn ang="0">
                  <a:pos x="70" y="14"/>
                </a:cxn>
                <a:cxn ang="0">
                  <a:pos x="72" y="20"/>
                </a:cxn>
                <a:cxn ang="0">
                  <a:pos x="71" y="23"/>
                </a:cxn>
                <a:cxn ang="0">
                  <a:pos x="70" y="27"/>
                </a:cxn>
                <a:cxn ang="0">
                  <a:pos x="80" y="40"/>
                </a:cxn>
                <a:cxn ang="0">
                  <a:pos x="91" y="30"/>
                </a:cxn>
                <a:cxn ang="0">
                  <a:pos x="92" y="27"/>
                </a:cxn>
                <a:cxn ang="0">
                  <a:pos x="94" y="24"/>
                </a:cxn>
                <a:cxn ang="0">
                  <a:pos x="84" y="11"/>
                </a:cxn>
              </a:cxnLst>
              <a:rect l="0" t="0" r="r" b="b"/>
              <a:pathLst>
                <a:path w="94" h="40">
                  <a:moveTo>
                    <a:pt x="84" y="11"/>
                  </a:moveTo>
                  <a:lnTo>
                    <a:pt x="84" y="11"/>
                  </a:lnTo>
                  <a:lnTo>
                    <a:pt x="78" y="7"/>
                  </a:lnTo>
                  <a:lnTo>
                    <a:pt x="72" y="4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55" y="0"/>
                  </a:lnTo>
                  <a:lnTo>
                    <a:pt x="50" y="1"/>
                  </a:lnTo>
                  <a:lnTo>
                    <a:pt x="44" y="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6" y="13"/>
                  </a:lnTo>
                  <a:lnTo>
                    <a:pt x="31" y="13"/>
                  </a:lnTo>
                  <a:lnTo>
                    <a:pt x="26" y="14"/>
                  </a:lnTo>
                  <a:lnTo>
                    <a:pt x="18" y="11"/>
                  </a:lnTo>
                  <a:lnTo>
                    <a:pt x="13" y="8"/>
                  </a:lnTo>
                  <a:lnTo>
                    <a:pt x="13" y="8"/>
                  </a:lnTo>
                  <a:lnTo>
                    <a:pt x="4" y="1"/>
                  </a:lnTo>
                  <a:lnTo>
                    <a:pt x="4" y="1"/>
                  </a:lnTo>
                  <a:lnTo>
                    <a:pt x="1" y="7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1" y="16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11" y="24"/>
                  </a:lnTo>
                  <a:lnTo>
                    <a:pt x="16" y="27"/>
                  </a:lnTo>
                  <a:lnTo>
                    <a:pt x="20" y="30"/>
                  </a:lnTo>
                  <a:lnTo>
                    <a:pt x="20" y="30"/>
                  </a:lnTo>
                  <a:lnTo>
                    <a:pt x="24" y="33"/>
                  </a:lnTo>
                  <a:lnTo>
                    <a:pt x="27" y="34"/>
                  </a:lnTo>
                  <a:lnTo>
                    <a:pt x="30" y="35"/>
                  </a:lnTo>
                  <a:lnTo>
                    <a:pt x="33" y="38"/>
                  </a:lnTo>
                  <a:lnTo>
                    <a:pt x="33" y="38"/>
                  </a:lnTo>
                  <a:lnTo>
                    <a:pt x="34" y="40"/>
                  </a:lnTo>
                  <a:lnTo>
                    <a:pt x="36" y="40"/>
                  </a:lnTo>
                  <a:lnTo>
                    <a:pt x="38" y="40"/>
                  </a:lnTo>
                  <a:lnTo>
                    <a:pt x="43" y="37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44" y="33"/>
                  </a:lnTo>
                  <a:lnTo>
                    <a:pt x="43" y="30"/>
                  </a:lnTo>
                  <a:lnTo>
                    <a:pt x="41" y="28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41" y="24"/>
                  </a:lnTo>
                  <a:lnTo>
                    <a:pt x="44" y="23"/>
                  </a:lnTo>
                  <a:lnTo>
                    <a:pt x="47" y="21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51" y="14"/>
                  </a:lnTo>
                  <a:lnTo>
                    <a:pt x="55" y="13"/>
                  </a:lnTo>
                  <a:lnTo>
                    <a:pt x="61" y="11"/>
                  </a:lnTo>
                  <a:lnTo>
                    <a:pt x="67" y="13"/>
                  </a:lnTo>
                  <a:lnTo>
                    <a:pt x="67" y="13"/>
                  </a:lnTo>
                  <a:lnTo>
                    <a:pt x="70" y="14"/>
                  </a:lnTo>
                  <a:lnTo>
                    <a:pt x="72" y="17"/>
                  </a:lnTo>
                  <a:lnTo>
                    <a:pt x="72" y="20"/>
                  </a:lnTo>
                  <a:lnTo>
                    <a:pt x="71" y="23"/>
                  </a:lnTo>
                  <a:lnTo>
                    <a:pt x="71" y="23"/>
                  </a:lnTo>
                  <a:lnTo>
                    <a:pt x="70" y="26"/>
                  </a:lnTo>
                  <a:lnTo>
                    <a:pt x="70" y="27"/>
                  </a:lnTo>
                  <a:lnTo>
                    <a:pt x="72" y="31"/>
                  </a:lnTo>
                  <a:lnTo>
                    <a:pt x="80" y="40"/>
                  </a:lnTo>
                  <a:lnTo>
                    <a:pt x="80" y="40"/>
                  </a:lnTo>
                  <a:lnTo>
                    <a:pt x="91" y="30"/>
                  </a:lnTo>
                  <a:lnTo>
                    <a:pt x="91" y="30"/>
                  </a:lnTo>
                  <a:lnTo>
                    <a:pt x="92" y="27"/>
                  </a:lnTo>
                  <a:lnTo>
                    <a:pt x="94" y="24"/>
                  </a:lnTo>
                  <a:lnTo>
                    <a:pt x="94" y="24"/>
                  </a:lnTo>
                  <a:lnTo>
                    <a:pt x="88" y="20"/>
                  </a:lnTo>
                  <a:lnTo>
                    <a:pt x="84" y="11"/>
                  </a:lnTo>
                  <a:lnTo>
                    <a:pt x="84" y="11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27" name="Freeform 299">
              <a:extLst>
                <a:ext uri="{FF2B5EF4-FFF2-40B4-BE49-F238E27FC236}">
                  <a16:creationId xmlns="" xmlns:a16="http://schemas.microsoft.com/office/drawing/2014/main" id="{A7E7757B-868C-3A4B-8A5B-3BAB7DC8A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6475" y="3767138"/>
              <a:ext cx="303213" cy="430213"/>
            </a:xfrm>
            <a:custGeom>
              <a:avLst/>
              <a:gdLst/>
              <a:ahLst/>
              <a:cxnLst>
                <a:cxn ang="0">
                  <a:pos x="40" y="198"/>
                </a:cxn>
                <a:cxn ang="0">
                  <a:pos x="53" y="207"/>
                </a:cxn>
                <a:cxn ang="0">
                  <a:pos x="65" y="205"/>
                </a:cxn>
                <a:cxn ang="0">
                  <a:pos x="74" y="218"/>
                </a:cxn>
                <a:cxn ang="0">
                  <a:pos x="84" y="224"/>
                </a:cxn>
                <a:cxn ang="0">
                  <a:pos x="90" y="234"/>
                </a:cxn>
                <a:cxn ang="0">
                  <a:pos x="95" y="242"/>
                </a:cxn>
                <a:cxn ang="0">
                  <a:pos x="117" y="241"/>
                </a:cxn>
                <a:cxn ang="0">
                  <a:pos x="127" y="241"/>
                </a:cxn>
                <a:cxn ang="0">
                  <a:pos x="142" y="246"/>
                </a:cxn>
                <a:cxn ang="0">
                  <a:pos x="135" y="261"/>
                </a:cxn>
                <a:cxn ang="0">
                  <a:pos x="142" y="269"/>
                </a:cxn>
                <a:cxn ang="0">
                  <a:pos x="146" y="271"/>
                </a:cxn>
                <a:cxn ang="0">
                  <a:pos x="152" y="238"/>
                </a:cxn>
                <a:cxn ang="0">
                  <a:pos x="151" y="215"/>
                </a:cxn>
                <a:cxn ang="0">
                  <a:pos x="145" y="197"/>
                </a:cxn>
                <a:cxn ang="0">
                  <a:pos x="158" y="190"/>
                </a:cxn>
                <a:cxn ang="0">
                  <a:pos x="149" y="182"/>
                </a:cxn>
                <a:cxn ang="0">
                  <a:pos x="151" y="175"/>
                </a:cxn>
                <a:cxn ang="0">
                  <a:pos x="183" y="173"/>
                </a:cxn>
                <a:cxn ang="0">
                  <a:pos x="188" y="161"/>
                </a:cxn>
                <a:cxn ang="0">
                  <a:pos x="188" y="150"/>
                </a:cxn>
                <a:cxn ang="0">
                  <a:pos x="182" y="137"/>
                </a:cxn>
                <a:cxn ang="0">
                  <a:pos x="185" y="107"/>
                </a:cxn>
                <a:cxn ang="0">
                  <a:pos x="182" y="101"/>
                </a:cxn>
                <a:cxn ang="0">
                  <a:pos x="155" y="101"/>
                </a:cxn>
                <a:cxn ang="0">
                  <a:pos x="139" y="90"/>
                </a:cxn>
                <a:cxn ang="0">
                  <a:pos x="109" y="89"/>
                </a:cxn>
                <a:cxn ang="0">
                  <a:pos x="107" y="69"/>
                </a:cxn>
                <a:cxn ang="0">
                  <a:pos x="100" y="59"/>
                </a:cxn>
                <a:cxn ang="0">
                  <a:pos x="91" y="54"/>
                </a:cxn>
                <a:cxn ang="0">
                  <a:pos x="97" y="36"/>
                </a:cxn>
                <a:cxn ang="0">
                  <a:pos x="111" y="17"/>
                </a:cxn>
                <a:cxn ang="0">
                  <a:pos x="119" y="12"/>
                </a:cxn>
                <a:cxn ang="0">
                  <a:pos x="124" y="2"/>
                </a:cxn>
                <a:cxn ang="0">
                  <a:pos x="111" y="7"/>
                </a:cxn>
                <a:cxn ang="0">
                  <a:pos x="91" y="19"/>
                </a:cxn>
                <a:cxn ang="0">
                  <a:pos x="77" y="22"/>
                </a:cxn>
                <a:cxn ang="0">
                  <a:pos x="70" y="22"/>
                </a:cxn>
                <a:cxn ang="0">
                  <a:pos x="54" y="36"/>
                </a:cxn>
                <a:cxn ang="0">
                  <a:pos x="48" y="52"/>
                </a:cxn>
                <a:cxn ang="0">
                  <a:pos x="31" y="70"/>
                </a:cxn>
                <a:cxn ang="0">
                  <a:pos x="27" y="76"/>
                </a:cxn>
                <a:cxn ang="0">
                  <a:pos x="24" y="94"/>
                </a:cxn>
                <a:cxn ang="0">
                  <a:pos x="26" y="109"/>
                </a:cxn>
                <a:cxn ang="0">
                  <a:pos x="24" y="124"/>
                </a:cxn>
                <a:cxn ang="0">
                  <a:pos x="28" y="143"/>
                </a:cxn>
                <a:cxn ang="0">
                  <a:pos x="16" y="161"/>
                </a:cxn>
                <a:cxn ang="0">
                  <a:pos x="6" y="167"/>
                </a:cxn>
                <a:cxn ang="0">
                  <a:pos x="0" y="174"/>
                </a:cxn>
                <a:cxn ang="0">
                  <a:pos x="20" y="190"/>
                </a:cxn>
                <a:cxn ang="0">
                  <a:pos x="30" y="197"/>
                </a:cxn>
              </a:cxnLst>
              <a:rect l="0" t="0" r="r" b="b"/>
              <a:pathLst>
                <a:path w="191" h="271">
                  <a:moveTo>
                    <a:pt x="30" y="197"/>
                  </a:moveTo>
                  <a:lnTo>
                    <a:pt x="30" y="197"/>
                  </a:lnTo>
                  <a:lnTo>
                    <a:pt x="33" y="198"/>
                  </a:lnTo>
                  <a:lnTo>
                    <a:pt x="37" y="200"/>
                  </a:lnTo>
                  <a:lnTo>
                    <a:pt x="40" y="198"/>
                  </a:lnTo>
                  <a:lnTo>
                    <a:pt x="41" y="197"/>
                  </a:lnTo>
                  <a:lnTo>
                    <a:pt x="41" y="197"/>
                  </a:lnTo>
                  <a:lnTo>
                    <a:pt x="43" y="197"/>
                  </a:lnTo>
                  <a:lnTo>
                    <a:pt x="45" y="198"/>
                  </a:lnTo>
                  <a:lnTo>
                    <a:pt x="53" y="207"/>
                  </a:lnTo>
                  <a:lnTo>
                    <a:pt x="53" y="207"/>
                  </a:lnTo>
                  <a:lnTo>
                    <a:pt x="54" y="207"/>
                  </a:lnTo>
                  <a:lnTo>
                    <a:pt x="54" y="207"/>
                  </a:lnTo>
                  <a:lnTo>
                    <a:pt x="61" y="205"/>
                  </a:lnTo>
                  <a:lnTo>
                    <a:pt x="65" y="205"/>
                  </a:lnTo>
                  <a:lnTo>
                    <a:pt x="67" y="207"/>
                  </a:lnTo>
                  <a:lnTo>
                    <a:pt x="67" y="207"/>
                  </a:lnTo>
                  <a:lnTo>
                    <a:pt x="70" y="210"/>
                  </a:lnTo>
                  <a:lnTo>
                    <a:pt x="71" y="214"/>
                  </a:lnTo>
                  <a:lnTo>
                    <a:pt x="74" y="218"/>
                  </a:lnTo>
                  <a:lnTo>
                    <a:pt x="75" y="219"/>
                  </a:lnTo>
                  <a:lnTo>
                    <a:pt x="77" y="219"/>
                  </a:lnTo>
                  <a:lnTo>
                    <a:pt x="77" y="219"/>
                  </a:lnTo>
                  <a:lnTo>
                    <a:pt x="81" y="221"/>
                  </a:lnTo>
                  <a:lnTo>
                    <a:pt x="84" y="224"/>
                  </a:lnTo>
                  <a:lnTo>
                    <a:pt x="87" y="227"/>
                  </a:lnTo>
                  <a:lnTo>
                    <a:pt x="87" y="229"/>
                  </a:lnTo>
                  <a:lnTo>
                    <a:pt x="87" y="229"/>
                  </a:lnTo>
                  <a:lnTo>
                    <a:pt x="88" y="232"/>
                  </a:lnTo>
                  <a:lnTo>
                    <a:pt x="90" y="234"/>
                  </a:lnTo>
                  <a:lnTo>
                    <a:pt x="92" y="237"/>
                  </a:lnTo>
                  <a:lnTo>
                    <a:pt x="92" y="239"/>
                  </a:lnTo>
                  <a:lnTo>
                    <a:pt x="92" y="239"/>
                  </a:lnTo>
                  <a:lnTo>
                    <a:pt x="94" y="242"/>
                  </a:lnTo>
                  <a:lnTo>
                    <a:pt x="95" y="242"/>
                  </a:lnTo>
                  <a:lnTo>
                    <a:pt x="101" y="244"/>
                  </a:lnTo>
                  <a:lnTo>
                    <a:pt x="108" y="244"/>
                  </a:lnTo>
                  <a:lnTo>
                    <a:pt x="111" y="242"/>
                  </a:lnTo>
                  <a:lnTo>
                    <a:pt x="111" y="242"/>
                  </a:lnTo>
                  <a:lnTo>
                    <a:pt x="117" y="241"/>
                  </a:lnTo>
                  <a:lnTo>
                    <a:pt x="118" y="241"/>
                  </a:lnTo>
                  <a:lnTo>
                    <a:pt x="121" y="241"/>
                  </a:lnTo>
                  <a:lnTo>
                    <a:pt x="121" y="241"/>
                  </a:lnTo>
                  <a:lnTo>
                    <a:pt x="124" y="242"/>
                  </a:lnTo>
                  <a:lnTo>
                    <a:pt x="127" y="241"/>
                  </a:lnTo>
                  <a:lnTo>
                    <a:pt x="129" y="241"/>
                  </a:lnTo>
                  <a:lnTo>
                    <a:pt x="132" y="241"/>
                  </a:lnTo>
                  <a:lnTo>
                    <a:pt x="132" y="241"/>
                  </a:lnTo>
                  <a:lnTo>
                    <a:pt x="139" y="244"/>
                  </a:lnTo>
                  <a:lnTo>
                    <a:pt x="142" y="246"/>
                  </a:lnTo>
                  <a:lnTo>
                    <a:pt x="144" y="248"/>
                  </a:lnTo>
                  <a:lnTo>
                    <a:pt x="144" y="251"/>
                  </a:lnTo>
                  <a:lnTo>
                    <a:pt x="144" y="251"/>
                  </a:lnTo>
                  <a:lnTo>
                    <a:pt x="138" y="256"/>
                  </a:lnTo>
                  <a:lnTo>
                    <a:pt x="135" y="261"/>
                  </a:lnTo>
                  <a:lnTo>
                    <a:pt x="135" y="264"/>
                  </a:lnTo>
                  <a:lnTo>
                    <a:pt x="135" y="264"/>
                  </a:lnTo>
                  <a:lnTo>
                    <a:pt x="137" y="265"/>
                  </a:lnTo>
                  <a:lnTo>
                    <a:pt x="139" y="266"/>
                  </a:lnTo>
                  <a:lnTo>
                    <a:pt x="142" y="269"/>
                  </a:lnTo>
                  <a:lnTo>
                    <a:pt x="145" y="271"/>
                  </a:lnTo>
                  <a:lnTo>
                    <a:pt x="145" y="271"/>
                  </a:lnTo>
                  <a:lnTo>
                    <a:pt x="145" y="271"/>
                  </a:lnTo>
                  <a:lnTo>
                    <a:pt x="145" y="271"/>
                  </a:lnTo>
                  <a:lnTo>
                    <a:pt x="146" y="271"/>
                  </a:lnTo>
                  <a:lnTo>
                    <a:pt x="148" y="268"/>
                  </a:lnTo>
                  <a:lnTo>
                    <a:pt x="149" y="262"/>
                  </a:lnTo>
                  <a:lnTo>
                    <a:pt x="152" y="249"/>
                  </a:lnTo>
                  <a:lnTo>
                    <a:pt x="152" y="249"/>
                  </a:lnTo>
                  <a:lnTo>
                    <a:pt x="152" y="238"/>
                  </a:lnTo>
                  <a:lnTo>
                    <a:pt x="155" y="228"/>
                  </a:lnTo>
                  <a:lnTo>
                    <a:pt x="155" y="228"/>
                  </a:lnTo>
                  <a:lnTo>
                    <a:pt x="155" y="224"/>
                  </a:lnTo>
                  <a:lnTo>
                    <a:pt x="154" y="221"/>
                  </a:lnTo>
                  <a:lnTo>
                    <a:pt x="151" y="215"/>
                  </a:lnTo>
                  <a:lnTo>
                    <a:pt x="146" y="208"/>
                  </a:lnTo>
                  <a:lnTo>
                    <a:pt x="145" y="205"/>
                  </a:lnTo>
                  <a:lnTo>
                    <a:pt x="145" y="201"/>
                  </a:lnTo>
                  <a:lnTo>
                    <a:pt x="145" y="201"/>
                  </a:lnTo>
                  <a:lnTo>
                    <a:pt x="145" y="197"/>
                  </a:lnTo>
                  <a:lnTo>
                    <a:pt x="148" y="195"/>
                  </a:lnTo>
                  <a:lnTo>
                    <a:pt x="151" y="194"/>
                  </a:lnTo>
                  <a:lnTo>
                    <a:pt x="155" y="192"/>
                  </a:lnTo>
                  <a:lnTo>
                    <a:pt x="155" y="192"/>
                  </a:lnTo>
                  <a:lnTo>
                    <a:pt x="158" y="190"/>
                  </a:lnTo>
                  <a:lnTo>
                    <a:pt x="156" y="188"/>
                  </a:lnTo>
                  <a:lnTo>
                    <a:pt x="152" y="187"/>
                  </a:lnTo>
                  <a:lnTo>
                    <a:pt x="152" y="187"/>
                  </a:lnTo>
                  <a:lnTo>
                    <a:pt x="151" y="185"/>
                  </a:lnTo>
                  <a:lnTo>
                    <a:pt x="149" y="182"/>
                  </a:lnTo>
                  <a:lnTo>
                    <a:pt x="148" y="180"/>
                  </a:lnTo>
                  <a:lnTo>
                    <a:pt x="148" y="177"/>
                  </a:lnTo>
                  <a:lnTo>
                    <a:pt x="148" y="177"/>
                  </a:lnTo>
                  <a:lnTo>
                    <a:pt x="149" y="177"/>
                  </a:lnTo>
                  <a:lnTo>
                    <a:pt x="151" y="175"/>
                  </a:lnTo>
                  <a:lnTo>
                    <a:pt x="158" y="175"/>
                  </a:lnTo>
                  <a:lnTo>
                    <a:pt x="172" y="175"/>
                  </a:lnTo>
                  <a:lnTo>
                    <a:pt x="172" y="175"/>
                  </a:lnTo>
                  <a:lnTo>
                    <a:pt x="178" y="175"/>
                  </a:lnTo>
                  <a:lnTo>
                    <a:pt x="183" y="173"/>
                  </a:lnTo>
                  <a:lnTo>
                    <a:pt x="191" y="170"/>
                  </a:lnTo>
                  <a:lnTo>
                    <a:pt x="191" y="170"/>
                  </a:lnTo>
                  <a:lnTo>
                    <a:pt x="191" y="167"/>
                  </a:lnTo>
                  <a:lnTo>
                    <a:pt x="189" y="164"/>
                  </a:lnTo>
                  <a:lnTo>
                    <a:pt x="188" y="161"/>
                  </a:lnTo>
                  <a:lnTo>
                    <a:pt x="188" y="161"/>
                  </a:lnTo>
                  <a:lnTo>
                    <a:pt x="185" y="158"/>
                  </a:lnTo>
                  <a:lnTo>
                    <a:pt x="185" y="155"/>
                  </a:lnTo>
                  <a:lnTo>
                    <a:pt x="186" y="153"/>
                  </a:lnTo>
                  <a:lnTo>
                    <a:pt x="188" y="150"/>
                  </a:lnTo>
                  <a:lnTo>
                    <a:pt x="188" y="150"/>
                  </a:lnTo>
                  <a:lnTo>
                    <a:pt x="189" y="147"/>
                  </a:lnTo>
                  <a:lnTo>
                    <a:pt x="188" y="144"/>
                  </a:lnTo>
                  <a:lnTo>
                    <a:pt x="182" y="137"/>
                  </a:lnTo>
                  <a:lnTo>
                    <a:pt x="182" y="137"/>
                  </a:lnTo>
                  <a:lnTo>
                    <a:pt x="181" y="134"/>
                  </a:lnTo>
                  <a:lnTo>
                    <a:pt x="179" y="131"/>
                  </a:lnTo>
                  <a:lnTo>
                    <a:pt x="181" y="124"/>
                  </a:lnTo>
                  <a:lnTo>
                    <a:pt x="182" y="116"/>
                  </a:lnTo>
                  <a:lnTo>
                    <a:pt x="185" y="107"/>
                  </a:lnTo>
                  <a:lnTo>
                    <a:pt x="185" y="107"/>
                  </a:lnTo>
                  <a:lnTo>
                    <a:pt x="186" y="106"/>
                  </a:lnTo>
                  <a:lnTo>
                    <a:pt x="186" y="103"/>
                  </a:lnTo>
                  <a:lnTo>
                    <a:pt x="183" y="103"/>
                  </a:lnTo>
                  <a:lnTo>
                    <a:pt x="182" y="101"/>
                  </a:lnTo>
                  <a:lnTo>
                    <a:pt x="174" y="101"/>
                  </a:lnTo>
                  <a:lnTo>
                    <a:pt x="166" y="103"/>
                  </a:lnTo>
                  <a:lnTo>
                    <a:pt x="166" y="103"/>
                  </a:lnTo>
                  <a:lnTo>
                    <a:pt x="161" y="103"/>
                  </a:lnTo>
                  <a:lnTo>
                    <a:pt x="155" y="101"/>
                  </a:lnTo>
                  <a:lnTo>
                    <a:pt x="149" y="97"/>
                  </a:lnTo>
                  <a:lnTo>
                    <a:pt x="144" y="93"/>
                  </a:lnTo>
                  <a:lnTo>
                    <a:pt x="144" y="93"/>
                  </a:lnTo>
                  <a:lnTo>
                    <a:pt x="142" y="90"/>
                  </a:lnTo>
                  <a:lnTo>
                    <a:pt x="139" y="90"/>
                  </a:lnTo>
                  <a:lnTo>
                    <a:pt x="134" y="89"/>
                  </a:lnTo>
                  <a:lnTo>
                    <a:pt x="117" y="90"/>
                  </a:lnTo>
                  <a:lnTo>
                    <a:pt x="117" y="90"/>
                  </a:lnTo>
                  <a:lnTo>
                    <a:pt x="112" y="90"/>
                  </a:lnTo>
                  <a:lnTo>
                    <a:pt x="109" y="89"/>
                  </a:lnTo>
                  <a:lnTo>
                    <a:pt x="108" y="86"/>
                  </a:lnTo>
                  <a:lnTo>
                    <a:pt x="107" y="83"/>
                  </a:lnTo>
                  <a:lnTo>
                    <a:pt x="105" y="76"/>
                  </a:lnTo>
                  <a:lnTo>
                    <a:pt x="107" y="69"/>
                  </a:lnTo>
                  <a:lnTo>
                    <a:pt x="107" y="69"/>
                  </a:lnTo>
                  <a:lnTo>
                    <a:pt x="105" y="66"/>
                  </a:lnTo>
                  <a:lnTo>
                    <a:pt x="104" y="63"/>
                  </a:lnTo>
                  <a:lnTo>
                    <a:pt x="101" y="62"/>
                  </a:lnTo>
                  <a:lnTo>
                    <a:pt x="100" y="59"/>
                  </a:lnTo>
                  <a:lnTo>
                    <a:pt x="100" y="59"/>
                  </a:lnTo>
                  <a:lnTo>
                    <a:pt x="98" y="56"/>
                  </a:lnTo>
                  <a:lnTo>
                    <a:pt x="97" y="56"/>
                  </a:lnTo>
                  <a:lnTo>
                    <a:pt x="92" y="56"/>
                  </a:lnTo>
                  <a:lnTo>
                    <a:pt x="92" y="56"/>
                  </a:lnTo>
                  <a:lnTo>
                    <a:pt x="91" y="54"/>
                  </a:lnTo>
                  <a:lnTo>
                    <a:pt x="91" y="53"/>
                  </a:lnTo>
                  <a:lnTo>
                    <a:pt x="94" y="47"/>
                  </a:lnTo>
                  <a:lnTo>
                    <a:pt x="94" y="47"/>
                  </a:lnTo>
                  <a:lnTo>
                    <a:pt x="97" y="43"/>
                  </a:lnTo>
                  <a:lnTo>
                    <a:pt x="97" y="36"/>
                  </a:lnTo>
                  <a:lnTo>
                    <a:pt x="97" y="36"/>
                  </a:lnTo>
                  <a:lnTo>
                    <a:pt x="98" y="32"/>
                  </a:lnTo>
                  <a:lnTo>
                    <a:pt x="102" y="27"/>
                  </a:lnTo>
                  <a:lnTo>
                    <a:pt x="111" y="17"/>
                  </a:lnTo>
                  <a:lnTo>
                    <a:pt x="111" y="17"/>
                  </a:lnTo>
                  <a:lnTo>
                    <a:pt x="112" y="16"/>
                  </a:lnTo>
                  <a:lnTo>
                    <a:pt x="115" y="15"/>
                  </a:lnTo>
                  <a:lnTo>
                    <a:pt x="115" y="15"/>
                  </a:lnTo>
                  <a:lnTo>
                    <a:pt x="117" y="13"/>
                  </a:lnTo>
                  <a:lnTo>
                    <a:pt x="119" y="12"/>
                  </a:lnTo>
                  <a:lnTo>
                    <a:pt x="119" y="12"/>
                  </a:lnTo>
                  <a:lnTo>
                    <a:pt x="124" y="10"/>
                  </a:lnTo>
                  <a:lnTo>
                    <a:pt x="127" y="7"/>
                  </a:lnTo>
                  <a:lnTo>
                    <a:pt x="127" y="5"/>
                  </a:lnTo>
                  <a:lnTo>
                    <a:pt x="124" y="2"/>
                  </a:lnTo>
                  <a:lnTo>
                    <a:pt x="124" y="2"/>
                  </a:lnTo>
                  <a:lnTo>
                    <a:pt x="121" y="0"/>
                  </a:lnTo>
                  <a:lnTo>
                    <a:pt x="119" y="2"/>
                  </a:lnTo>
                  <a:lnTo>
                    <a:pt x="115" y="5"/>
                  </a:lnTo>
                  <a:lnTo>
                    <a:pt x="111" y="7"/>
                  </a:lnTo>
                  <a:lnTo>
                    <a:pt x="105" y="10"/>
                  </a:lnTo>
                  <a:lnTo>
                    <a:pt x="105" y="10"/>
                  </a:lnTo>
                  <a:lnTo>
                    <a:pt x="101" y="12"/>
                  </a:lnTo>
                  <a:lnTo>
                    <a:pt x="98" y="13"/>
                  </a:lnTo>
                  <a:lnTo>
                    <a:pt x="91" y="19"/>
                  </a:lnTo>
                  <a:lnTo>
                    <a:pt x="91" y="19"/>
                  </a:lnTo>
                  <a:lnTo>
                    <a:pt x="87" y="19"/>
                  </a:lnTo>
                  <a:lnTo>
                    <a:pt x="82" y="20"/>
                  </a:lnTo>
                  <a:lnTo>
                    <a:pt x="78" y="20"/>
                  </a:lnTo>
                  <a:lnTo>
                    <a:pt x="77" y="22"/>
                  </a:lnTo>
                  <a:lnTo>
                    <a:pt x="77" y="23"/>
                  </a:lnTo>
                  <a:lnTo>
                    <a:pt x="77" y="23"/>
                  </a:lnTo>
                  <a:lnTo>
                    <a:pt x="77" y="25"/>
                  </a:lnTo>
                  <a:lnTo>
                    <a:pt x="74" y="25"/>
                  </a:lnTo>
                  <a:lnTo>
                    <a:pt x="70" y="22"/>
                  </a:lnTo>
                  <a:lnTo>
                    <a:pt x="70" y="22"/>
                  </a:lnTo>
                  <a:lnTo>
                    <a:pt x="65" y="23"/>
                  </a:lnTo>
                  <a:lnTo>
                    <a:pt x="60" y="26"/>
                  </a:lnTo>
                  <a:lnTo>
                    <a:pt x="55" y="32"/>
                  </a:lnTo>
                  <a:lnTo>
                    <a:pt x="54" y="36"/>
                  </a:lnTo>
                  <a:lnTo>
                    <a:pt x="54" y="36"/>
                  </a:lnTo>
                  <a:lnTo>
                    <a:pt x="55" y="43"/>
                  </a:lnTo>
                  <a:lnTo>
                    <a:pt x="53" y="47"/>
                  </a:lnTo>
                  <a:lnTo>
                    <a:pt x="48" y="52"/>
                  </a:lnTo>
                  <a:lnTo>
                    <a:pt x="48" y="52"/>
                  </a:lnTo>
                  <a:lnTo>
                    <a:pt x="44" y="56"/>
                  </a:lnTo>
                  <a:lnTo>
                    <a:pt x="40" y="60"/>
                  </a:lnTo>
                  <a:lnTo>
                    <a:pt x="33" y="70"/>
                  </a:lnTo>
                  <a:lnTo>
                    <a:pt x="33" y="70"/>
                  </a:lnTo>
                  <a:lnTo>
                    <a:pt x="31" y="70"/>
                  </a:lnTo>
                  <a:lnTo>
                    <a:pt x="30" y="70"/>
                  </a:lnTo>
                  <a:lnTo>
                    <a:pt x="30" y="70"/>
                  </a:lnTo>
                  <a:lnTo>
                    <a:pt x="28" y="73"/>
                  </a:lnTo>
                  <a:lnTo>
                    <a:pt x="27" y="76"/>
                  </a:lnTo>
                  <a:lnTo>
                    <a:pt x="27" y="76"/>
                  </a:lnTo>
                  <a:lnTo>
                    <a:pt x="16" y="86"/>
                  </a:lnTo>
                  <a:lnTo>
                    <a:pt x="16" y="86"/>
                  </a:lnTo>
                  <a:lnTo>
                    <a:pt x="21" y="91"/>
                  </a:lnTo>
                  <a:lnTo>
                    <a:pt x="21" y="91"/>
                  </a:lnTo>
                  <a:lnTo>
                    <a:pt x="24" y="94"/>
                  </a:lnTo>
                  <a:lnTo>
                    <a:pt x="24" y="99"/>
                  </a:lnTo>
                  <a:lnTo>
                    <a:pt x="24" y="101"/>
                  </a:lnTo>
                  <a:lnTo>
                    <a:pt x="24" y="103"/>
                  </a:lnTo>
                  <a:lnTo>
                    <a:pt x="24" y="103"/>
                  </a:lnTo>
                  <a:lnTo>
                    <a:pt x="26" y="109"/>
                  </a:lnTo>
                  <a:lnTo>
                    <a:pt x="26" y="110"/>
                  </a:lnTo>
                  <a:lnTo>
                    <a:pt x="24" y="113"/>
                  </a:lnTo>
                  <a:lnTo>
                    <a:pt x="24" y="113"/>
                  </a:lnTo>
                  <a:lnTo>
                    <a:pt x="24" y="117"/>
                  </a:lnTo>
                  <a:lnTo>
                    <a:pt x="24" y="124"/>
                  </a:lnTo>
                  <a:lnTo>
                    <a:pt x="26" y="133"/>
                  </a:lnTo>
                  <a:lnTo>
                    <a:pt x="27" y="137"/>
                  </a:lnTo>
                  <a:lnTo>
                    <a:pt x="27" y="137"/>
                  </a:lnTo>
                  <a:lnTo>
                    <a:pt x="28" y="140"/>
                  </a:lnTo>
                  <a:lnTo>
                    <a:pt x="28" y="143"/>
                  </a:lnTo>
                  <a:lnTo>
                    <a:pt x="24" y="151"/>
                  </a:lnTo>
                  <a:lnTo>
                    <a:pt x="24" y="151"/>
                  </a:lnTo>
                  <a:lnTo>
                    <a:pt x="21" y="155"/>
                  </a:lnTo>
                  <a:lnTo>
                    <a:pt x="18" y="158"/>
                  </a:lnTo>
                  <a:lnTo>
                    <a:pt x="16" y="161"/>
                  </a:lnTo>
                  <a:lnTo>
                    <a:pt x="11" y="161"/>
                  </a:lnTo>
                  <a:lnTo>
                    <a:pt x="11" y="161"/>
                  </a:lnTo>
                  <a:lnTo>
                    <a:pt x="8" y="163"/>
                  </a:lnTo>
                  <a:lnTo>
                    <a:pt x="7" y="164"/>
                  </a:lnTo>
                  <a:lnTo>
                    <a:pt x="6" y="167"/>
                  </a:lnTo>
                  <a:lnTo>
                    <a:pt x="4" y="171"/>
                  </a:lnTo>
                  <a:lnTo>
                    <a:pt x="3" y="173"/>
                  </a:lnTo>
                  <a:lnTo>
                    <a:pt x="3" y="173"/>
                  </a:lnTo>
                  <a:lnTo>
                    <a:pt x="1" y="173"/>
                  </a:lnTo>
                  <a:lnTo>
                    <a:pt x="0" y="174"/>
                  </a:lnTo>
                  <a:lnTo>
                    <a:pt x="0" y="178"/>
                  </a:lnTo>
                  <a:lnTo>
                    <a:pt x="0" y="178"/>
                  </a:lnTo>
                  <a:lnTo>
                    <a:pt x="10" y="187"/>
                  </a:lnTo>
                  <a:lnTo>
                    <a:pt x="16" y="188"/>
                  </a:lnTo>
                  <a:lnTo>
                    <a:pt x="20" y="190"/>
                  </a:lnTo>
                  <a:lnTo>
                    <a:pt x="20" y="190"/>
                  </a:lnTo>
                  <a:lnTo>
                    <a:pt x="21" y="191"/>
                  </a:lnTo>
                  <a:lnTo>
                    <a:pt x="24" y="192"/>
                  </a:lnTo>
                  <a:lnTo>
                    <a:pt x="30" y="197"/>
                  </a:lnTo>
                  <a:lnTo>
                    <a:pt x="30" y="197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28" name="Freeform 300">
              <a:extLst>
                <a:ext uri="{FF2B5EF4-FFF2-40B4-BE49-F238E27FC236}">
                  <a16:creationId xmlns="" xmlns:a16="http://schemas.microsoft.com/office/drawing/2014/main" id="{426A7DA5-255B-734E-94A0-83D6B42FCF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6188" y="4343400"/>
              <a:ext cx="309563" cy="346075"/>
            </a:xfrm>
            <a:custGeom>
              <a:avLst/>
              <a:gdLst/>
              <a:ahLst/>
              <a:cxnLst>
                <a:cxn ang="0">
                  <a:pos x="189" y="124"/>
                </a:cxn>
                <a:cxn ang="0">
                  <a:pos x="183" y="111"/>
                </a:cxn>
                <a:cxn ang="0">
                  <a:pos x="172" y="107"/>
                </a:cxn>
                <a:cxn ang="0">
                  <a:pos x="153" y="100"/>
                </a:cxn>
                <a:cxn ang="0">
                  <a:pos x="151" y="88"/>
                </a:cxn>
                <a:cxn ang="0">
                  <a:pos x="153" y="84"/>
                </a:cxn>
                <a:cxn ang="0">
                  <a:pos x="149" y="74"/>
                </a:cxn>
                <a:cxn ang="0">
                  <a:pos x="143" y="63"/>
                </a:cxn>
                <a:cxn ang="0">
                  <a:pos x="126" y="60"/>
                </a:cxn>
                <a:cxn ang="0">
                  <a:pos x="121" y="54"/>
                </a:cxn>
                <a:cxn ang="0">
                  <a:pos x="109" y="50"/>
                </a:cxn>
                <a:cxn ang="0">
                  <a:pos x="102" y="47"/>
                </a:cxn>
                <a:cxn ang="0">
                  <a:pos x="95" y="44"/>
                </a:cxn>
                <a:cxn ang="0">
                  <a:pos x="75" y="33"/>
                </a:cxn>
                <a:cxn ang="0">
                  <a:pos x="69" y="16"/>
                </a:cxn>
                <a:cxn ang="0">
                  <a:pos x="71" y="0"/>
                </a:cxn>
                <a:cxn ang="0">
                  <a:pos x="55" y="2"/>
                </a:cxn>
                <a:cxn ang="0">
                  <a:pos x="37" y="10"/>
                </a:cxn>
                <a:cxn ang="0">
                  <a:pos x="23" y="17"/>
                </a:cxn>
                <a:cxn ang="0">
                  <a:pos x="8" y="20"/>
                </a:cxn>
                <a:cxn ang="0">
                  <a:pos x="14" y="41"/>
                </a:cxn>
                <a:cxn ang="0">
                  <a:pos x="10" y="50"/>
                </a:cxn>
                <a:cxn ang="0">
                  <a:pos x="11" y="73"/>
                </a:cxn>
                <a:cxn ang="0">
                  <a:pos x="7" y="83"/>
                </a:cxn>
                <a:cxn ang="0">
                  <a:pos x="8" y="88"/>
                </a:cxn>
                <a:cxn ang="0">
                  <a:pos x="4" y="100"/>
                </a:cxn>
                <a:cxn ang="0">
                  <a:pos x="10" y="107"/>
                </a:cxn>
                <a:cxn ang="0">
                  <a:pos x="1" y="120"/>
                </a:cxn>
                <a:cxn ang="0">
                  <a:pos x="0" y="127"/>
                </a:cxn>
                <a:cxn ang="0">
                  <a:pos x="7" y="134"/>
                </a:cxn>
                <a:cxn ang="0">
                  <a:pos x="8" y="147"/>
                </a:cxn>
                <a:cxn ang="0">
                  <a:pos x="14" y="155"/>
                </a:cxn>
                <a:cxn ang="0">
                  <a:pos x="17" y="161"/>
                </a:cxn>
                <a:cxn ang="0">
                  <a:pos x="14" y="172"/>
                </a:cxn>
                <a:cxn ang="0">
                  <a:pos x="14" y="179"/>
                </a:cxn>
                <a:cxn ang="0">
                  <a:pos x="21" y="188"/>
                </a:cxn>
                <a:cxn ang="0">
                  <a:pos x="25" y="199"/>
                </a:cxn>
                <a:cxn ang="0">
                  <a:pos x="30" y="218"/>
                </a:cxn>
                <a:cxn ang="0">
                  <a:pos x="44" y="211"/>
                </a:cxn>
                <a:cxn ang="0">
                  <a:pos x="58" y="201"/>
                </a:cxn>
                <a:cxn ang="0">
                  <a:pos x="75" y="205"/>
                </a:cxn>
                <a:cxn ang="0">
                  <a:pos x="85" y="214"/>
                </a:cxn>
                <a:cxn ang="0">
                  <a:pos x="94" y="202"/>
                </a:cxn>
                <a:cxn ang="0">
                  <a:pos x="115" y="202"/>
                </a:cxn>
                <a:cxn ang="0">
                  <a:pos x="119" y="178"/>
                </a:cxn>
                <a:cxn ang="0">
                  <a:pos x="132" y="162"/>
                </a:cxn>
                <a:cxn ang="0">
                  <a:pos x="151" y="159"/>
                </a:cxn>
                <a:cxn ang="0">
                  <a:pos x="169" y="157"/>
                </a:cxn>
                <a:cxn ang="0">
                  <a:pos x="182" y="162"/>
                </a:cxn>
                <a:cxn ang="0">
                  <a:pos x="190" y="159"/>
                </a:cxn>
                <a:cxn ang="0">
                  <a:pos x="192" y="147"/>
                </a:cxn>
                <a:cxn ang="0">
                  <a:pos x="195" y="131"/>
                </a:cxn>
              </a:cxnLst>
              <a:rect l="0" t="0" r="r" b="b"/>
              <a:pathLst>
                <a:path w="195" h="218">
                  <a:moveTo>
                    <a:pt x="195" y="131"/>
                  </a:moveTo>
                  <a:lnTo>
                    <a:pt x="195" y="131"/>
                  </a:lnTo>
                  <a:lnTo>
                    <a:pt x="192" y="127"/>
                  </a:lnTo>
                  <a:lnTo>
                    <a:pt x="189" y="124"/>
                  </a:lnTo>
                  <a:lnTo>
                    <a:pt x="186" y="120"/>
                  </a:lnTo>
                  <a:lnTo>
                    <a:pt x="185" y="115"/>
                  </a:lnTo>
                  <a:lnTo>
                    <a:pt x="185" y="115"/>
                  </a:lnTo>
                  <a:lnTo>
                    <a:pt x="183" y="111"/>
                  </a:lnTo>
                  <a:lnTo>
                    <a:pt x="182" y="108"/>
                  </a:lnTo>
                  <a:lnTo>
                    <a:pt x="178" y="107"/>
                  </a:lnTo>
                  <a:lnTo>
                    <a:pt x="172" y="107"/>
                  </a:lnTo>
                  <a:lnTo>
                    <a:pt x="172" y="107"/>
                  </a:lnTo>
                  <a:lnTo>
                    <a:pt x="165" y="107"/>
                  </a:lnTo>
                  <a:lnTo>
                    <a:pt x="159" y="105"/>
                  </a:lnTo>
                  <a:lnTo>
                    <a:pt x="155" y="103"/>
                  </a:lnTo>
                  <a:lnTo>
                    <a:pt x="153" y="100"/>
                  </a:lnTo>
                  <a:lnTo>
                    <a:pt x="153" y="100"/>
                  </a:lnTo>
                  <a:lnTo>
                    <a:pt x="152" y="95"/>
                  </a:lnTo>
                  <a:lnTo>
                    <a:pt x="151" y="91"/>
                  </a:lnTo>
                  <a:lnTo>
                    <a:pt x="151" y="88"/>
                  </a:lnTo>
                  <a:lnTo>
                    <a:pt x="152" y="85"/>
                  </a:lnTo>
                  <a:lnTo>
                    <a:pt x="152" y="85"/>
                  </a:lnTo>
                  <a:lnTo>
                    <a:pt x="153" y="85"/>
                  </a:lnTo>
                  <a:lnTo>
                    <a:pt x="153" y="84"/>
                  </a:lnTo>
                  <a:lnTo>
                    <a:pt x="152" y="81"/>
                  </a:lnTo>
                  <a:lnTo>
                    <a:pt x="151" y="77"/>
                  </a:lnTo>
                  <a:lnTo>
                    <a:pt x="149" y="74"/>
                  </a:lnTo>
                  <a:lnTo>
                    <a:pt x="149" y="74"/>
                  </a:lnTo>
                  <a:lnTo>
                    <a:pt x="149" y="70"/>
                  </a:lnTo>
                  <a:lnTo>
                    <a:pt x="148" y="67"/>
                  </a:lnTo>
                  <a:lnTo>
                    <a:pt x="143" y="63"/>
                  </a:lnTo>
                  <a:lnTo>
                    <a:pt x="143" y="63"/>
                  </a:lnTo>
                  <a:lnTo>
                    <a:pt x="139" y="61"/>
                  </a:lnTo>
                  <a:lnTo>
                    <a:pt x="133" y="61"/>
                  </a:lnTo>
                  <a:lnTo>
                    <a:pt x="128" y="61"/>
                  </a:lnTo>
                  <a:lnTo>
                    <a:pt x="126" y="60"/>
                  </a:lnTo>
                  <a:lnTo>
                    <a:pt x="126" y="58"/>
                  </a:lnTo>
                  <a:lnTo>
                    <a:pt x="126" y="58"/>
                  </a:lnTo>
                  <a:lnTo>
                    <a:pt x="125" y="56"/>
                  </a:lnTo>
                  <a:lnTo>
                    <a:pt x="121" y="54"/>
                  </a:lnTo>
                  <a:lnTo>
                    <a:pt x="112" y="53"/>
                  </a:lnTo>
                  <a:lnTo>
                    <a:pt x="112" y="53"/>
                  </a:lnTo>
                  <a:lnTo>
                    <a:pt x="111" y="51"/>
                  </a:lnTo>
                  <a:lnTo>
                    <a:pt x="109" y="50"/>
                  </a:lnTo>
                  <a:lnTo>
                    <a:pt x="108" y="47"/>
                  </a:lnTo>
                  <a:lnTo>
                    <a:pt x="106" y="47"/>
                  </a:lnTo>
                  <a:lnTo>
                    <a:pt x="106" y="47"/>
                  </a:lnTo>
                  <a:lnTo>
                    <a:pt x="102" y="47"/>
                  </a:lnTo>
                  <a:lnTo>
                    <a:pt x="101" y="46"/>
                  </a:lnTo>
                  <a:lnTo>
                    <a:pt x="98" y="44"/>
                  </a:lnTo>
                  <a:lnTo>
                    <a:pt x="95" y="44"/>
                  </a:lnTo>
                  <a:lnTo>
                    <a:pt x="95" y="44"/>
                  </a:lnTo>
                  <a:lnTo>
                    <a:pt x="89" y="44"/>
                  </a:lnTo>
                  <a:lnTo>
                    <a:pt x="85" y="43"/>
                  </a:lnTo>
                  <a:lnTo>
                    <a:pt x="81" y="39"/>
                  </a:lnTo>
                  <a:lnTo>
                    <a:pt x="75" y="33"/>
                  </a:lnTo>
                  <a:lnTo>
                    <a:pt x="75" y="33"/>
                  </a:lnTo>
                  <a:lnTo>
                    <a:pt x="72" y="30"/>
                  </a:lnTo>
                  <a:lnTo>
                    <a:pt x="71" y="26"/>
                  </a:lnTo>
                  <a:lnTo>
                    <a:pt x="69" y="16"/>
                  </a:lnTo>
                  <a:lnTo>
                    <a:pt x="69" y="7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5" y="0"/>
                  </a:lnTo>
                  <a:lnTo>
                    <a:pt x="55" y="2"/>
                  </a:lnTo>
                  <a:lnTo>
                    <a:pt x="55" y="2"/>
                  </a:lnTo>
                  <a:lnTo>
                    <a:pt x="51" y="2"/>
                  </a:lnTo>
                  <a:lnTo>
                    <a:pt x="45" y="4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28" y="13"/>
                  </a:lnTo>
                  <a:lnTo>
                    <a:pt x="25" y="14"/>
                  </a:lnTo>
                  <a:lnTo>
                    <a:pt x="23" y="17"/>
                  </a:lnTo>
                  <a:lnTo>
                    <a:pt x="23" y="17"/>
                  </a:lnTo>
                  <a:lnTo>
                    <a:pt x="20" y="19"/>
                  </a:lnTo>
                  <a:lnTo>
                    <a:pt x="17" y="20"/>
                  </a:lnTo>
                  <a:lnTo>
                    <a:pt x="13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14" y="41"/>
                  </a:lnTo>
                  <a:lnTo>
                    <a:pt x="14" y="41"/>
                  </a:lnTo>
                  <a:lnTo>
                    <a:pt x="14" y="44"/>
                  </a:lnTo>
                  <a:lnTo>
                    <a:pt x="14" y="47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4"/>
                  </a:lnTo>
                  <a:lnTo>
                    <a:pt x="10" y="60"/>
                  </a:lnTo>
                  <a:lnTo>
                    <a:pt x="11" y="73"/>
                  </a:lnTo>
                  <a:lnTo>
                    <a:pt x="11" y="73"/>
                  </a:lnTo>
                  <a:lnTo>
                    <a:pt x="11" y="76"/>
                  </a:lnTo>
                  <a:lnTo>
                    <a:pt x="8" y="80"/>
                  </a:lnTo>
                  <a:lnTo>
                    <a:pt x="7" y="83"/>
                  </a:lnTo>
                  <a:lnTo>
                    <a:pt x="7" y="84"/>
                  </a:lnTo>
                  <a:lnTo>
                    <a:pt x="8" y="85"/>
                  </a:lnTo>
                  <a:lnTo>
                    <a:pt x="8" y="85"/>
                  </a:lnTo>
                  <a:lnTo>
                    <a:pt x="8" y="88"/>
                  </a:lnTo>
                  <a:lnTo>
                    <a:pt x="7" y="93"/>
                  </a:lnTo>
                  <a:lnTo>
                    <a:pt x="5" y="95"/>
                  </a:lnTo>
                  <a:lnTo>
                    <a:pt x="4" y="100"/>
                  </a:lnTo>
                  <a:lnTo>
                    <a:pt x="4" y="100"/>
                  </a:lnTo>
                  <a:lnTo>
                    <a:pt x="5" y="103"/>
                  </a:lnTo>
                  <a:lnTo>
                    <a:pt x="7" y="104"/>
                  </a:lnTo>
                  <a:lnTo>
                    <a:pt x="10" y="105"/>
                  </a:lnTo>
                  <a:lnTo>
                    <a:pt x="10" y="107"/>
                  </a:lnTo>
                  <a:lnTo>
                    <a:pt x="10" y="107"/>
                  </a:lnTo>
                  <a:lnTo>
                    <a:pt x="10" y="110"/>
                  </a:lnTo>
                  <a:lnTo>
                    <a:pt x="7" y="114"/>
                  </a:lnTo>
                  <a:lnTo>
                    <a:pt x="1" y="120"/>
                  </a:lnTo>
                  <a:lnTo>
                    <a:pt x="1" y="120"/>
                  </a:lnTo>
                  <a:lnTo>
                    <a:pt x="0" y="122"/>
                  </a:lnTo>
                  <a:lnTo>
                    <a:pt x="0" y="127"/>
                  </a:lnTo>
                  <a:lnTo>
                    <a:pt x="0" y="127"/>
                  </a:lnTo>
                  <a:lnTo>
                    <a:pt x="3" y="130"/>
                  </a:lnTo>
                  <a:lnTo>
                    <a:pt x="4" y="131"/>
                  </a:lnTo>
                  <a:lnTo>
                    <a:pt x="7" y="134"/>
                  </a:lnTo>
                  <a:lnTo>
                    <a:pt x="7" y="134"/>
                  </a:lnTo>
                  <a:lnTo>
                    <a:pt x="8" y="135"/>
                  </a:lnTo>
                  <a:lnTo>
                    <a:pt x="8" y="138"/>
                  </a:lnTo>
                  <a:lnTo>
                    <a:pt x="8" y="142"/>
                  </a:lnTo>
                  <a:lnTo>
                    <a:pt x="8" y="147"/>
                  </a:lnTo>
                  <a:lnTo>
                    <a:pt x="10" y="150"/>
                  </a:lnTo>
                  <a:lnTo>
                    <a:pt x="11" y="151"/>
                  </a:lnTo>
                  <a:lnTo>
                    <a:pt x="11" y="151"/>
                  </a:lnTo>
                  <a:lnTo>
                    <a:pt x="14" y="155"/>
                  </a:lnTo>
                  <a:lnTo>
                    <a:pt x="17" y="157"/>
                  </a:lnTo>
                  <a:lnTo>
                    <a:pt x="18" y="158"/>
                  </a:lnTo>
                  <a:lnTo>
                    <a:pt x="17" y="161"/>
                  </a:lnTo>
                  <a:lnTo>
                    <a:pt x="17" y="161"/>
                  </a:lnTo>
                  <a:lnTo>
                    <a:pt x="15" y="162"/>
                  </a:lnTo>
                  <a:lnTo>
                    <a:pt x="15" y="167"/>
                  </a:lnTo>
                  <a:lnTo>
                    <a:pt x="15" y="169"/>
                  </a:lnTo>
                  <a:lnTo>
                    <a:pt x="14" y="172"/>
                  </a:lnTo>
                  <a:lnTo>
                    <a:pt x="14" y="172"/>
                  </a:lnTo>
                  <a:lnTo>
                    <a:pt x="13" y="174"/>
                  </a:lnTo>
                  <a:lnTo>
                    <a:pt x="13" y="175"/>
                  </a:lnTo>
                  <a:lnTo>
                    <a:pt x="14" y="179"/>
                  </a:lnTo>
                  <a:lnTo>
                    <a:pt x="17" y="182"/>
                  </a:lnTo>
                  <a:lnTo>
                    <a:pt x="20" y="185"/>
                  </a:lnTo>
                  <a:lnTo>
                    <a:pt x="20" y="185"/>
                  </a:lnTo>
                  <a:lnTo>
                    <a:pt x="21" y="188"/>
                  </a:lnTo>
                  <a:lnTo>
                    <a:pt x="23" y="191"/>
                  </a:lnTo>
                  <a:lnTo>
                    <a:pt x="23" y="196"/>
                  </a:lnTo>
                  <a:lnTo>
                    <a:pt x="25" y="199"/>
                  </a:lnTo>
                  <a:lnTo>
                    <a:pt x="25" y="199"/>
                  </a:lnTo>
                  <a:lnTo>
                    <a:pt x="27" y="204"/>
                  </a:lnTo>
                  <a:lnTo>
                    <a:pt x="28" y="209"/>
                  </a:lnTo>
                  <a:lnTo>
                    <a:pt x="30" y="218"/>
                  </a:lnTo>
                  <a:lnTo>
                    <a:pt x="30" y="218"/>
                  </a:lnTo>
                  <a:lnTo>
                    <a:pt x="30" y="218"/>
                  </a:lnTo>
                  <a:lnTo>
                    <a:pt x="32" y="218"/>
                  </a:lnTo>
                  <a:lnTo>
                    <a:pt x="38" y="215"/>
                  </a:lnTo>
                  <a:lnTo>
                    <a:pt x="44" y="211"/>
                  </a:lnTo>
                  <a:lnTo>
                    <a:pt x="51" y="205"/>
                  </a:lnTo>
                  <a:lnTo>
                    <a:pt x="51" y="205"/>
                  </a:lnTo>
                  <a:lnTo>
                    <a:pt x="55" y="201"/>
                  </a:lnTo>
                  <a:lnTo>
                    <a:pt x="58" y="201"/>
                  </a:lnTo>
                  <a:lnTo>
                    <a:pt x="61" y="202"/>
                  </a:lnTo>
                  <a:lnTo>
                    <a:pt x="65" y="204"/>
                  </a:lnTo>
                  <a:lnTo>
                    <a:pt x="65" y="204"/>
                  </a:lnTo>
                  <a:lnTo>
                    <a:pt x="75" y="205"/>
                  </a:lnTo>
                  <a:lnTo>
                    <a:pt x="81" y="208"/>
                  </a:lnTo>
                  <a:lnTo>
                    <a:pt x="84" y="212"/>
                  </a:lnTo>
                  <a:lnTo>
                    <a:pt x="84" y="212"/>
                  </a:lnTo>
                  <a:lnTo>
                    <a:pt x="85" y="214"/>
                  </a:lnTo>
                  <a:lnTo>
                    <a:pt x="87" y="214"/>
                  </a:lnTo>
                  <a:lnTo>
                    <a:pt x="88" y="211"/>
                  </a:lnTo>
                  <a:lnTo>
                    <a:pt x="94" y="202"/>
                  </a:lnTo>
                  <a:lnTo>
                    <a:pt x="94" y="202"/>
                  </a:lnTo>
                  <a:lnTo>
                    <a:pt x="96" y="201"/>
                  </a:lnTo>
                  <a:lnTo>
                    <a:pt x="104" y="201"/>
                  </a:lnTo>
                  <a:lnTo>
                    <a:pt x="115" y="202"/>
                  </a:lnTo>
                  <a:lnTo>
                    <a:pt x="115" y="202"/>
                  </a:lnTo>
                  <a:lnTo>
                    <a:pt x="116" y="198"/>
                  </a:lnTo>
                  <a:lnTo>
                    <a:pt x="118" y="191"/>
                  </a:lnTo>
                  <a:lnTo>
                    <a:pt x="119" y="178"/>
                  </a:lnTo>
                  <a:lnTo>
                    <a:pt x="119" y="178"/>
                  </a:lnTo>
                  <a:lnTo>
                    <a:pt x="119" y="174"/>
                  </a:lnTo>
                  <a:lnTo>
                    <a:pt x="124" y="169"/>
                  </a:lnTo>
                  <a:lnTo>
                    <a:pt x="132" y="162"/>
                  </a:lnTo>
                  <a:lnTo>
                    <a:pt x="132" y="162"/>
                  </a:lnTo>
                  <a:lnTo>
                    <a:pt x="136" y="161"/>
                  </a:lnTo>
                  <a:lnTo>
                    <a:pt x="142" y="159"/>
                  </a:lnTo>
                  <a:lnTo>
                    <a:pt x="146" y="159"/>
                  </a:lnTo>
                  <a:lnTo>
                    <a:pt x="151" y="159"/>
                  </a:lnTo>
                  <a:lnTo>
                    <a:pt x="151" y="159"/>
                  </a:lnTo>
                  <a:lnTo>
                    <a:pt x="155" y="158"/>
                  </a:lnTo>
                  <a:lnTo>
                    <a:pt x="159" y="157"/>
                  </a:lnTo>
                  <a:lnTo>
                    <a:pt x="169" y="157"/>
                  </a:lnTo>
                  <a:lnTo>
                    <a:pt x="169" y="157"/>
                  </a:lnTo>
                  <a:lnTo>
                    <a:pt x="173" y="158"/>
                  </a:lnTo>
                  <a:lnTo>
                    <a:pt x="178" y="161"/>
                  </a:lnTo>
                  <a:lnTo>
                    <a:pt x="182" y="162"/>
                  </a:lnTo>
                  <a:lnTo>
                    <a:pt x="185" y="164"/>
                  </a:lnTo>
                  <a:lnTo>
                    <a:pt x="185" y="164"/>
                  </a:lnTo>
                  <a:lnTo>
                    <a:pt x="188" y="162"/>
                  </a:lnTo>
                  <a:lnTo>
                    <a:pt x="190" y="159"/>
                  </a:lnTo>
                  <a:lnTo>
                    <a:pt x="192" y="157"/>
                  </a:lnTo>
                  <a:lnTo>
                    <a:pt x="192" y="152"/>
                  </a:lnTo>
                  <a:lnTo>
                    <a:pt x="192" y="152"/>
                  </a:lnTo>
                  <a:lnTo>
                    <a:pt x="192" y="147"/>
                  </a:lnTo>
                  <a:lnTo>
                    <a:pt x="193" y="142"/>
                  </a:lnTo>
                  <a:lnTo>
                    <a:pt x="195" y="137"/>
                  </a:lnTo>
                  <a:lnTo>
                    <a:pt x="195" y="131"/>
                  </a:lnTo>
                  <a:lnTo>
                    <a:pt x="195" y="131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29" name="Freeform 301">
              <a:extLst>
                <a:ext uri="{FF2B5EF4-FFF2-40B4-BE49-F238E27FC236}">
                  <a16:creationId xmlns="" xmlns:a16="http://schemas.microsoft.com/office/drawing/2014/main" id="{91E0B96D-1901-8941-8681-42EB74C927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6150" y="4092575"/>
              <a:ext cx="322263" cy="476250"/>
            </a:xfrm>
            <a:custGeom>
              <a:avLst/>
              <a:gdLst/>
              <a:ahLst/>
              <a:cxnLst>
                <a:cxn ang="0">
                  <a:pos x="189" y="285"/>
                </a:cxn>
                <a:cxn ang="0">
                  <a:pos x="196" y="272"/>
                </a:cxn>
                <a:cxn ang="0">
                  <a:pos x="199" y="263"/>
                </a:cxn>
                <a:cxn ang="0">
                  <a:pos x="193" y="258"/>
                </a:cxn>
                <a:cxn ang="0">
                  <a:pos x="197" y="243"/>
                </a:cxn>
                <a:cxn ang="0">
                  <a:pos x="197" y="238"/>
                </a:cxn>
                <a:cxn ang="0">
                  <a:pos x="199" y="218"/>
                </a:cxn>
                <a:cxn ang="0">
                  <a:pos x="203" y="205"/>
                </a:cxn>
                <a:cxn ang="0">
                  <a:pos x="192" y="177"/>
                </a:cxn>
                <a:cxn ang="0">
                  <a:pos x="177" y="178"/>
                </a:cxn>
                <a:cxn ang="0">
                  <a:pos x="173" y="157"/>
                </a:cxn>
                <a:cxn ang="0">
                  <a:pos x="167" y="155"/>
                </a:cxn>
                <a:cxn ang="0">
                  <a:pos x="159" y="161"/>
                </a:cxn>
                <a:cxn ang="0">
                  <a:pos x="145" y="160"/>
                </a:cxn>
                <a:cxn ang="0">
                  <a:pos x="140" y="151"/>
                </a:cxn>
                <a:cxn ang="0">
                  <a:pos x="132" y="148"/>
                </a:cxn>
                <a:cxn ang="0">
                  <a:pos x="130" y="138"/>
                </a:cxn>
                <a:cxn ang="0">
                  <a:pos x="120" y="121"/>
                </a:cxn>
                <a:cxn ang="0">
                  <a:pos x="122" y="113"/>
                </a:cxn>
                <a:cxn ang="0">
                  <a:pos x="126" y="106"/>
                </a:cxn>
                <a:cxn ang="0">
                  <a:pos x="130" y="98"/>
                </a:cxn>
                <a:cxn ang="0">
                  <a:pos x="136" y="84"/>
                </a:cxn>
                <a:cxn ang="0">
                  <a:pos x="145" y="77"/>
                </a:cxn>
                <a:cxn ang="0">
                  <a:pos x="160" y="70"/>
                </a:cxn>
                <a:cxn ang="0">
                  <a:pos x="173" y="66"/>
                </a:cxn>
                <a:cxn ang="0">
                  <a:pos x="180" y="64"/>
                </a:cxn>
                <a:cxn ang="0">
                  <a:pos x="173" y="59"/>
                </a:cxn>
                <a:cxn ang="0">
                  <a:pos x="182" y="46"/>
                </a:cxn>
                <a:cxn ang="0">
                  <a:pos x="170" y="36"/>
                </a:cxn>
                <a:cxn ang="0">
                  <a:pos x="162" y="37"/>
                </a:cxn>
                <a:cxn ang="0">
                  <a:pos x="155" y="36"/>
                </a:cxn>
                <a:cxn ang="0">
                  <a:pos x="139" y="39"/>
                </a:cxn>
                <a:cxn ang="0">
                  <a:pos x="130" y="34"/>
                </a:cxn>
                <a:cxn ang="0">
                  <a:pos x="125" y="24"/>
                </a:cxn>
                <a:cxn ang="0">
                  <a:pos x="119" y="16"/>
                </a:cxn>
                <a:cxn ang="0">
                  <a:pos x="112" y="13"/>
                </a:cxn>
                <a:cxn ang="0">
                  <a:pos x="105" y="2"/>
                </a:cxn>
                <a:cxn ang="0">
                  <a:pos x="92" y="2"/>
                </a:cxn>
                <a:cxn ang="0">
                  <a:pos x="95" y="13"/>
                </a:cxn>
                <a:cxn ang="0">
                  <a:pos x="86" y="30"/>
                </a:cxn>
                <a:cxn ang="0">
                  <a:pos x="71" y="41"/>
                </a:cxn>
                <a:cxn ang="0">
                  <a:pos x="52" y="49"/>
                </a:cxn>
                <a:cxn ang="0">
                  <a:pos x="41" y="73"/>
                </a:cxn>
                <a:cxn ang="0">
                  <a:pos x="29" y="73"/>
                </a:cxn>
                <a:cxn ang="0">
                  <a:pos x="19" y="71"/>
                </a:cxn>
                <a:cxn ang="0">
                  <a:pos x="14" y="66"/>
                </a:cxn>
                <a:cxn ang="0">
                  <a:pos x="17" y="59"/>
                </a:cxn>
                <a:cxn ang="0">
                  <a:pos x="7" y="59"/>
                </a:cxn>
                <a:cxn ang="0">
                  <a:pos x="0" y="73"/>
                </a:cxn>
                <a:cxn ang="0">
                  <a:pos x="7" y="91"/>
                </a:cxn>
                <a:cxn ang="0">
                  <a:pos x="1" y="94"/>
                </a:cxn>
                <a:cxn ang="0">
                  <a:pos x="19" y="107"/>
                </a:cxn>
                <a:cxn ang="0">
                  <a:pos x="31" y="124"/>
                </a:cxn>
                <a:cxn ang="0">
                  <a:pos x="41" y="138"/>
                </a:cxn>
                <a:cxn ang="0">
                  <a:pos x="65" y="192"/>
                </a:cxn>
                <a:cxn ang="0">
                  <a:pos x="79" y="215"/>
                </a:cxn>
                <a:cxn ang="0">
                  <a:pos x="81" y="225"/>
                </a:cxn>
                <a:cxn ang="0">
                  <a:pos x="86" y="236"/>
                </a:cxn>
                <a:cxn ang="0">
                  <a:pos x="112" y="255"/>
                </a:cxn>
                <a:cxn ang="0">
                  <a:pos x="159" y="283"/>
                </a:cxn>
                <a:cxn ang="0">
                  <a:pos x="177" y="298"/>
                </a:cxn>
                <a:cxn ang="0">
                  <a:pos x="182" y="298"/>
                </a:cxn>
                <a:cxn ang="0">
                  <a:pos x="189" y="285"/>
                </a:cxn>
              </a:cxnLst>
              <a:rect l="0" t="0" r="r" b="b"/>
              <a:pathLst>
                <a:path w="203" h="300">
                  <a:moveTo>
                    <a:pt x="189" y="285"/>
                  </a:moveTo>
                  <a:lnTo>
                    <a:pt x="189" y="285"/>
                  </a:lnTo>
                  <a:lnTo>
                    <a:pt x="189" y="285"/>
                  </a:lnTo>
                  <a:lnTo>
                    <a:pt x="189" y="285"/>
                  </a:lnTo>
                  <a:lnTo>
                    <a:pt x="189" y="280"/>
                  </a:lnTo>
                  <a:lnTo>
                    <a:pt x="190" y="278"/>
                  </a:lnTo>
                  <a:lnTo>
                    <a:pt x="190" y="278"/>
                  </a:lnTo>
                  <a:lnTo>
                    <a:pt x="196" y="272"/>
                  </a:lnTo>
                  <a:lnTo>
                    <a:pt x="199" y="268"/>
                  </a:lnTo>
                  <a:lnTo>
                    <a:pt x="199" y="265"/>
                  </a:lnTo>
                  <a:lnTo>
                    <a:pt x="199" y="265"/>
                  </a:lnTo>
                  <a:lnTo>
                    <a:pt x="199" y="263"/>
                  </a:lnTo>
                  <a:lnTo>
                    <a:pt x="196" y="262"/>
                  </a:lnTo>
                  <a:lnTo>
                    <a:pt x="194" y="261"/>
                  </a:lnTo>
                  <a:lnTo>
                    <a:pt x="193" y="258"/>
                  </a:lnTo>
                  <a:lnTo>
                    <a:pt x="193" y="258"/>
                  </a:lnTo>
                  <a:lnTo>
                    <a:pt x="194" y="253"/>
                  </a:lnTo>
                  <a:lnTo>
                    <a:pt x="196" y="251"/>
                  </a:lnTo>
                  <a:lnTo>
                    <a:pt x="197" y="246"/>
                  </a:lnTo>
                  <a:lnTo>
                    <a:pt x="197" y="243"/>
                  </a:lnTo>
                  <a:lnTo>
                    <a:pt x="197" y="243"/>
                  </a:lnTo>
                  <a:lnTo>
                    <a:pt x="196" y="242"/>
                  </a:lnTo>
                  <a:lnTo>
                    <a:pt x="196" y="241"/>
                  </a:lnTo>
                  <a:lnTo>
                    <a:pt x="197" y="238"/>
                  </a:lnTo>
                  <a:lnTo>
                    <a:pt x="200" y="234"/>
                  </a:lnTo>
                  <a:lnTo>
                    <a:pt x="200" y="231"/>
                  </a:lnTo>
                  <a:lnTo>
                    <a:pt x="200" y="231"/>
                  </a:lnTo>
                  <a:lnTo>
                    <a:pt x="199" y="218"/>
                  </a:lnTo>
                  <a:lnTo>
                    <a:pt x="199" y="212"/>
                  </a:lnTo>
                  <a:lnTo>
                    <a:pt x="199" y="208"/>
                  </a:lnTo>
                  <a:lnTo>
                    <a:pt x="199" y="208"/>
                  </a:lnTo>
                  <a:lnTo>
                    <a:pt x="203" y="205"/>
                  </a:lnTo>
                  <a:lnTo>
                    <a:pt x="203" y="202"/>
                  </a:lnTo>
                  <a:lnTo>
                    <a:pt x="203" y="199"/>
                  </a:lnTo>
                  <a:lnTo>
                    <a:pt x="203" y="199"/>
                  </a:lnTo>
                  <a:lnTo>
                    <a:pt x="192" y="177"/>
                  </a:lnTo>
                  <a:lnTo>
                    <a:pt x="192" y="177"/>
                  </a:lnTo>
                  <a:lnTo>
                    <a:pt x="184" y="177"/>
                  </a:lnTo>
                  <a:lnTo>
                    <a:pt x="177" y="178"/>
                  </a:lnTo>
                  <a:lnTo>
                    <a:pt x="177" y="178"/>
                  </a:lnTo>
                  <a:lnTo>
                    <a:pt x="175" y="178"/>
                  </a:lnTo>
                  <a:lnTo>
                    <a:pt x="175" y="175"/>
                  </a:lnTo>
                  <a:lnTo>
                    <a:pt x="173" y="170"/>
                  </a:lnTo>
                  <a:lnTo>
                    <a:pt x="173" y="157"/>
                  </a:lnTo>
                  <a:lnTo>
                    <a:pt x="173" y="157"/>
                  </a:lnTo>
                  <a:lnTo>
                    <a:pt x="172" y="154"/>
                  </a:lnTo>
                  <a:lnTo>
                    <a:pt x="170" y="154"/>
                  </a:lnTo>
                  <a:lnTo>
                    <a:pt x="167" y="155"/>
                  </a:lnTo>
                  <a:lnTo>
                    <a:pt x="166" y="158"/>
                  </a:lnTo>
                  <a:lnTo>
                    <a:pt x="166" y="158"/>
                  </a:lnTo>
                  <a:lnTo>
                    <a:pt x="163" y="160"/>
                  </a:lnTo>
                  <a:lnTo>
                    <a:pt x="159" y="161"/>
                  </a:lnTo>
                  <a:lnTo>
                    <a:pt x="149" y="161"/>
                  </a:lnTo>
                  <a:lnTo>
                    <a:pt x="149" y="161"/>
                  </a:lnTo>
                  <a:lnTo>
                    <a:pt x="146" y="160"/>
                  </a:lnTo>
                  <a:lnTo>
                    <a:pt x="145" y="160"/>
                  </a:lnTo>
                  <a:lnTo>
                    <a:pt x="143" y="155"/>
                  </a:lnTo>
                  <a:lnTo>
                    <a:pt x="142" y="152"/>
                  </a:lnTo>
                  <a:lnTo>
                    <a:pt x="142" y="151"/>
                  </a:lnTo>
                  <a:lnTo>
                    <a:pt x="140" y="151"/>
                  </a:lnTo>
                  <a:lnTo>
                    <a:pt x="140" y="151"/>
                  </a:lnTo>
                  <a:lnTo>
                    <a:pt x="138" y="151"/>
                  </a:lnTo>
                  <a:lnTo>
                    <a:pt x="135" y="150"/>
                  </a:lnTo>
                  <a:lnTo>
                    <a:pt x="132" y="148"/>
                  </a:lnTo>
                  <a:lnTo>
                    <a:pt x="132" y="145"/>
                  </a:lnTo>
                  <a:lnTo>
                    <a:pt x="132" y="145"/>
                  </a:lnTo>
                  <a:lnTo>
                    <a:pt x="132" y="142"/>
                  </a:lnTo>
                  <a:lnTo>
                    <a:pt x="130" y="138"/>
                  </a:lnTo>
                  <a:lnTo>
                    <a:pt x="126" y="131"/>
                  </a:lnTo>
                  <a:lnTo>
                    <a:pt x="126" y="131"/>
                  </a:lnTo>
                  <a:lnTo>
                    <a:pt x="120" y="124"/>
                  </a:lnTo>
                  <a:lnTo>
                    <a:pt x="120" y="121"/>
                  </a:lnTo>
                  <a:lnTo>
                    <a:pt x="122" y="118"/>
                  </a:lnTo>
                  <a:lnTo>
                    <a:pt x="122" y="118"/>
                  </a:lnTo>
                  <a:lnTo>
                    <a:pt x="122" y="115"/>
                  </a:lnTo>
                  <a:lnTo>
                    <a:pt x="122" y="113"/>
                  </a:lnTo>
                  <a:lnTo>
                    <a:pt x="122" y="110"/>
                  </a:lnTo>
                  <a:lnTo>
                    <a:pt x="123" y="107"/>
                  </a:lnTo>
                  <a:lnTo>
                    <a:pt x="123" y="107"/>
                  </a:lnTo>
                  <a:lnTo>
                    <a:pt x="126" y="106"/>
                  </a:lnTo>
                  <a:lnTo>
                    <a:pt x="129" y="104"/>
                  </a:lnTo>
                  <a:lnTo>
                    <a:pt x="130" y="101"/>
                  </a:lnTo>
                  <a:lnTo>
                    <a:pt x="130" y="98"/>
                  </a:lnTo>
                  <a:lnTo>
                    <a:pt x="130" y="98"/>
                  </a:lnTo>
                  <a:lnTo>
                    <a:pt x="130" y="96"/>
                  </a:lnTo>
                  <a:lnTo>
                    <a:pt x="133" y="91"/>
                  </a:lnTo>
                  <a:lnTo>
                    <a:pt x="135" y="88"/>
                  </a:lnTo>
                  <a:lnTo>
                    <a:pt x="136" y="84"/>
                  </a:lnTo>
                  <a:lnTo>
                    <a:pt x="136" y="84"/>
                  </a:lnTo>
                  <a:lnTo>
                    <a:pt x="138" y="80"/>
                  </a:lnTo>
                  <a:lnTo>
                    <a:pt x="140" y="78"/>
                  </a:lnTo>
                  <a:lnTo>
                    <a:pt x="145" y="77"/>
                  </a:lnTo>
                  <a:lnTo>
                    <a:pt x="150" y="74"/>
                  </a:lnTo>
                  <a:lnTo>
                    <a:pt x="150" y="74"/>
                  </a:lnTo>
                  <a:lnTo>
                    <a:pt x="155" y="71"/>
                  </a:lnTo>
                  <a:lnTo>
                    <a:pt x="160" y="70"/>
                  </a:lnTo>
                  <a:lnTo>
                    <a:pt x="165" y="70"/>
                  </a:lnTo>
                  <a:lnTo>
                    <a:pt x="170" y="67"/>
                  </a:lnTo>
                  <a:lnTo>
                    <a:pt x="170" y="67"/>
                  </a:lnTo>
                  <a:lnTo>
                    <a:pt x="173" y="66"/>
                  </a:lnTo>
                  <a:lnTo>
                    <a:pt x="176" y="66"/>
                  </a:lnTo>
                  <a:lnTo>
                    <a:pt x="183" y="66"/>
                  </a:lnTo>
                  <a:lnTo>
                    <a:pt x="183" y="66"/>
                  </a:lnTo>
                  <a:lnTo>
                    <a:pt x="180" y="64"/>
                  </a:lnTo>
                  <a:lnTo>
                    <a:pt x="177" y="61"/>
                  </a:lnTo>
                  <a:lnTo>
                    <a:pt x="175" y="60"/>
                  </a:lnTo>
                  <a:lnTo>
                    <a:pt x="173" y="59"/>
                  </a:lnTo>
                  <a:lnTo>
                    <a:pt x="173" y="59"/>
                  </a:lnTo>
                  <a:lnTo>
                    <a:pt x="173" y="56"/>
                  </a:lnTo>
                  <a:lnTo>
                    <a:pt x="176" y="51"/>
                  </a:lnTo>
                  <a:lnTo>
                    <a:pt x="182" y="46"/>
                  </a:lnTo>
                  <a:lnTo>
                    <a:pt x="182" y="46"/>
                  </a:lnTo>
                  <a:lnTo>
                    <a:pt x="182" y="43"/>
                  </a:lnTo>
                  <a:lnTo>
                    <a:pt x="180" y="41"/>
                  </a:lnTo>
                  <a:lnTo>
                    <a:pt x="177" y="39"/>
                  </a:lnTo>
                  <a:lnTo>
                    <a:pt x="170" y="36"/>
                  </a:lnTo>
                  <a:lnTo>
                    <a:pt x="170" y="36"/>
                  </a:lnTo>
                  <a:lnTo>
                    <a:pt x="167" y="36"/>
                  </a:lnTo>
                  <a:lnTo>
                    <a:pt x="165" y="36"/>
                  </a:lnTo>
                  <a:lnTo>
                    <a:pt x="162" y="37"/>
                  </a:lnTo>
                  <a:lnTo>
                    <a:pt x="159" y="36"/>
                  </a:lnTo>
                  <a:lnTo>
                    <a:pt x="159" y="36"/>
                  </a:lnTo>
                  <a:lnTo>
                    <a:pt x="156" y="36"/>
                  </a:lnTo>
                  <a:lnTo>
                    <a:pt x="155" y="36"/>
                  </a:lnTo>
                  <a:lnTo>
                    <a:pt x="149" y="37"/>
                  </a:lnTo>
                  <a:lnTo>
                    <a:pt x="149" y="37"/>
                  </a:lnTo>
                  <a:lnTo>
                    <a:pt x="146" y="39"/>
                  </a:lnTo>
                  <a:lnTo>
                    <a:pt x="139" y="39"/>
                  </a:lnTo>
                  <a:lnTo>
                    <a:pt x="133" y="37"/>
                  </a:lnTo>
                  <a:lnTo>
                    <a:pt x="132" y="37"/>
                  </a:lnTo>
                  <a:lnTo>
                    <a:pt x="130" y="34"/>
                  </a:lnTo>
                  <a:lnTo>
                    <a:pt x="130" y="34"/>
                  </a:lnTo>
                  <a:lnTo>
                    <a:pt x="130" y="32"/>
                  </a:lnTo>
                  <a:lnTo>
                    <a:pt x="128" y="29"/>
                  </a:lnTo>
                  <a:lnTo>
                    <a:pt x="126" y="27"/>
                  </a:lnTo>
                  <a:lnTo>
                    <a:pt x="125" y="24"/>
                  </a:lnTo>
                  <a:lnTo>
                    <a:pt x="125" y="24"/>
                  </a:lnTo>
                  <a:lnTo>
                    <a:pt x="125" y="22"/>
                  </a:lnTo>
                  <a:lnTo>
                    <a:pt x="122" y="19"/>
                  </a:lnTo>
                  <a:lnTo>
                    <a:pt x="119" y="16"/>
                  </a:lnTo>
                  <a:lnTo>
                    <a:pt x="115" y="14"/>
                  </a:lnTo>
                  <a:lnTo>
                    <a:pt x="115" y="14"/>
                  </a:lnTo>
                  <a:lnTo>
                    <a:pt x="113" y="14"/>
                  </a:lnTo>
                  <a:lnTo>
                    <a:pt x="112" y="13"/>
                  </a:lnTo>
                  <a:lnTo>
                    <a:pt x="109" y="9"/>
                  </a:lnTo>
                  <a:lnTo>
                    <a:pt x="108" y="5"/>
                  </a:lnTo>
                  <a:lnTo>
                    <a:pt x="105" y="2"/>
                  </a:lnTo>
                  <a:lnTo>
                    <a:pt x="105" y="2"/>
                  </a:lnTo>
                  <a:lnTo>
                    <a:pt x="103" y="0"/>
                  </a:lnTo>
                  <a:lnTo>
                    <a:pt x="99" y="0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96" y="9"/>
                  </a:lnTo>
                  <a:lnTo>
                    <a:pt x="98" y="12"/>
                  </a:lnTo>
                  <a:lnTo>
                    <a:pt x="95" y="13"/>
                  </a:lnTo>
                  <a:lnTo>
                    <a:pt x="95" y="13"/>
                  </a:lnTo>
                  <a:lnTo>
                    <a:pt x="93" y="16"/>
                  </a:lnTo>
                  <a:lnTo>
                    <a:pt x="92" y="19"/>
                  </a:lnTo>
                  <a:lnTo>
                    <a:pt x="91" y="23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3" y="34"/>
                  </a:lnTo>
                  <a:lnTo>
                    <a:pt x="79" y="37"/>
                  </a:lnTo>
                  <a:lnTo>
                    <a:pt x="71" y="41"/>
                  </a:lnTo>
                  <a:lnTo>
                    <a:pt x="62" y="44"/>
                  </a:lnTo>
                  <a:lnTo>
                    <a:pt x="55" y="47"/>
                  </a:lnTo>
                  <a:lnTo>
                    <a:pt x="55" y="47"/>
                  </a:lnTo>
                  <a:lnTo>
                    <a:pt x="52" y="49"/>
                  </a:lnTo>
                  <a:lnTo>
                    <a:pt x="51" y="50"/>
                  </a:lnTo>
                  <a:lnTo>
                    <a:pt x="46" y="57"/>
                  </a:lnTo>
                  <a:lnTo>
                    <a:pt x="41" y="73"/>
                  </a:lnTo>
                  <a:lnTo>
                    <a:pt x="41" y="73"/>
                  </a:lnTo>
                  <a:lnTo>
                    <a:pt x="38" y="77"/>
                  </a:lnTo>
                  <a:lnTo>
                    <a:pt x="35" y="78"/>
                  </a:lnTo>
                  <a:lnTo>
                    <a:pt x="32" y="77"/>
                  </a:lnTo>
                  <a:lnTo>
                    <a:pt x="29" y="73"/>
                  </a:lnTo>
                  <a:lnTo>
                    <a:pt x="29" y="73"/>
                  </a:lnTo>
                  <a:lnTo>
                    <a:pt x="27" y="71"/>
                  </a:lnTo>
                  <a:lnTo>
                    <a:pt x="24" y="71"/>
                  </a:lnTo>
                  <a:lnTo>
                    <a:pt x="19" y="71"/>
                  </a:lnTo>
                  <a:lnTo>
                    <a:pt x="17" y="70"/>
                  </a:lnTo>
                  <a:lnTo>
                    <a:pt x="17" y="70"/>
                  </a:lnTo>
                  <a:lnTo>
                    <a:pt x="14" y="67"/>
                  </a:lnTo>
                  <a:lnTo>
                    <a:pt x="14" y="66"/>
                  </a:lnTo>
                  <a:lnTo>
                    <a:pt x="17" y="61"/>
                  </a:lnTo>
                  <a:lnTo>
                    <a:pt x="17" y="61"/>
                  </a:lnTo>
                  <a:lnTo>
                    <a:pt x="17" y="60"/>
                  </a:lnTo>
                  <a:lnTo>
                    <a:pt x="17" y="59"/>
                  </a:lnTo>
                  <a:lnTo>
                    <a:pt x="14" y="53"/>
                  </a:lnTo>
                  <a:lnTo>
                    <a:pt x="14" y="53"/>
                  </a:lnTo>
                  <a:lnTo>
                    <a:pt x="10" y="56"/>
                  </a:lnTo>
                  <a:lnTo>
                    <a:pt x="7" y="59"/>
                  </a:lnTo>
                  <a:lnTo>
                    <a:pt x="1" y="67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3"/>
                  </a:lnTo>
                  <a:lnTo>
                    <a:pt x="2" y="78"/>
                  </a:lnTo>
                  <a:lnTo>
                    <a:pt x="7" y="90"/>
                  </a:lnTo>
                  <a:lnTo>
                    <a:pt x="7" y="90"/>
                  </a:lnTo>
                  <a:lnTo>
                    <a:pt x="7" y="91"/>
                  </a:lnTo>
                  <a:lnTo>
                    <a:pt x="5" y="91"/>
                  </a:lnTo>
                  <a:lnTo>
                    <a:pt x="2" y="91"/>
                  </a:lnTo>
                  <a:lnTo>
                    <a:pt x="1" y="94"/>
                  </a:lnTo>
                  <a:lnTo>
                    <a:pt x="1" y="94"/>
                  </a:lnTo>
                  <a:lnTo>
                    <a:pt x="2" y="96"/>
                  </a:lnTo>
                  <a:lnTo>
                    <a:pt x="2" y="97"/>
                  </a:lnTo>
                  <a:lnTo>
                    <a:pt x="8" y="100"/>
                  </a:lnTo>
                  <a:lnTo>
                    <a:pt x="19" y="107"/>
                  </a:lnTo>
                  <a:lnTo>
                    <a:pt x="19" y="107"/>
                  </a:lnTo>
                  <a:lnTo>
                    <a:pt x="24" y="113"/>
                  </a:lnTo>
                  <a:lnTo>
                    <a:pt x="27" y="118"/>
                  </a:lnTo>
                  <a:lnTo>
                    <a:pt x="31" y="124"/>
                  </a:lnTo>
                  <a:lnTo>
                    <a:pt x="35" y="130"/>
                  </a:lnTo>
                  <a:lnTo>
                    <a:pt x="35" y="130"/>
                  </a:lnTo>
                  <a:lnTo>
                    <a:pt x="38" y="134"/>
                  </a:lnTo>
                  <a:lnTo>
                    <a:pt x="41" y="138"/>
                  </a:lnTo>
                  <a:lnTo>
                    <a:pt x="46" y="154"/>
                  </a:lnTo>
                  <a:lnTo>
                    <a:pt x="46" y="154"/>
                  </a:lnTo>
                  <a:lnTo>
                    <a:pt x="58" y="179"/>
                  </a:lnTo>
                  <a:lnTo>
                    <a:pt x="65" y="192"/>
                  </a:lnTo>
                  <a:lnTo>
                    <a:pt x="71" y="201"/>
                  </a:lnTo>
                  <a:lnTo>
                    <a:pt x="71" y="201"/>
                  </a:lnTo>
                  <a:lnTo>
                    <a:pt x="76" y="208"/>
                  </a:lnTo>
                  <a:lnTo>
                    <a:pt x="79" y="215"/>
                  </a:lnTo>
                  <a:lnTo>
                    <a:pt x="81" y="219"/>
                  </a:lnTo>
                  <a:lnTo>
                    <a:pt x="81" y="222"/>
                  </a:lnTo>
                  <a:lnTo>
                    <a:pt x="81" y="222"/>
                  </a:lnTo>
                  <a:lnTo>
                    <a:pt x="81" y="225"/>
                  </a:lnTo>
                  <a:lnTo>
                    <a:pt x="81" y="229"/>
                  </a:lnTo>
                  <a:lnTo>
                    <a:pt x="83" y="234"/>
                  </a:lnTo>
                  <a:lnTo>
                    <a:pt x="86" y="236"/>
                  </a:lnTo>
                  <a:lnTo>
                    <a:pt x="86" y="236"/>
                  </a:lnTo>
                  <a:lnTo>
                    <a:pt x="96" y="243"/>
                  </a:lnTo>
                  <a:lnTo>
                    <a:pt x="102" y="249"/>
                  </a:lnTo>
                  <a:lnTo>
                    <a:pt x="112" y="255"/>
                  </a:lnTo>
                  <a:lnTo>
                    <a:pt x="112" y="255"/>
                  </a:lnTo>
                  <a:lnTo>
                    <a:pt x="139" y="269"/>
                  </a:lnTo>
                  <a:lnTo>
                    <a:pt x="152" y="276"/>
                  </a:lnTo>
                  <a:lnTo>
                    <a:pt x="156" y="280"/>
                  </a:lnTo>
                  <a:lnTo>
                    <a:pt x="159" y="283"/>
                  </a:lnTo>
                  <a:lnTo>
                    <a:pt x="159" y="283"/>
                  </a:lnTo>
                  <a:lnTo>
                    <a:pt x="163" y="288"/>
                  </a:lnTo>
                  <a:lnTo>
                    <a:pt x="169" y="292"/>
                  </a:lnTo>
                  <a:lnTo>
                    <a:pt x="177" y="298"/>
                  </a:lnTo>
                  <a:lnTo>
                    <a:pt x="177" y="298"/>
                  </a:lnTo>
                  <a:lnTo>
                    <a:pt x="179" y="300"/>
                  </a:lnTo>
                  <a:lnTo>
                    <a:pt x="179" y="300"/>
                  </a:lnTo>
                  <a:lnTo>
                    <a:pt x="182" y="298"/>
                  </a:lnTo>
                  <a:lnTo>
                    <a:pt x="182" y="298"/>
                  </a:lnTo>
                  <a:lnTo>
                    <a:pt x="184" y="295"/>
                  </a:lnTo>
                  <a:lnTo>
                    <a:pt x="186" y="292"/>
                  </a:lnTo>
                  <a:lnTo>
                    <a:pt x="189" y="285"/>
                  </a:lnTo>
                  <a:lnTo>
                    <a:pt x="189" y="285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30" name="Freeform 302">
              <a:extLst>
                <a:ext uri="{FF2B5EF4-FFF2-40B4-BE49-F238E27FC236}">
                  <a16:creationId xmlns="" xmlns:a16="http://schemas.microsoft.com/office/drawing/2014/main" id="{411DFA8F-4B43-DA4A-955F-966922BD3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0938" y="3776663"/>
              <a:ext cx="349250" cy="293688"/>
            </a:xfrm>
            <a:custGeom>
              <a:avLst/>
              <a:gdLst/>
              <a:ahLst/>
              <a:cxnLst>
                <a:cxn ang="0">
                  <a:pos x="6" y="30"/>
                </a:cxn>
                <a:cxn ang="0">
                  <a:pos x="0" y="47"/>
                </a:cxn>
                <a:cxn ang="0">
                  <a:pos x="7" y="50"/>
                </a:cxn>
                <a:cxn ang="0">
                  <a:pos x="14" y="60"/>
                </a:cxn>
                <a:cxn ang="0">
                  <a:pos x="17" y="80"/>
                </a:cxn>
                <a:cxn ang="0">
                  <a:pos x="43" y="83"/>
                </a:cxn>
                <a:cxn ang="0">
                  <a:pos x="58" y="91"/>
                </a:cxn>
                <a:cxn ang="0">
                  <a:pos x="83" y="95"/>
                </a:cxn>
                <a:cxn ang="0">
                  <a:pos x="94" y="101"/>
                </a:cxn>
                <a:cxn ang="0">
                  <a:pos x="90" y="128"/>
                </a:cxn>
                <a:cxn ang="0">
                  <a:pos x="97" y="144"/>
                </a:cxn>
                <a:cxn ang="0">
                  <a:pos x="97" y="155"/>
                </a:cxn>
                <a:cxn ang="0">
                  <a:pos x="100" y="164"/>
                </a:cxn>
                <a:cxn ang="0">
                  <a:pos x="107" y="178"/>
                </a:cxn>
                <a:cxn ang="0">
                  <a:pos x="119" y="185"/>
                </a:cxn>
                <a:cxn ang="0">
                  <a:pos x="128" y="184"/>
                </a:cxn>
                <a:cxn ang="0">
                  <a:pos x="142" y="176"/>
                </a:cxn>
                <a:cxn ang="0">
                  <a:pos x="151" y="169"/>
                </a:cxn>
                <a:cxn ang="0">
                  <a:pos x="161" y="162"/>
                </a:cxn>
                <a:cxn ang="0">
                  <a:pos x="155" y="158"/>
                </a:cxn>
                <a:cxn ang="0">
                  <a:pos x="149" y="149"/>
                </a:cxn>
                <a:cxn ang="0">
                  <a:pos x="145" y="135"/>
                </a:cxn>
                <a:cxn ang="0">
                  <a:pos x="144" y="130"/>
                </a:cxn>
                <a:cxn ang="0">
                  <a:pos x="159" y="132"/>
                </a:cxn>
                <a:cxn ang="0">
                  <a:pos x="168" y="138"/>
                </a:cxn>
                <a:cxn ang="0">
                  <a:pos x="174" y="132"/>
                </a:cxn>
                <a:cxn ang="0">
                  <a:pos x="188" y="130"/>
                </a:cxn>
                <a:cxn ang="0">
                  <a:pos x="208" y="117"/>
                </a:cxn>
                <a:cxn ang="0">
                  <a:pos x="196" y="101"/>
                </a:cxn>
                <a:cxn ang="0">
                  <a:pos x="199" y="93"/>
                </a:cxn>
                <a:cxn ang="0">
                  <a:pos x="211" y="87"/>
                </a:cxn>
                <a:cxn ang="0">
                  <a:pos x="208" y="78"/>
                </a:cxn>
                <a:cxn ang="0">
                  <a:pos x="215" y="68"/>
                </a:cxn>
                <a:cxn ang="0">
                  <a:pos x="208" y="58"/>
                </a:cxn>
                <a:cxn ang="0">
                  <a:pos x="196" y="54"/>
                </a:cxn>
                <a:cxn ang="0">
                  <a:pos x="199" y="41"/>
                </a:cxn>
                <a:cxn ang="0">
                  <a:pos x="174" y="31"/>
                </a:cxn>
                <a:cxn ang="0">
                  <a:pos x="182" y="26"/>
                </a:cxn>
                <a:cxn ang="0">
                  <a:pos x="158" y="24"/>
                </a:cxn>
                <a:cxn ang="0">
                  <a:pos x="128" y="34"/>
                </a:cxn>
                <a:cxn ang="0">
                  <a:pos x="105" y="26"/>
                </a:cxn>
                <a:cxn ang="0">
                  <a:pos x="84" y="21"/>
                </a:cxn>
                <a:cxn ang="0">
                  <a:pos x="71" y="9"/>
                </a:cxn>
                <a:cxn ang="0">
                  <a:pos x="61" y="1"/>
                </a:cxn>
                <a:cxn ang="0">
                  <a:pos x="55" y="1"/>
                </a:cxn>
                <a:cxn ang="0">
                  <a:pos x="53" y="10"/>
                </a:cxn>
                <a:cxn ang="0">
                  <a:pos x="31" y="23"/>
                </a:cxn>
                <a:cxn ang="0">
                  <a:pos x="37" y="47"/>
                </a:cxn>
                <a:cxn ang="0">
                  <a:pos x="23" y="46"/>
                </a:cxn>
                <a:cxn ang="0">
                  <a:pos x="23" y="30"/>
                </a:cxn>
                <a:cxn ang="0">
                  <a:pos x="24" y="14"/>
                </a:cxn>
                <a:cxn ang="0">
                  <a:pos x="20" y="11"/>
                </a:cxn>
              </a:cxnLst>
              <a:rect l="0" t="0" r="r" b="b"/>
              <a:pathLst>
                <a:path w="220" h="185">
                  <a:moveTo>
                    <a:pt x="20" y="11"/>
                  </a:moveTo>
                  <a:lnTo>
                    <a:pt x="20" y="11"/>
                  </a:lnTo>
                  <a:lnTo>
                    <a:pt x="11" y="21"/>
                  </a:lnTo>
                  <a:lnTo>
                    <a:pt x="7" y="26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6" y="37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0" y="47"/>
                  </a:lnTo>
                  <a:lnTo>
                    <a:pt x="0" y="48"/>
                  </a:lnTo>
                  <a:lnTo>
                    <a:pt x="1" y="50"/>
                  </a:lnTo>
                  <a:lnTo>
                    <a:pt x="1" y="50"/>
                  </a:lnTo>
                  <a:lnTo>
                    <a:pt x="6" y="50"/>
                  </a:lnTo>
                  <a:lnTo>
                    <a:pt x="7" y="50"/>
                  </a:lnTo>
                  <a:lnTo>
                    <a:pt x="9" y="53"/>
                  </a:lnTo>
                  <a:lnTo>
                    <a:pt x="9" y="53"/>
                  </a:lnTo>
                  <a:lnTo>
                    <a:pt x="10" y="56"/>
                  </a:lnTo>
                  <a:lnTo>
                    <a:pt x="13" y="57"/>
                  </a:lnTo>
                  <a:lnTo>
                    <a:pt x="14" y="60"/>
                  </a:lnTo>
                  <a:lnTo>
                    <a:pt x="16" y="63"/>
                  </a:lnTo>
                  <a:lnTo>
                    <a:pt x="16" y="63"/>
                  </a:lnTo>
                  <a:lnTo>
                    <a:pt x="14" y="70"/>
                  </a:lnTo>
                  <a:lnTo>
                    <a:pt x="16" y="77"/>
                  </a:lnTo>
                  <a:lnTo>
                    <a:pt x="17" y="80"/>
                  </a:lnTo>
                  <a:lnTo>
                    <a:pt x="18" y="83"/>
                  </a:lnTo>
                  <a:lnTo>
                    <a:pt x="21" y="84"/>
                  </a:lnTo>
                  <a:lnTo>
                    <a:pt x="26" y="84"/>
                  </a:lnTo>
                  <a:lnTo>
                    <a:pt x="26" y="84"/>
                  </a:lnTo>
                  <a:lnTo>
                    <a:pt x="43" y="83"/>
                  </a:lnTo>
                  <a:lnTo>
                    <a:pt x="48" y="84"/>
                  </a:lnTo>
                  <a:lnTo>
                    <a:pt x="51" y="84"/>
                  </a:lnTo>
                  <a:lnTo>
                    <a:pt x="53" y="87"/>
                  </a:lnTo>
                  <a:lnTo>
                    <a:pt x="53" y="87"/>
                  </a:lnTo>
                  <a:lnTo>
                    <a:pt x="58" y="91"/>
                  </a:lnTo>
                  <a:lnTo>
                    <a:pt x="64" y="95"/>
                  </a:lnTo>
                  <a:lnTo>
                    <a:pt x="70" y="97"/>
                  </a:lnTo>
                  <a:lnTo>
                    <a:pt x="75" y="97"/>
                  </a:lnTo>
                  <a:lnTo>
                    <a:pt x="75" y="97"/>
                  </a:lnTo>
                  <a:lnTo>
                    <a:pt x="83" y="95"/>
                  </a:lnTo>
                  <a:lnTo>
                    <a:pt x="91" y="95"/>
                  </a:lnTo>
                  <a:lnTo>
                    <a:pt x="92" y="97"/>
                  </a:lnTo>
                  <a:lnTo>
                    <a:pt x="95" y="97"/>
                  </a:lnTo>
                  <a:lnTo>
                    <a:pt x="95" y="100"/>
                  </a:lnTo>
                  <a:lnTo>
                    <a:pt x="94" y="101"/>
                  </a:lnTo>
                  <a:lnTo>
                    <a:pt x="94" y="101"/>
                  </a:lnTo>
                  <a:lnTo>
                    <a:pt x="91" y="110"/>
                  </a:lnTo>
                  <a:lnTo>
                    <a:pt x="90" y="118"/>
                  </a:lnTo>
                  <a:lnTo>
                    <a:pt x="88" y="125"/>
                  </a:lnTo>
                  <a:lnTo>
                    <a:pt x="90" y="128"/>
                  </a:lnTo>
                  <a:lnTo>
                    <a:pt x="91" y="131"/>
                  </a:lnTo>
                  <a:lnTo>
                    <a:pt x="91" y="131"/>
                  </a:lnTo>
                  <a:lnTo>
                    <a:pt x="97" y="138"/>
                  </a:lnTo>
                  <a:lnTo>
                    <a:pt x="98" y="141"/>
                  </a:lnTo>
                  <a:lnTo>
                    <a:pt x="97" y="144"/>
                  </a:lnTo>
                  <a:lnTo>
                    <a:pt x="97" y="144"/>
                  </a:lnTo>
                  <a:lnTo>
                    <a:pt x="95" y="147"/>
                  </a:lnTo>
                  <a:lnTo>
                    <a:pt x="94" y="149"/>
                  </a:lnTo>
                  <a:lnTo>
                    <a:pt x="94" y="152"/>
                  </a:lnTo>
                  <a:lnTo>
                    <a:pt x="97" y="155"/>
                  </a:lnTo>
                  <a:lnTo>
                    <a:pt x="97" y="155"/>
                  </a:lnTo>
                  <a:lnTo>
                    <a:pt x="98" y="158"/>
                  </a:lnTo>
                  <a:lnTo>
                    <a:pt x="100" y="161"/>
                  </a:lnTo>
                  <a:lnTo>
                    <a:pt x="100" y="164"/>
                  </a:lnTo>
                  <a:lnTo>
                    <a:pt x="100" y="164"/>
                  </a:lnTo>
                  <a:lnTo>
                    <a:pt x="97" y="165"/>
                  </a:lnTo>
                  <a:lnTo>
                    <a:pt x="97" y="165"/>
                  </a:lnTo>
                  <a:lnTo>
                    <a:pt x="101" y="169"/>
                  </a:lnTo>
                  <a:lnTo>
                    <a:pt x="104" y="174"/>
                  </a:lnTo>
                  <a:lnTo>
                    <a:pt x="107" y="178"/>
                  </a:lnTo>
                  <a:lnTo>
                    <a:pt x="110" y="181"/>
                  </a:lnTo>
                  <a:lnTo>
                    <a:pt x="110" y="181"/>
                  </a:lnTo>
                  <a:lnTo>
                    <a:pt x="115" y="185"/>
                  </a:lnTo>
                  <a:lnTo>
                    <a:pt x="117" y="185"/>
                  </a:lnTo>
                  <a:lnTo>
                    <a:pt x="119" y="185"/>
                  </a:lnTo>
                  <a:lnTo>
                    <a:pt x="119" y="185"/>
                  </a:lnTo>
                  <a:lnTo>
                    <a:pt x="124" y="182"/>
                  </a:lnTo>
                  <a:lnTo>
                    <a:pt x="125" y="182"/>
                  </a:lnTo>
                  <a:lnTo>
                    <a:pt x="128" y="184"/>
                  </a:lnTo>
                  <a:lnTo>
                    <a:pt x="128" y="184"/>
                  </a:lnTo>
                  <a:lnTo>
                    <a:pt x="129" y="184"/>
                  </a:lnTo>
                  <a:lnTo>
                    <a:pt x="132" y="182"/>
                  </a:lnTo>
                  <a:lnTo>
                    <a:pt x="138" y="178"/>
                  </a:lnTo>
                  <a:lnTo>
                    <a:pt x="138" y="178"/>
                  </a:lnTo>
                  <a:lnTo>
                    <a:pt x="142" y="176"/>
                  </a:lnTo>
                  <a:lnTo>
                    <a:pt x="145" y="175"/>
                  </a:lnTo>
                  <a:lnTo>
                    <a:pt x="148" y="175"/>
                  </a:lnTo>
                  <a:lnTo>
                    <a:pt x="149" y="172"/>
                  </a:lnTo>
                  <a:lnTo>
                    <a:pt x="149" y="172"/>
                  </a:lnTo>
                  <a:lnTo>
                    <a:pt x="151" y="169"/>
                  </a:lnTo>
                  <a:lnTo>
                    <a:pt x="152" y="167"/>
                  </a:lnTo>
                  <a:lnTo>
                    <a:pt x="155" y="165"/>
                  </a:lnTo>
                  <a:lnTo>
                    <a:pt x="158" y="164"/>
                  </a:lnTo>
                  <a:lnTo>
                    <a:pt x="158" y="164"/>
                  </a:lnTo>
                  <a:lnTo>
                    <a:pt x="161" y="162"/>
                  </a:lnTo>
                  <a:lnTo>
                    <a:pt x="162" y="159"/>
                  </a:lnTo>
                  <a:lnTo>
                    <a:pt x="162" y="158"/>
                  </a:lnTo>
                  <a:lnTo>
                    <a:pt x="161" y="157"/>
                  </a:lnTo>
                  <a:lnTo>
                    <a:pt x="161" y="157"/>
                  </a:lnTo>
                  <a:lnTo>
                    <a:pt x="155" y="158"/>
                  </a:lnTo>
                  <a:lnTo>
                    <a:pt x="152" y="158"/>
                  </a:lnTo>
                  <a:lnTo>
                    <a:pt x="152" y="155"/>
                  </a:lnTo>
                  <a:lnTo>
                    <a:pt x="152" y="155"/>
                  </a:lnTo>
                  <a:lnTo>
                    <a:pt x="151" y="152"/>
                  </a:lnTo>
                  <a:lnTo>
                    <a:pt x="149" y="149"/>
                  </a:lnTo>
                  <a:lnTo>
                    <a:pt x="148" y="148"/>
                  </a:lnTo>
                  <a:lnTo>
                    <a:pt x="148" y="145"/>
                  </a:lnTo>
                  <a:lnTo>
                    <a:pt x="148" y="145"/>
                  </a:lnTo>
                  <a:lnTo>
                    <a:pt x="147" y="138"/>
                  </a:lnTo>
                  <a:lnTo>
                    <a:pt x="145" y="135"/>
                  </a:lnTo>
                  <a:lnTo>
                    <a:pt x="141" y="132"/>
                  </a:lnTo>
                  <a:lnTo>
                    <a:pt x="141" y="132"/>
                  </a:lnTo>
                  <a:lnTo>
                    <a:pt x="141" y="132"/>
                  </a:lnTo>
                  <a:lnTo>
                    <a:pt x="141" y="131"/>
                  </a:lnTo>
                  <a:lnTo>
                    <a:pt x="144" y="130"/>
                  </a:lnTo>
                  <a:lnTo>
                    <a:pt x="148" y="130"/>
                  </a:lnTo>
                  <a:lnTo>
                    <a:pt x="152" y="131"/>
                  </a:lnTo>
                  <a:lnTo>
                    <a:pt x="152" y="131"/>
                  </a:lnTo>
                  <a:lnTo>
                    <a:pt x="155" y="132"/>
                  </a:lnTo>
                  <a:lnTo>
                    <a:pt x="159" y="132"/>
                  </a:lnTo>
                  <a:lnTo>
                    <a:pt x="164" y="134"/>
                  </a:lnTo>
                  <a:lnTo>
                    <a:pt x="165" y="135"/>
                  </a:lnTo>
                  <a:lnTo>
                    <a:pt x="166" y="135"/>
                  </a:lnTo>
                  <a:lnTo>
                    <a:pt x="166" y="135"/>
                  </a:lnTo>
                  <a:lnTo>
                    <a:pt x="168" y="138"/>
                  </a:lnTo>
                  <a:lnTo>
                    <a:pt x="169" y="139"/>
                  </a:lnTo>
                  <a:lnTo>
                    <a:pt x="172" y="139"/>
                  </a:lnTo>
                  <a:lnTo>
                    <a:pt x="172" y="137"/>
                  </a:lnTo>
                  <a:lnTo>
                    <a:pt x="172" y="137"/>
                  </a:lnTo>
                  <a:lnTo>
                    <a:pt x="174" y="132"/>
                  </a:lnTo>
                  <a:lnTo>
                    <a:pt x="176" y="131"/>
                  </a:lnTo>
                  <a:lnTo>
                    <a:pt x="179" y="130"/>
                  </a:lnTo>
                  <a:lnTo>
                    <a:pt x="184" y="130"/>
                  </a:lnTo>
                  <a:lnTo>
                    <a:pt x="184" y="130"/>
                  </a:lnTo>
                  <a:lnTo>
                    <a:pt x="188" y="130"/>
                  </a:lnTo>
                  <a:lnTo>
                    <a:pt x="193" y="127"/>
                  </a:lnTo>
                  <a:lnTo>
                    <a:pt x="203" y="122"/>
                  </a:lnTo>
                  <a:lnTo>
                    <a:pt x="203" y="122"/>
                  </a:lnTo>
                  <a:lnTo>
                    <a:pt x="206" y="120"/>
                  </a:lnTo>
                  <a:lnTo>
                    <a:pt x="208" y="117"/>
                  </a:lnTo>
                  <a:lnTo>
                    <a:pt x="208" y="117"/>
                  </a:lnTo>
                  <a:lnTo>
                    <a:pt x="202" y="110"/>
                  </a:lnTo>
                  <a:lnTo>
                    <a:pt x="196" y="104"/>
                  </a:lnTo>
                  <a:lnTo>
                    <a:pt x="196" y="104"/>
                  </a:lnTo>
                  <a:lnTo>
                    <a:pt x="196" y="101"/>
                  </a:lnTo>
                  <a:lnTo>
                    <a:pt x="196" y="100"/>
                  </a:lnTo>
                  <a:lnTo>
                    <a:pt x="198" y="98"/>
                  </a:lnTo>
                  <a:lnTo>
                    <a:pt x="199" y="95"/>
                  </a:lnTo>
                  <a:lnTo>
                    <a:pt x="199" y="95"/>
                  </a:lnTo>
                  <a:lnTo>
                    <a:pt x="199" y="93"/>
                  </a:lnTo>
                  <a:lnTo>
                    <a:pt x="199" y="90"/>
                  </a:lnTo>
                  <a:lnTo>
                    <a:pt x="202" y="88"/>
                  </a:lnTo>
                  <a:lnTo>
                    <a:pt x="206" y="88"/>
                  </a:lnTo>
                  <a:lnTo>
                    <a:pt x="206" y="88"/>
                  </a:lnTo>
                  <a:lnTo>
                    <a:pt x="211" y="87"/>
                  </a:lnTo>
                  <a:lnTo>
                    <a:pt x="212" y="84"/>
                  </a:lnTo>
                  <a:lnTo>
                    <a:pt x="211" y="81"/>
                  </a:lnTo>
                  <a:lnTo>
                    <a:pt x="209" y="78"/>
                  </a:lnTo>
                  <a:lnTo>
                    <a:pt x="209" y="78"/>
                  </a:lnTo>
                  <a:lnTo>
                    <a:pt x="208" y="78"/>
                  </a:lnTo>
                  <a:lnTo>
                    <a:pt x="208" y="77"/>
                  </a:lnTo>
                  <a:lnTo>
                    <a:pt x="208" y="74"/>
                  </a:lnTo>
                  <a:lnTo>
                    <a:pt x="211" y="70"/>
                  </a:lnTo>
                  <a:lnTo>
                    <a:pt x="215" y="68"/>
                  </a:lnTo>
                  <a:lnTo>
                    <a:pt x="215" y="68"/>
                  </a:lnTo>
                  <a:lnTo>
                    <a:pt x="218" y="66"/>
                  </a:lnTo>
                  <a:lnTo>
                    <a:pt x="220" y="60"/>
                  </a:lnTo>
                  <a:lnTo>
                    <a:pt x="220" y="60"/>
                  </a:lnTo>
                  <a:lnTo>
                    <a:pt x="213" y="58"/>
                  </a:lnTo>
                  <a:lnTo>
                    <a:pt x="208" y="58"/>
                  </a:lnTo>
                  <a:lnTo>
                    <a:pt x="196" y="58"/>
                  </a:lnTo>
                  <a:lnTo>
                    <a:pt x="196" y="58"/>
                  </a:lnTo>
                  <a:lnTo>
                    <a:pt x="195" y="58"/>
                  </a:lnTo>
                  <a:lnTo>
                    <a:pt x="195" y="57"/>
                  </a:lnTo>
                  <a:lnTo>
                    <a:pt x="196" y="54"/>
                  </a:lnTo>
                  <a:lnTo>
                    <a:pt x="199" y="50"/>
                  </a:lnTo>
                  <a:lnTo>
                    <a:pt x="201" y="44"/>
                  </a:lnTo>
                  <a:lnTo>
                    <a:pt x="201" y="44"/>
                  </a:lnTo>
                  <a:lnTo>
                    <a:pt x="201" y="43"/>
                  </a:lnTo>
                  <a:lnTo>
                    <a:pt x="199" y="41"/>
                  </a:lnTo>
                  <a:lnTo>
                    <a:pt x="192" y="38"/>
                  </a:lnTo>
                  <a:lnTo>
                    <a:pt x="178" y="36"/>
                  </a:lnTo>
                  <a:lnTo>
                    <a:pt x="178" y="36"/>
                  </a:lnTo>
                  <a:lnTo>
                    <a:pt x="174" y="34"/>
                  </a:lnTo>
                  <a:lnTo>
                    <a:pt x="174" y="31"/>
                  </a:lnTo>
                  <a:lnTo>
                    <a:pt x="175" y="29"/>
                  </a:lnTo>
                  <a:lnTo>
                    <a:pt x="179" y="27"/>
                  </a:lnTo>
                  <a:lnTo>
                    <a:pt x="179" y="27"/>
                  </a:lnTo>
                  <a:lnTo>
                    <a:pt x="181" y="27"/>
                  </a:lnTo>
                  <a:lnTo>
                    <a:pt x="182" y="26"/>
                  </a:lnTo>
                  <a:lnTo>
                    <a:pt x="179" y="24"/>
                  </a:lnTo>
                  <a:lnTo>
                    <a:pt x="174" y="23"/>
                  </a:lnTo>
                  <a:lnTo>
                    <a:pt x="166" y="23"/>
                  </a:lnTo>
                  <a:lnTo>
                    <a:pt x="166" y="23"/>
                  </a:lnTo>
                  <a:lnTo>
                    <a:pt x="158" y="24"/>
                  </a:lnTo>
                  <a:lnTo>
                    <a:pt x="149" y="27"/>
                  </a:lnTo>
                  <a:lnTo>
                    <a:pt x="135" y="34"/>
                  </a:lnTo>
                  <a:lnTo>
                    <a:pt x="135" y="34"/>
                  </a:lnTo>
                  <a:lnTo>
                    <a:pt x="132" y="34"/>
                  </a:lnTo>
                  <a:lnTo>
                    <a:pt x="128" y="34"/>
                  </a:lnTo>
                  <a:lnTo>
                    <a:pt x="121" y="30"/>
                  </a:lnTo>
                  <a:lnTo>
                    <a:pt x="112" y="26"/>
                  </a:lnTo>
                  <a:lnTo>
                    <a:pt x="108" y="24"/>
                  </a:lnTo>
                  <a:lnTo>
                    <a:pt x="105" y="26"/>
                  </a:lnTo>
                  <a:lnTo>
                    <a:pt x="105" y="26"/>
                  </a:lnTo>
                  <a:lnTo>
                    <a:pt x="98" y="27"/>
                  </a:lnTo>
                  <a:lnTo>
                    <a:pt x="91" y="27"/>
                  </a:lnTo>
                  <a:lnTo>
                    <a:pt x="85" y="26"/>
                  </a:lnTo>
                  <a:lnTo>
                    <a:pt x="84" y="24"/>
                  </a:lnTo>
                  <a:lnTo>
                    <a:pt x="84" y="21"/>
                  </a:lnTo>
                  <a:lnTo>
                    <a:pt x="84" y="21"/>
                  </a:lnTo>
                  <a:lnTo>
                    <a:pt x="83" y="17"/>
                  </a:lnTo>
                  <a:lnTo>
                    <a:pt x="81" y="13"/>
                  </a:lnTo>
                  <a:lnTo>
                    <a:pt x="77" y="10"/>
                  </a:lnTo>
                  <a:lnTo>
                    <a:pt x="71" y="9"/>
                  </a:lnTo>
                  <a:lnTo>
                    <a:pt x="71" y="9"/>
                  </a:lnTo>
                  <a:lnTo>
                    <a:pt x="68" y="9"/>
                  </a:lnTo>
                  <a:lnTo>
                    <a:pt x="67" y="9"/>
                  </a:lnTo>
                  <a:lnTo>
                    <a:pt x="64" y="4"/>
                  </a:lnTo>
                  <a:lnTo>
                    <a:pt x="61" y="1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5" y="0"/>
                  </a:lnTo>
                  <a:lnTo>
                    <a:pt x="55" y="1"/>
                  </a:lnTo>
                  <a:lnTo>
                    <a:pt x="54" y="4"/>
                  </a:lnTo>
                  <a:lnTo>
                    <a:pt x="55" y="9"/>
                  </a:lnTo>
                  <a:lnTo>
                    <a:pt x="54" y="10"/>
                  </a:lnTo>
                  <a:lnTo>
                    <a:pt x="53" y="10"/>
                  </a:lnTo>
                  <a:lnTo>
                    <a:pt x="53" y="10"/>
                  </a:lnTo>
                  <a:lnTo>
                    <a:pt x="41" y="16"/>
                  </a:lnTo>
                  <a:lnTo>
                    <a:pt x="34" y="19"/>
                  </a:lnTo>
                  <a:lnTo>
                    <a:pt x="33" y="21"/>
                  </a:lnTo>
                  <a:lnTo>
                    <a:pt x="31" y="23"/>
                  </a:lnTo>
                  <a:lnTo>
                    <a:pt x="31" y="23"/>
                  </a:lnTo>
                  <a:lnTo>
                    <a:pt x="33" y="29"/>
                  </a:lnTo>
                  <a:lnTo>
                    <a:pt x="36" y="34"/>
                  </a:lnTo>
                  <a:lnTo>
                    <a:pt x="37" y="41"/>
                  </a:lnTo>
                  <a:lnTo>
                    <a:pt x="37" y="44"/>
                  </a:lnTo>
                  <a:lnTo>
                    <a:pt x="37" y="47"/>
                  </a:lnTo>
                  <a:lnTo>
                    <a:pt x="37" y="47"/>
                  </a:lnTo>
                  <a:lnTo>
                    <a:pt x="36" y="48"/>
                  </a:lnTo>
                  <a:lnTo>
                    <a:pt x="33" y="50"/>
                  </a:lnTo>
                  <a:lnTo>
                    <a:pt x="28" y="48"/>
                  </a:lnTo>
                  <a:lnTo>
                    <a:pt x="23" y="46"/>
                  </a:lnTo>
                  <a:lnTo>
                    <a:pt x="20" y="41"/>
                  </a:lnTo>
                  <a:lnTo>
                    <a:pt x="20" y="41"/>
                  </a:lnTo>
                  <a:lnTo>
                    <a:pt x="18" y="38"/>
                  </a:lnTo>
                  <a:lnTo>
                    <a:pt x="20" y="36"/>
                  </a:lnTo>
                  <a:lnTo>
                    <a:pt x="23" y="30"/>
                  </a:lnTo>
                  <a:lnTo>
                    <a:pt x="26" y="24"/>
                  </a:lnTo>
                  <a:lnTo>
                    <a:pt x="27" y="21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4" y="14"/>
                  </a:lnTo>
                  <a:lnTo>
                    <a:pt x="24" y="11"/>
                  </a:lnTo>
                  <a:lnTo>
                    <a:pt x="24" y="9"/>
                  </a:lnTo>
                  <a:lnTo>
                    <a:pt x="24" y="9"/>
                  </a:lnTo>
                  <a:lnTo>
                    <a:pt x="21" y="10"/>
                  </a:lnTo>
                  <a:lnTo>
                    <a:pt x="20" y="11"/>
                  </a:lnTo>
                  <a:lnTo>
                    <a:pt x="20" y="11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31" name="Freeform 303">
              <a:extLst>
                <a:ext uri="{FF2B5EF4-FFF2-40B4-BE49-F238E27FC236}">
                  <a16:creationId xmlns="" xmlns:a16="http://schemas.microsoft.com/office/drawing/2014/main" id="{4D3E20A2-5AB5-D848-974B-98F628CAC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6225" y="3930650"/>
              <a:ext cx="106363" cy="112713"/>
            </a:xfrm>
            <a:custGeom>
              <a:avLst/>
              <a:gdLst/>
              <a:ahLst/>
              <a:cxnLst>
                <a:cxn ang="0">
                  <a:pos x="14" y="14"/>
                </a:cxn>
                <a:cxn ang="0">
                  <a:pos x="13" y="18"/>
                </a:cxn>
                <a:cxn ang="0">
                  <a:pos x="7" y="21"/>
                </a:cxn>
                <a:cxn ang="0">
                  <a:pos x="6" y="21"/>
                </a:cxn>
                <a:cxn ang="0">
                  <a:pos x="3" y="27"/>
                </a:cxn>
                <a:cxn ang="0">
                  <a:pos x="0" y="35"/>
                </a:cxn>
                <a:cxn ang="0">
                  <a:pos x="0" y="37"/>
                </a:cxn>
                <a:cxn ang="0">
                  <a:pos x="6" y="42"/>
                </a:cxn>
                <a:cxn ang="0">
                  <a:pos x="14" y="51"/>
                </a:cxn>
                <a:cxn ang="0">
                  <a:pos x="23" y="70"/>
                </a:cxn>
                <a:cxn ang="0">
                  <a:pos x="27" y="71"/>
                </a:cxn>
                <a:cxn ang="0">
                  <a:pos x="31" y="70"/>
                </a:cxn>
                <a:cxn ang="0">
                  <a:pos x="34" y="64"/>
                </a:cxn>
                <a:cxn ang="0">
                  <a:pos x="36" y="60"/>
                </a:cxn>
                <a:cxn ang="0">
                  <a:pos x="38" y="60"/>
                </a:cxn>
                <a:cxn ang="0">
                  <a:pos x="53" y="60"/>
                </a:cxn>
                <a:cxn ang="0">
                  <a:pos x="55" y="61"/>
                </a:cxn>
                <a:cxn ang="0">
                  <a:pos x="57" y="62"/>
                </a:cxn>
                <a:cxn ang="0">
                  <a:pos x="63" y="55"/>
                </a:cxn>
                <a:cxn ang="0">
                  <a:pos x="63" y="40"/>
                </a:cxn>
                <a:cxn ang="0">
                  <a:pos x="60" y="34"/>
                </a:cxn>
                <a:cxn ang="0">
                  <a:pos x="60" y="23"/>
                </a:cxn>
                <a:cxn ang="0">
                  <a:pos x="63" y="15"/>
                </a:cxn>
                <a:cxn ang="0">
                  <a:pos x="67" y="7"/>
                </a:cxn>
                <a:cxn ang="0">
                  <a:pos x="58" y="4"/>
                </a:cxn>
                <a:cxn ang="0">
                  <a:pos x="50" y="3"/>
                </a:cxn>
                <a:cxn ang="0">
                  <a:pos x="33" y="6"/>
                </a:cxn>
                <a:cxn ang="0">
                  <a:pos x="30" y="3"/>
                </a:cxn>
                <a:cxn ang="0">
                  <a:pos x="27" y="1"/>
                </a:cxn>
                <a:cxn ang="0">
                  <a:pos x="21" y="1"/>
                </a:cxn>
                <a:cxn ang="0">
                  <a:pos x="17" y="3"/>
                </a:cxn>
                <a:cxn ang="0">
                  <a:pos x="16" y="3"/>
                </a:cxn>
                <a:cxn ang="0">
                  <a:pos x="14" y="14"/>
                </a:cxn>
              </a:cxnLst>
              <a:rect l="0" t="0" r="r" b="b"/>
              <a:pathLst>
                <a:path w="67" h="71">
                  <a:moveTo>
                    <a:pt x="14" y="14"/>
                  </a:moveTo>
                  <a:lnTo>
                    <a:pt x="14" y="14"/>
                  </a:lnTo>
                  <a:lnTo>
                    <a:pt x="14" y="17"/>
                  </a:lnTo>
                  <a:lnTo>
                    <a:pt x="13" y="18"/>
                  </a:lnTo>
                  <a:lnTo>
                    <a:pt x="10" y="20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4" y="23"/>
                  </a:lnTo>
                  <a:lnTo>
                    <a:pt x="3" y="27"/>
                  </a:lnTo>
                  <a:lnTo>
                    <a:pt x="1" y="31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1" y="38"/>
                  </a:lnTo>
                  <a:lnTo>
                    <a:pt x="6" y="42"/>
                  </a:lnTo>
                  <a:lnTo>
                    <a:pt x="10" y="47"/>
                  </a:lnTo>
                  <a:lnTo>
                    <a:pt x="14" y="51"/>
                  </a:lnTo>
                  <a:lnTo>
                    <a:pt x="14" y="51"/>
                  </a:lnTo>
                  <a:lnTo>
                    <a:pt x="23" y="70"/>
                  </a:lnTo>
                  <a:lnTo>
                    <a:pt x="23" y="70"/>
                  </a:lnTo>
                  <a:lnTo>
                    <a:pt x="27" y="71"/>
                  </a:lnTo>
                  <a:lnTo>
                    <a:pt x="31" y="70"/>
                  </a:lnTo>
                  <a:lnTo>
                    <a:pt x="31" y="70"/>
                  </a:lnTo>
                  <a:lnTo>
                    <a:pt x="33" y="68"/>
                  </a:lnTo>
                  <a:lnTo>
                    <a:pt x="34" y="64"/>
                  </a:lnTo>
                  <a:lnTo>
                    <a:pt x="34" y="61"/>
                  </a:lnTo>
                  <a:lnTo>
                    <a:pt x="36" y="60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8" y="60"/>
                  </a:lnTo>
                  <a:lnTo>
                    <a:pt x="53" y="60"/>
                  </a:lnTo>
                  <a:lnTo>
                    <a:pt x="55" y="61"/>
                  </a:lnTo>
                  <a:lnTo>
                    <a:pt x="55" y="61"/>
                  </a:lnTo>
                  <a:lnTo>
                    <a:pt x="57" y="62"/>
                  </a:lnTo>
                  <a:lnTo>
                    <a:pt x="57" y="62"/>
                  </a:lnTo>
                  <a:lnTo>
                    <a:pt x="63" y="55"/>
                  </a:lnTo>
                  <a:lnTo>
                    <a:pt x="63" y="55"/>
                  </a:lnTo>
                  <a:lnTo>
                    <a:pt x="63" y="47"/>
                  </a:lnTo>
                  <a:lnTo>
                    <a:pt x="63" y="40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28"/>
                  </a:lnTo>
                  <a:lnTo>
                    <a:pt x="60" y="23"/>
                  </a:lnTo>
                  <a:lnTo>
                    <a:pt x="61" y="18"/>
                  </a:lnTo>
                  <a:lnTo>
                    <a:pt x="63" y="15"/>
                  </a:lnTo>
                  <a:lnTo>
                    <a:pt x="63" y="15"/>
                  </a:lnTo>
                  <a:lnTo>
                    <a:pt x="67" y="7"/>
                  </a:lnTo>
                  <a:lnTo>
                    <a:pt x="67" y="7"/>
                  </a:lnTo>
                  <a:lnTo>
                    <a:pt x="58" y="4"/>
                  </a:lnTo>
                  <a:lnTo>
                    <a:pt x="50" y="3"/>
                  </a:lnTo>
                  <a:lnTo>
                    <a:pt x="50" y="3"/>
                  </a:lnTo>
                  <a:lnTo>
                    <a:pt x="38" y="6"/>
                  </a:lnTo>
                  <a:lnTo>
                    <a:pt x="33" y="6"/>
                  </a:lnTo>
                  <a:lnTo>
                    <a:pt x="31" y="4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27" y="1"/>
                  </a:lnTo>
                  <a:lnTo>
                    <a:pt x="24" y="0"/>
                  </a:lnTo>
                  <a:lnTo>
                    <a:pt x="21" y="1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4" y="10"/>
                  </a:lnTo>
                  <a:lnTo>
                    <a:pt x="14" y="14"/>
                  </a:lnTo>
                  <a:lnTo>
                    <a:pt x="14" y="1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32" name="Freeform 304">
              <a:extLst>
                <a:ext uri="{FF2B5EF4-FFF2-40B4-BE49-F238E27FC236}">
                  <a16:creationId xmlns="" xmlns:a16="http://schemas.microsoft.com/office/drawing/2014/main" id="{7E6D9293-6BE0-964E-9D78-9AEF6B325C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2088" y="3871913"/>
              <a:ext cx="120650" cy="184150"/>
            </a:xfrm>
            <a:custGeom>
              <a:avLst/>
              <a:gdLst/>
              <a:ahLst/>
              <a:cxnLst>
                <a:cxn ang="0">
                  <a:pos x="19" y="8"/>
                </a:cxn>
                <a:cxn ang="0">
                  <a:pos x="12" y="14"/>
                </a:cxn>
                <a:cxn ang="0">
                  <a:pos x="12" y="18"/>
                </a:cxn>
                <a:cxn ang="0">
                  <a:pos x="13" y="18"/>
                </a:cxn>
                <a:cxn ang="0">
                  <a:pos x="16" y="24"/>
                </a:cxn>
                <a:cxn ang="0">
                  <a:pos x="10" y="28"/>
                </a:cxn>
                <a:cxn ang="0">
                  <a:pos x="6" y="28"/>
                </a:cxn>
                <a:cxn ang="0">
                  <a:pos x="3" y="33"/>
                </a:cxn>
                <a:cxn ang="0">
                  <a:pos x="3" y="35"/>
                </a:cxn>
                <a:cxn ang="0">
                  <a:pos x="0" y="40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2" y="57"/>
                </a:cxn>
                <a:cxn ang="0">
                  <a:pos x="17" y="54"/>
                </a:cxn>
                <a:cxn ang="0">
                  <a:pos x="19" y="54"/>
                </a:cxn>
                <a:cxn ang="0">
                  <a:pos x="22" y="60"/>
                </a:cxn>
                <a:cxn ang="0">
                  <a:pos x="23" y="65"/>
                </a:cxn>
                <a:cxn ang="0">
                  <a:pos x="24" y="67"/>
                </a:cxn>
                <a:cxn ang="0">
                  <a:pos x="29" y="74"/>
                </a:cxn>
                <a:cxn ang="0">
                  <a:pos x="26" y="79"/>
                </a:cxn>
                <a:cxn ang="0">
                  <a:pos x="23" y="85"/>
                </a:cxn>
                <a:cxn ang="0">
                  <a:pos x="24" y="101"/>
                </a:cxn>
                <a:cxn ang="0">
                  <a:pos x="29" y="108"/>
                </a:cxn>
                <a:cxn ang="0">
                  <a:pos x="34" y="114"/>
                </a:cxn>
                <a:cxn ang="0">
                  <a:pos x="44" y="116"/>
                </a:cxn>
                <a:cxn ang="0">
                  <a:pos x="46" y="115"/>
                </a:cxn>
                <a:cxn ang="0">
                  <a:pos x="52" y="114"/>
                </a:cxn>
                <a:cxn ang="0">
                  <a:pos x="57" y="111"/>
                </a:cxn>
                <a:cxn ang="0">
                  <a:pos x="59" y="109"/>
                </a:cxn>
                <a:cxn ang="0">
                  <a:pos x="63" y="108"/>
                </a:cxn>
                <a:cxn ang="0">
                  <a:pos x="64" y="107"/>
                </a:cxn>
                <a:cxn ang="0">
                  <a:pos x="70" y="105"/>
                </a:cxn>
                <a:cxn ang="0">
                  <a:pos x="76" y="107"/>
                </a:cxn>
                <a:cxn ang="0">
                  <a:pos x="67" y="88"/>
                </a:cxn>
                <a:cxn ang="0">
                  <a:pos x="59" y="79"/>
                </a:cxn>
                <a:cxn ang="0">
                  <a:pos x="53" y="74"/>
                </a:cxn>
                <a:cxn ang="0">
                  <a:pos x="53" y="72"/>
                </a:cxn>
                <a:cxn ang="0">
                  <a:pos x="56" y="64"/>
                </a:cxn>
                <a:cxn ang="0">
                  <a:pos x="59" y="58"/>
                </a:cxn>
                <a:cxn ang="0">
                  <a:pos x="60" y="58"/>
                </a:cxn>
                <a:cxn ang="0">
                  <a:pos x="66" y="55"/>
                </a:cxn>
                <a:cxn ang="0">
                  <a:pos x="67" y="51"/>
                </a:cxn>
                <a:cxn ang="0">
                  <a:pos x="67" y="47"/>
                </a:cxn>
                <a:cxn ang="0">
                  <a:pos x="69" y="40"/>
                </a:cxn>
                <a:cxn ang="0">
                  <a:pos x="61" y="34"/>
                </a:cxn>
                <a:cxn ang="0">
                  <a:pos x="54" y="27"/>
                </a:cxn>
                <a:cxn ang="0">
                  <a:pos x="52" y="27"/>
                </a:cxn>
                <a:cxn ang="0">
                  <a:pos x="46" y="21"/>
                </a:cxn>
                <a:cxn ang="0">
                  <a:pos x="46" y="17"/>
                </a:cxn>
                <a:cxn ang="0">
                  <a:pos x="44" y="14"/>
                </a:cxn>
                <a:cxn ang="0">
                  <a:pos x="36" y="8"/>
                </a:cxn>
                <a:cxn ang="0">
                  <a:pos x="30" y="4"/>
                </a:cxn>
                <a:cxn ang="0">
                  <a:pos x="24" y="0"/>
                </a:cxn>
                <a:cxn ang="0">
                  <a:pos x="22" y="6"/>
                </a:cxn>
                <a:cxn ang="0">
                  <a:pos x="19" y="8"/>
                </a:cxn>
              </a:cxnLst>
              <a:rect l="0" t="0" r="r" b="b"/>
              <a:pathLst>
                <a:path w="76" h="116">
                  <a:moveTo>
                    <a:pt x="19" y="8"/>
                  </a:moveTo>
                  <a:lnTo>
                    <a:pt x="19" y="8"/>
                  </a:lnTo>
                  <a:lnTo>
                    <a:pt x="15" y="10"/>
                  </a:lnTo>
                  <a:lnTo>
                    <a:pt x="12" y="14"/>
                  </a:lnTo>
                  <a:lnTo>
                    <a:pt x="12" y="17"/>
                  </a:lnTo>
                  <a:lnTo>
                    <a:pt x="12" y="18"/>
                  </a:lnTo>
                  <a:lnTo>
                    <a:pt x="13" y="18"/>
                  </a:lnTo>
                  <a:lnTo>
                    <a:pt x="13" y="18"/>
                  </a:lnTo>
                  <a:lnTo>
                    <a:pt x="15" y="21"/>
                  </a:lnTo>
                  <a:lnTo>
                    <a:pt x="16" y="24"/>
                  </a:lnTo>
                  <a:lnTo>
                    <a:pt x="15" y="27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6" y="28"/>
                  </a:lnTo>
                  <a:lnTo>
                    <a:pt x="3" y="30"/>
                  </a:lnTo>
                  <a:lnTo>
                    <a:pt x="3" y="33"/>
                  </a:lnTo>
                  <a:lnTo>
                    <a:pt x="3" y="35"/>
                  </a:lnTo>
                  <a:lnTo>
                    <a:pt x="3" y="35"/>
                  </a:lnTo>
                  <a:lnTo>
                    <a:pt x="2" y="38"/>
                  </a:lnTo>
                  <a:lnTo>
                    <a:pt x="0" y="40"/>
                  </a:lnTo>
                  <a:lnTo>
                    <a:pt x="0" y="41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2" y="57"/>
                  </a:lnTo>
                  <a:lnTo>
                    <a:pt x="12" y="57"/>
                  </a:lnTo>
                  <a:lnTo>
                    <a:pt x="13" y="54"/>
                  </a:lnTo>
                  <a:lnTo>
                    <a:pt x="17" y="54"/>
                  </a:lnTo>
                  <a:lnTo>
                    <a:pt x="17" y="54"/>
                  </a:lnTo>
                  <a:lnTo>
                    <a:pt x="19" y="54"/>
                  </a:lnTo>
                  <a:lnTo>
                    <a:pt x="20" y="55"/>
                  </a:lnTo>
                  <a:lnTo>
                    <a:pt x="22" y="60"/>
                  </a:lnTo>
                  <a:lnTo>
                    <a:pt x="22" y="64"/>
                  </a:lnTo>
                  <a:lnTo>
                    <a:pt x="23" y="65"/>
                  </a:lnTo>
                  <a:lnTo>
                    <a:pt x="24" y="67"/>
                  </a:lnTo>
                  <a:lnTo>
                    <a:pt x="24" y="67"/>
                  </a:lnTo>
                  <a:lnTo>
                    <a:pt x="27" y="70"/>
                  </a:lnTo>
                  <a:lnTo>
                    <a:pt x="29" y="74"/>
                  </a:lnTo>
                  <a:lnTo>
                    <a:pt x="27" y="77"/>
                  </a:lnTo>
                  <a:lnTo>
                    <a:pt x="26" y="79"/>
                  </a:lnTo>
                  <a:lnTo>
                    <a:pt x="26" y="79"/>
                  </a:lnTo>
                  <a:lnTo>
                    <a:pt x="23" y="85"/>
                  </a:lnTo>
                  <a:lnTo>
                    <a:pt x="23" y="92"/>
                  </a:lnTo>
                  <a:lnTo>
                    <a:pt x="24" y="101"/>
                  </a:lnTo>
                  <a:lnTo>
                    <a:pt x="26" y="105"/>
                  </a:lnTo>
                  <a:lnTo>
                    <a:pt x="29" y="108"/>
                  </a:lnTo>
                  <a:lnTo>
                    <a:pt x="29" y="108"/>
                  </a:lnTo>
                  <a:lnTo>
                    <a:pt x="34" y="114"/>
                  </a:lnTo>
                  <a:lnTo>
                    <a:pt x="40" y="116"/>
                  </a:lnTo>
                  <a:lnTo>
                    <a:pt x="44" y="116"/>
                  </a:lnTo>
                  <a:lnTo>
                    <a:pt x="46" y="115"/>
                  </a:lnTo>
                  <a:lnTo>
                    <a:pt x="46" y="115"/>
                  </a:lnTo>
                  <a:lnTo>
                    <a:pt x="49" y="114"/>
                  </a:lnTo>
                  <a:lnTo>
                    <a:pt x="52" y="114"/>
                  </a:lnTo>
                  <a:lnTo>
                    <a:pt x="54" y="112"/>
                  </a:lnTo>
                  <a:lnTo>
                    <a:pt x="57" y="111"/>
                  </a:lnTo>
                  <a:lnTo>
                    <a:pt x="57" y="111"/>
                  </a:lnTo>
                  <a:lnTo>
                    <a:pt x="59" y="109"/>
                  </a:lnTo>
                  <a:lnTo>
                    <a:pt x="60" y="109"/>
                  </a:lnTo>
                  <a:lnTo>
                    <a:pt x="63" y="108"/>
                  </a:lnTo>
                  <a:lnTo>
                    <a:pt x="64" y="107"/>
                  </a:lnTo>
                  <a:lnTo>
                    <a:pt x="64" y="107"/>
                  </a:lnTo>
                  <a:lnTo>
                    <a:pt x="67" y="105"/>
                  </a:lnTo>
                  <a:lnTo>
                    <a:pt x="70" y="105"/>
                  </a:lnTo>
                  <a:lnTo>
                    <a:pt x="76" y="107"/>
                  </a:lnTo>
                  <a:lnTo>
                    <a:pt x="76" y="107"/>
                  </a:lnTo>
                  <a:lnTo>
                    <a:pt x="67" y="88"/>
                  </a:lnTo>
                  <a:lnTo>
                    <a:pt x="67" y="88"/>
                  </a:lnTo>
                  <a:lnTo>
                    <a:pt x="63" y="84"/>
                  </a:lnTo>
                  <a:lnTo>
                    <a:pt x="59" y="79"/>
                  </a:lnTo>
                  <a:lnTo>
                    <a:pt x="54" y="75"/>
                  </a:lnTo>
                  <a:lnTo>
                    <a:pt x="53" y="74"/>
                  </a:lnTo>
                  <a:lnTo>
                    <a:pt x="53" y="72"/>
                  </a:lnTo>
                  <a:lnTo>
                    <a:pt x="53" y="72"/>
                  </a:lnTo>
                  <a:lnTo>
                    <a:pt x="54" y="68"/>
                  </a:lnTo>
                  <a:lnTo>
                    <a:pt x="56" y="64"/>
                  </a:lnTo>
                  <a:lnTo>
                    <a:pt x="57" y="60"/>
                  </a:lnTo>
                  <a:lnTo>
                    <a:pt x="59" y="58"/>
                  </a:lnTo>
                  <a:lnTo>
                    <a:pt x="60" y="58"/>
                  </a:lnTo>
                  <a:lnTo>
                    <a:pt x="60" y="58"/>
                  </a:lnTo>
                  <a:lnTo>
                    <a:pt x="63" y="57"/>
                  </a:lnTo>
                  <a:lnTo>
                    <a:pt x="66" y="55"/>
                  </a:lnTo>
                  <a:lnTo>
                    <a:pt x="67" y="54"/>
                  </a:lnTo>
                  <a:lnTo>
                    <a:pt x="67" y="51"/>
                  </a:lnTo>
                  <a:lnTo>
                    <a:pt x="67" y="51"/>
                  </a:lnTo>
                  <a:lnTo>
                    <a:pt x="67" y="47"/>
                  </a:lnTo>
                  <a:lnTo>
                    <a:pt x="69" y="40"/>
                  </a:lnTo>
                  <a:lnTo>
                    <a:pt x="69" y="40"/>
                  </a:lnTo>
                  <a:lnTo>
                    <a:pt x="66" y="38"/>
                  </a:lnTo>
                  <a:lnTo>
                    <a:pt x="61" y="34"/>
                  </a:lnTo>
                  <a:lnTo>
                    <a:pt x="57" y="30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52" y="27"/>
                  </a:lnTo>
                  <a:lnTo>
                    <a:pt x="49" y="24"/>
                  </a:lnTo>
                  <a:lnTo>
                    <a:pt x="46" y="21"/>
                  </a:lnTo>
                  <a:lnTo>
                    <a:pt x="46" y="17"/>
                  </a:lnTo>
                  <a:lnTo>
                    <a:pt x="46" y="17"/>
                  </a:lnTo>
                  <a:lnTo>
                    <a:pt x="46" y="15"/>
                  </a:lnTo>
                  <a:lnTo>
                    <a:pt x="44" y="14"/>
                  </a:lnTo>
                  <a:lnTo>
                    <a:pt x="40" y="11"/>
                  </a:lnTo>
                  <a:lnTo>
                    <a:pt x="36" y="8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27" y="1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2" y="6"/>
                  </a:lnTo>
                  <a:lnTo>
                    <a:pt x="19" y="8"/>
                  </a:lnTo>
                  <a:lnTo>
                    <a:pt x="19" y="8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33" name="Freeform 305">
              <a:extLst>
                <a:ext uri="{FF2B5EF4-FFF2-40B4-BE49-F238E27FC236}">
                  <a16:creationId xmlns="" xmlns:a16="http://schemas.microsoft.com/office/drawing/2014/main" id="{98EF7C55-2225-D24C-8ECB-25412064DC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6713" y="3941763"/>
              <a:ext cx="80963" cy="95250"/>
            </a:xfrm>
            <a:custGeom>
              <a:avLst/>
              <a:gdLst/>
              <a:ahLst/>
              <a:cxnLst>
                <a:cxn ang="0">
                  <a:pos x="3" y="27"/>
                </a:cxn>
                <a:cxn ang="0">
                  <a:pos x="3" y="27"/>
                </a:cxn>
                <a:cxn ang="0">
                  <a:pos x="6" y="33"/>
                </a:cxn>
                <a:cxn ang="0">
                  <a:pos x="6" y="40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0" y="55"/>
                </a:cxn>
                <a:cxn ang="0">
                  <a:pos x="0" y="55"/>
                </a:cxn>
                <a:cxn ang="0">
                  <a:pos x="3" y="58"/>
                </a:cxn>
                <a:cxn ang="0">
                  <a:pos x="6" y="60"/>
                </a:cxn>
                <a:cxn ang="0">
                  <a:pos x="10" y="60"/>
                </a:cxn>
                <a:cxn ang="0">
                  <a:pos x="14" y="58"/>
                </a:cxn>
                <a:cxn ang="0">
                  <a:pos x="14" y="58"/>
                </a:cxn>
                <a:cxn ang="0">
                  <a:pos x="21" y="57"/>
                </a:cxn>
                <a:cxn ang="0">
                  <a:pos x="25" y="57"/>
                </a:cxn>
                <a:cxn ang="0">
                  <a:pos x="28" y="55"/>
                </a:cxn>
                <a:cxn ang="0">
                  <a:pos x="31" y="51"/>
                </a:cxn>
                <a:cxn ang="0">
                  <a:pos x="31" y="51"/>
                </a:cxn>
                <a:cxn ang="0">
                  <a:pos x="34" y="45"/>
                </a:cxn>
                <a:cxn ang="0">
                  <a:pos x="40" y="38"/>
                </a:cxn>
                <a:cxn ang="0">
                  <a:pos x="51" y="26"/>
                </a:cxn>
                <a:cxn ang="0">
                  <a:pos x="51" y="26"/>
                </a:cxn>
                <a:cxn ang="0">
                  <a:pos x="50" y="26"/>
                </a:cxn>
                <a:cxn ang="0">
                  <a:pos x="50" y="26"/>
                </a:cxn>
                <a:cxn ang="0">
                  <a:pos x="44" y="21"/>
                </a:cxn>
                <a:cxn ang="0">
                  <a:pos x="38" y="14"/>
                </a:cxn>
                <a:cxn ang="0">
                  <a:pos x="30" y="8"/>
                </a:cxn>
                <a:cxn ang="0">
                  <a:pos x="27" y="6"/>
                </a:cxn>
                <a:cxn ang="0">
                  <a:pos x="23" y="4"/>
                </a:cxn>
                <a:cxn ang="0">
                  <a:pos x="23" y="4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4" y="11"/>
                </a:cxn>
                <a:cxn ang="0">
                  <a:pos x="3" y="16"/>
                </a:cxn>
                <a:cxn ang="0">
                  <a:pos x="3" y="21"/>
                </a:cxn>
                <a:cxn ang="0">
                  <a:pos x="3" y="27"/>
                </a:cxn>
                <a:cxn ang="0">
                  <a:pos x="3" y="27"/>
                </a:cxn>
              </a:cxnLst>
              <a:rect l="0" t="0" r="r" b="b"/>
              <a:pathLst>
                <a:path w="51" h="60">
                  <a:moveTo>
                    <a:pt x="3" y="27"/>
                  </a:moveTo>
                  <a:lnTo>
                    <a:pt x="3" y="27"/>
                  </a:lnTo>
                  <a:lnTo>
                    <a:pt x="6" y="33"/>
                  </a:lnTo>
                  <a:lnTo>
                    <a:pt x="6" y="40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3" y="58"/>
                  </a:lnTo>
                  <a:lnTo>
                    <a:pt x="6" y="60"/>
                  </a:lnTo>
                  <a:lnTo>
                    <a:pt x="10" y="60"/>
                  </a:lnTo>
                  <a:lnTo>
                    <a:pt x="14" y="58"/>
                  </a:lnTo>
                  <a:lnTo>
                    <a:pt x="14" y="58"/>
                  </a:lnTo>
                  <a:lnTo>
                    <a:pt x="21" y="57"/>
                  </a:lnTo>
                  <a:lnTo>
                    <a:pt x="25" y="57"/>
                  </a:lnTo>
                  <a:lnTo>
                    <a:pt x="28" y="55"/>
                  </a:lnTo>
                  <a:lnTo>
                    <a:pt x="31" y="51"/>
                  </a:lnTo>
                  <a:lnTo>
                    <a:pt x="31" y="51"/>
                  </a:lnTo>
                  <a:lnTo>
                    <a:pt x="34" y="45"/>
                  </a:lnTo>
                  <a:lnTo>
                    <a:pt x="40" y="38"/>
                  </a:lnTo>
                  <a:lnTo>
                    <a:pt x="51" y="26"/>
                  </a:lnTo>
                  <a:lnTo>
                    <a:pt x="51" y="26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44" y="21"/>
                  </a:lnTo>
                  <a:lnTo>
                    <a:pt x="38" y="14"/>
                  </a:lnTo>
                  <a:lnTo>
                    <a:pt x="30" y="8"/>
                  </a:lnTo>
                  <a:lnTo>
                    <a:pt x="27" y="6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8"/>
                  </a:lnTo>
                  <a:lnTo>
                    <a:pt x="6" y="8"/>
                  </a:lnTo>
                  <a:lnTo>
                    <a:pt x="4" y="11"/>
                  </a:lnTo>
                  <a:lnTo>
                    <a:pt x="3" y="16"/>
                  </a:lnTo>
                  <a:lnTo>
                    <a:pt x="3" y="21"/>
                  </a:lnTo>
                  <a:lnTo>
                    <a:pt x="3" y="27"/>
                  </a:lnTo>
                  <a:lnTo>
                    <a:pt x="3" y="27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34" name="Freeform 306">
              <a:extLst>
                <a:ext uri="{FF2B5EF4-FFF2-40B4-BE49-F238E27FC236}">
                  <a16:creationId xmlns="" xmlns:a16="http://schemas.microsoft.com/office/drawing/2014/main" id="{D0668BD3-35E7-AD45-A15F-101A3B25C1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3482975"/>
              <a:ext cx="261938" cy="85725"/>
            </a:xfrm>
            <a:custGeom>
              <a:avLst/>
              <a:gdLst/>
              <a:ahLst/>
              <a:cxnLst>
                <a:cxn ang="0">
                  <a:pos x="135" y="33"/>
                </a:cxn>
                <a:cxn ang="0">
                  <a:pos x="135" y="33"/>
                </a:cxn>
                <a:cxn ang="0">
                  <a:pos x="130" y="33"/>
                </a:cxn>
                <a:cxn ang="0">
                  <a:pos x="123" y="30"/>
                </a:cxn>
                <a:cxn ang="0">
                  <a:pos x="104" y="20"/>
                </a:cxn>
                <a:cxn ang="0">
                  <a:pos x="81" y="10"/>
                </a:cxn>
                <a:cxn ang="0">
                  <a:pos x="70" y="6"/>
                </a:cxn>
                <a:cxn ang="0">
                  <a:pos x="57" y="2"/>
                </a:cxn>
                <a:cxn ang="0">
                  <a:pos x="57" y="2"/>
                </a:cxn>
                <a:cxn ang="0">
                  <a:pos x="46" y="0"/>
                </a:cxn>
                <a:cxn ang="0">
                  <a:pos x="34" y="2"/>
                </a:cxn>
                <a:cxn ang="0">
                  <a:pos x="25" y="4"/>
                </a:cxn>
                <a:cxn ang="0">
                  <a:pos x="16" y="7"/>
                </a:cxn>
                <a:cxn ang="0">
                  <a:pos x="9" y="12"/>
                </a:cxn>
                <a:cxn ang="0">
                  <a:pos x="5" y="16"/>
                </a:cxn>
                <a:cxn ang="0">
                  <a:pos x="2" y="20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3" y="23"/>
                </a:cxn>
                <a:cxn ang="0">
                  <a:pos x="6" y="23"/>
                </a:cxn>
                <a:cxn ang="0">
                  <a:pos x="13" y="20"/>
                </a:cxn>
                <a:cxn ang="0">
                  <a:pos x="29" y="9"/>
                </a:cxn>
                <a:cxn ang="0">
                  <a:pos x="29" y="9"/>
                </a:cxn>
                <a:cxn ang="0">
                  <a:pos x="32" y="7"/>
                </a:cxn>
                <a:cxn ang="0">
                  <a:pos x="34" y="7"/>
                </a:cxn>
                <a:cxn ang="0">
                  <a:pos x="39" y="9"/>
                </a:cxn>
                <a:cxn ang="0">
                  <a:pos x="43" y="13"/>
                </a:cxn>
                <a:cxn ang="0">
                  <a:pos x="44" y="16"/>
                </a:cxn>
                <a:cxn ang="0">
                  <a:pos x="44" y="16"/>
                </a:cxn>
                <a:cxn ang="0">
                  <a:pos x="46" y="19"/>
                </a:cxn>
                <a:cxn ang="0">
                  <a:pos x="52" y="20"/>
                </a:cxn>
                <a:cxn ang="0">
                  <a:pos x="71" y="21"/>
                </a:cxn>
                <a:cxn ang="0">
                  <a:pos x="71" y="21"/>
                </a:cxn>
                <a:cxn ang="0">
                  <a:pos x="77" y="23"/>
                </a:cxn>
                <a:cxn ang="0">
                  <a:pos x="81" y="24"/>
                </a:cxn>
                <a:cxn ang="0">
                  <a:pos x="89" y="30"/>
                </a:cxn>
                <a:cxn ang="0">
                  <a:pos x="96" y="36"/>
                </a:cxn>
                <a:cxn ang="0">
                  <a:pos x="100" y="39"/>
                </a:cxn>
                <a:cxn ang="0">
                  <a:pos x="106" y="40"/>
                </a:cxn>
                <a:cxn ang="0">
                  <a:pos x="106" y="40"/>
                </a:cxn>
                <a:cxn ang="0">
                  <a:pos x="110" y="41"/>
                </a:cxn>
                <a:cxn ang="0">
                  <a:pos x="113" y="43"/>
                </a:cxn>
                <a:cxn ang="0">
                  <a:pos x="113" y="44"/>
                </a:cxn>
                <a:cxn ang="0">
                  <a:pos x="113" y="47"/>
                </a:cxn>
                <a:cxn ang="0">
                  <a:pos x="111" y="50"/>
                </a:cxn>
                <a:cxn ang="0">
                  <a:pos x="111" y="51"/>
                </a:cxn>
                <a:cxn ang="0">
                  <a:pos x="113" y="53"/>
                </a:cxn>
                <a:cxn ang="0">
                  <a:pos x="113" y="53"/>
                </a:cxn>
                <a:cxn ang="0">
                  <a:pos x="124" y="54"/>
                </a:cxn>
                <a:cxn ang="0">
                  <a:pos x="141" y="54"/>
                </a:cxn>
                <a:cxn ang="0">
                  <a:pos x="157" y="53"/>
                </a:cxn>
                <a:cxn ang="0">
                  <a:pos x="163" y="53"/>
                </a:cxn>
                <a:cxn ang="0">
                  <a:pos x="165" y="51"/>
                </a:cxn>
                <a:cxn ang="0">
                  <a:pos x="165" y="51"/>
                </a:cxn>
                <a:cxn ang="0">
                  <a:pos x="165" y="50"/>
                </a:cxn>
                <a:cxn ang="0">
                  <a:pos x="163" y="47"/>
                </a:cxn>
                <a:cxn ang="0">
                  <a:pos x="155" y="41"/>
                </a:cxn>
                <a:cxn ang="0">
                  <a:pos x="145" y="36"/>
                </a:cxn>
                <a:cxn ang="0">
                  <a:pos x="140" y="34"/>
                </a:cxn>
                <a:cxn ang="0">
                  <a:pos x="135" y="33"/>
                </a:cxn>
                <a:cxn ang="0">
                  <a:pos x="135" y="33"/>
                </a:cxn>
              </a:cxnLst>
              <a:rect l="0" t="0" r="r" b="b"/>
              <a:pathLst>
                <a:path w="165" h="54">
                  <a:moveTo>
                    <a:pt x="135" y="33"/>
                  </a:moveTo>
                  <a:lnTo>
                    <a:pt x="135" y="33"/>
                  </a:lnTo>
                  <a:lnTo>
                    <a:pt x="130" y="33"/>
                  </a:lnTo>
                  <a:lnTo>
                    <a:pt x="123" y="30"/>
                  </a:lnTo>
                  <a:lnTo>
                    <a:pt x="104" y="20"/>
                  </a:lnTo>
                  <a:lnTo>
                    <a:pt x="81" y="10"/>
                  </a:lnTo>
                  <a:lnTo>
                    <a:pt x="70" y="6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46" y="0"/>
                  </a:lnTo>
                  <a:lnTo>
                    <a:pt x="34" y="2"/>
                  </a:lnTo>
                  <a:lnTo>
                    <a:pt x="25" y="4"/>
                  </a:lnTo>
                  <a:lnTo>
                    <a:pt x="16" y="7"/>
                  </a:lnTo>
                  <a:lnTo>
                    <a:pt x="9" y="12"/>
                  </a:lnTo>
                  <a:lnTo>
                    <a:pt x="5" y="16"/>
                  </a:lnTo>
                  <a:lnTo>
                    <a:pt x="2" y="20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3" y="23"/>
                  </a:lnTo>
                  <a:lnTo>
                    <a:pt x="6" y="23"/>
                  </a:lnTo>
                  <a:lnTo>
                    <a:pt x="13" y="20"/>
                  </a:lnTo>
                  <a:lnTo>
                    <a:pt x="29" y="9"/>
                  </a:lnTo>
                  <a:lnTo>
                    <a:pt x="29" y="9"/>
                  </a:lnTo>
                  <a:lnTo>
                    <a:pt x="32" y="7"/>
                  </a:lnTo>
                  <a:lnTo>
                    <a:pt x="34" y="7"/>
                  </a:lnTo>
                  <a:lnTo>
                    <a:pt x="39" y="9"/>
                  </a:lnTo>
                  <a:lnTo>
                    <a:pt x="43" y="13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6" y="19"/>
                  </a:lnTo>
                  <a:lnTo>
                    <a:pt x="52" y="20"/>
                  </a:lnTo>
                  <a:lnTo>
                    <a:pt x="71" y="21"/>
                  </a:lnTo>
                  <a:lnTo>
                    <a:pt x="71" y="21"/>
                  </a:lnTo>
                  <a:lnTo>
                    <a:pt x="77" y="23"/>
                  </a:lnTo>
                  <a:lnTo>
                    <a:pt x="81" y="24"/>
                  </a:lnTo>
                  <a:lnTo>
                    <a:pt x="89" y="30"/>
                  </a:lnTo>
                  <a:lnTo>
                    <a:pt x="96" y="36"/>
                  </a:lnTo>
                  <a:lnTo>
                    <a:pt x="100" y="39"/>
                  </a:lnTo>
                  <a:lnTo>
                    <a:pt x="106" y="40"/>
                  </a:lnTo>
                  <a:lnTo>
                    <a:pt x="106" y="40"/>
                  </a:lnTo>
                  <a:lnTo>
                    <a:pt x="110" y="41"/>
                  </a:lnTo>
                  <a:lnTo>
                    <a:pt x="113" y="43"/>
                  </a:lnTo>
                  <a:lnTo>
                    <a:pt x="113" y="44"/>
                  </a:lnTo>
                  <a:lnTo>
                    <a:pt x="113" y="47"/>
                  </a:lnTo>
                  <a:lnTo>
                    <a:pt x="111" y="50"/>
                  </a:lnTo>
                  <a:lnTo>
                    <a:pt x="111" y="51"/>
                  </a:lnTo>
                  <a:lnTo>
                    <a:pt x="113" y="53"/>
                  </a:lnTo>
                  <a:lnTo>
                    <a:pt x="113" y="53"/>
                  </a:lnTo>
                  <a:lnTo>
                    <a:pt x="124" y="54"/>
                  </a:lnTo>
                  <a:lnTo>
                    <a:pt x="141" y="54"/>
                  </a:lnTo>
                  <a:lnTo>
                    <a:pt x="157" y="53"/>
                  </a:lnTo>
                  <a:lnTo>
                    <a:pt x="163" y="53"/>
                  </a:lnTo>
                  <a:lnTo>
                    <a:pt x="165" y="51"/>
                  </a:lnTo>
                  <a:lnTo>
                    <a:pt x="165" y="51"/>
                  </a:lnTo>
                  <a:lnTo>
                    <a:pt x="165" y="50"/>
                  </a:lnTo>
                  <a:lnTo>
                    <a:pt x="163" y="47"/>
                  </a:lnTo>
                  <a:lnTo>
                    <a:pt x="155" y="41"/>
                  </a:lnTo>
                  <a:lnTo>
                    <a:pt x="145" y="36"/>
                  </a:lnTo>
                  <a:lnTo>
                    <a:pt x="140" y="34"/>
                  </a:lnTo>
                  <a:lnTo>
                    <a:pt x="135" y="33"/>
                  </a:lnTo>
                  <a:lnTo>
                    <a:pt x="135" y="33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35" name="Freeform 307">
              <a:extLst>
                <a:ext uri="{FF2B5EF4-FFF2-40B4-BE49-F238E27FC236}">
                  <a16:creationId xmlns="" xmlns:a16="http://schemas.microsoft.com/office/drawing/2014/main" id="{549B27FB-FDAB-044E-807C-38EC24378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9175" y="3609975"/>
              <a:ext cx="52388" cy="1746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3" y="4"/>
                </a:cxn>
                <a:cxn ang="0">
                  <a:pos x="8" y="7"/>
                </a:cxn>
                <a:cxn ang="0">
                  <a:pos x="18" y="10"/>
                </a:cxn>
                <a:cxn ang="0">
                  <a:pos x="28" y="11"/>
                </a:cxn>
                <a:cxn ang="0">
                  <a:pos x="32" y="10"/>
                </a:cxn>
                <a:cxn ang="0">
                  <a:pos x="33" y="8"/>
                </a:cxn>
                <a:cxn ang="0">
                  <a:pos x="33" y="8"/>
                </a:cxn>
                <a:cxn ang="0">
                  <a:pos x="33" y="7"/>
                </a:cxn>
                <a:cxn ang="0">
                  <a:pos x="33" y="5"/>
                </a:cxn>
                <a:cxn ang="0">
                  <a:pos x="29" y="4"/>
                </a:cxn>
                <a:cxn ang="0">
                  <a:pos x="18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3" h="11">
                  <a:moveTo>
                    <a:pt x="0" y="3"/>
                  </a:moveTo>
                  <a:lnTo>
                    <a:pt x="0" y="3"/>
                  </a:lnTo>
                  <a:lnTo>
                    <a:pt x="3" y="4"/>
                  </a:lnTo>
                  <a:lnTo>
                    <a:pt x="8" y="7"/>
                  </a:lnTo>
                  <a:lnTo>
                    <a:pt x="18" y="10"/>
                  </a:lnTo>
                  <a:lnTo>
                    <a:pt x="28" y="11"/>
                  </a:lnTo>
                  <a:lnTo>
                    <a:pt x="32" y="10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3" y="7"/>
                  </a:lnTo>
                  <a:lnTo>
                    <a:pt x="33" y="5"/>
                  </a:lnTo>
                  <a:lnTo>
                    <a:pt x="29" y="4"/>
                  </a:lnTo>
                  <a:lnTo>
                    <a:pt x="18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36" name="Freeform 308">
              <a:extLst>
                <a:ext uri="{FF2B5EF4-FFF2-40B4-BE49-F238E27FC236}">
                  <a16:creationId xmlns="" xmlns:a16="http://schemas.microsoft.com/office/drawing/2014/main" id="{91AB017C-8795-DF4D-B4A2-8B26316CD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8" y="3605213"/>
              <a:ext cx="42863" cy="20638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1" y="7"/>
                </a:cxn>
                <a:cxn ang="0">
                  <a:pos x="4" y="10"/>
                </a:cxn>
                <a:cxn ang="0">
                  <a:pos x="7" y="11"/>
                </a:cxn>
                <a:cxn ang="0">
                  <a:pos x="11" y="13"/>
                </a:cxn>
                <a:cxn ang="0">
                  <a:pos x="15" y="13"/>
                </a:cxn>
                <a:cxn ang="0">
                  <a:pos x="24" y="10"/>
                </a:cxn>
                <a:cxn ang="0">
                  <a:pos x="27" y="7"/>
                </a:cxn>
                <a:cxn ang="0">
                  <a:pos x="27" y="7"/>
                </a:cxn>
                <a:cxn ang="0">
                  <a:pos x="27" y="4"/>
                </a:cxn>
                <a:cxn ang="0">
                  <a:pos x="24" y="3"/>
                </a:cxn>
                <a:cxn ang="0">
                  <a:pos x="18" y="1"/>
                </a:cxn>
                <a:cxn ang="0">
                  <a:pos x="12" y="0"/>
                </a:cxn>
                <a:cxn ang="0">
                  <a:pos x="7" y="1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1" y="7"/>
                </a:cxn>
              </a:cxnLst>
              <a:rect l="0" t="0" r="r" b="b"/>
              <a:pathLst>
                <a:path w="27" h="13">
                  <a:moveTo>
                    <a:pt x="1" y="7"/>
                  </a:moveTo>
                  <a:lnTo>
                    <a:pt x="1" y="7"/>
                  </a:lnTo>
                  <a:lnTo>
                    <a:pt x="4" y="10"/>
                  </a:lnTo>
                  <a:lnTo>
                    <a:pt x="7" y="11"/>
                  </a:lnTo>
                  <a:lnTo>
                    <a:pt x="11" y="13"/>
                  </a:lnTo>
                  <a:lnTo>
                    <a:pt x="15" y="13"/>
                  </a:lnTo>
                  <a:lnTo>
                    <a:pt x="24" y="10"/>
                  </a:lnTo>
                  <a:lnTo>
                    <a:pt x="27" y="7"/>
                  </a:lnTo>
                  <a:lnTo>
                    <a:pt x="27" y="7"/>
                  </a:lnTo>
                  <a:lnTo>
                    <a:pt x="27" y="4"/>
                  </a:lnTo>
                  <a:lnTo>
                    <a:pt x="24" y="3"/>
                  </a:lnTo>
                  <a:lnTo>
                    <a:pt x="18" y="1"/>
                  </a:lnTo>
                  <a:lnTo>
                    <a:pt x="12" y="0"/>
                  </a:lnTo>
                  <a:lnTo>
                    <a:pt x="7" y="1"/>
                  </a:lnTo>
                  <a:lnTo>
                    <a:pt x="2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1" y="7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37" name="Freeform 309">
              <a:extLst>
                <a:ext uri="{FF2B5EF4-FFF2-40B4-BE49-F238E27FC236}">
                  <a16:creationId xmlns="" xmlns:a16="http://schemas.microsoft.com/office/drawing/2014/main" id="{9E6FA9B4-8FAF-6746-AED3-30DB43C1F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4088" y="4049713"/>
              <a:ext cx="147638" cy="166688"/>
            </a:xfrm>
            <a:custGeom>
              <a:avLst/>
              <a:gdLst/>
              <a:ahLst/>
              <a:cxnLst>
                <a:cxn ang="0">
                  <a:pos x="86" y="29"/>
                </a:cxn>
                <a:cxn ang="0">
                  <a:pos x="76" y="19"/>
                </a:cxn>
                <a:cxn ang="0">
                  <a:pos x="74" y="19"/>
                </a:cxn>
                <a:cxn ang="0">
                  <a:pos x="70" y="22"/>
                </a:cxn>
                <a:cxn ang="0">
                  <a:pos x="63" y="19"/>
                </a:cxn>
                <a:cxn ang="0">
                  <a:pos x="57" y="14"/>
                </a:cxn>
                <a:cxn ang="0">
                  <a:pos x="53" y="12"/>
                </a:cxn>
                <a:cxn ang="0">
                  <a:pos x="49" y="10"/>
                </a:cxn>
                <a:cxn ang="0">
                  <a:pos x="33" y="0"/>
                </a:cxn>
                <a:cxn ang="0">
                  <a:pos x="33" y="3"/>
                </a:cxn>
                <a:cxn ang="0">
                  <a:pos x="32" y="4"/>
                </a:cxn>
                <a:cxn ang="0">
                  <a:pos x="22" y="9"/>
                </a:cxn>
                <a:cxn ang="0">
                  <a:pos x="17" y="10"/>
                </a:cxn>
                <a:cxn ang="0">
                  <a:pos x="16" y="20"/>
                </a:cxn>
                <a:cxn ang="0">
                  <a:pos x="16" y="23"/>
                </a:cxn>
                <a:cxn ang="0">
                  <a:pos x="12" y="27"/>
                </a:cxn>
                <a:cxn ang="0">
                  <a:pos x="9" y="30"/>
                </a:cxn>
                <a:cxn ang="0">
                  <a:pos x="7" y="37"/>
                </a:cxn>
                <a:cxn ang="0">
                  <a:pos x="5" y="39"/>
                </a:cxn>
                <a:cxn ang="0">
                  <a:pos x="0" y="43"/>
                </a:cxn>
                <a:cxn ang="0">
                  <a:pos x="2" y="50"/>
                </a:cxn>
                <a:cxn ang="0">
                  <a:pos x="2" y="53"/>
                </a:cxn>
                <a:cxn ang="0">
                  <a:pos x="0" y="60"/>
                </a:cxn>
                <a:cxn ang="0">
                  <a:pos x="0" y="61"/>
                </a:cxn>
                <a:cxn ang="0">
                  <a:pos x="9" y="68"/>
                </a:cxn>
                <a:cxn ang="0">
                  <a:pos x="12" y="70"/>
                </a:cxn>
                <a:cxn ang="0">
                  <a:pos x="16" y="68"/>
                </a:cxn>
                <a:cxn ang="0">
                  <a:pos x="17" y="70"/>
                </a:cxn>
                <a:cxn ang="0">
                  <a:pos x="16" y="77"/>
                </a:cxn>
                <a:cxn ang="0">
                  <a:pos x="10" y="80"/>
                </a:cxn>
                <a:cxn ang="0">
                  <a:pos x="9" y="80"/>
                </a:cxn>
                <a:cxn ang="0">
                  <a:pos x="12" y="86"/>
                </a:cxn>
                <a:cxn ang="0">
                  <a:pos x="12" y="88"/>
                </a:cxn>
                <a:cxn ang="0">
                  <a:pos x="9" y="93"/>
                </a:cxn>
                <a:cxn ang="0">
                  <a:pos x="12" y="97"/>
                </a:cxn>
                <a:cxn ang="0">
                  <a:pos x="14" y="98"/>
                </a:cxn>
                <a:cxn ang="0">
                  <a:pos x="22" y="98"/>
                </a:cxn>
                <a:cxn ang="0">
                  <a:pos x="24" y="100"/>
                </a:cxn>
                <a:cxn ang="0">
                  <a:pos x="30" y="105"/>
                </a:cxn>
                <a:cxn ang="0">
                  <a:pos x="36" y="100"/>
                </a:cxn>
                <a:cxn ang="0">
                  <a:pos x="41" y="84"/>
                </a:cxn>
                <a:cxn ang="0">
                  <a:pos x="47" y="76"/>
                </a:cxn>
                <a:cxn ang="0">
                  <a:pos x="50" y="74"/>
                </a:cxn>
                <a:cxn ang="0">
                  <a:pos x="66" y="68"/>
                </a:cxn>
                <a:cxn ang="0">
                  <a:pos x="78" y="61"/>
                </a:cxn>
                <a:cxn ang="0">
                  <a:pos x="81" y="57"/>
                </a:cxn>
                <a:cxn ang="0">
                  <a:pos x="87" y="46"/>
                </a:cxn>
                <a:cxn ang="0">
                  <a:pos x="90" y="40"/>
                </a:cxn>
                <a:cxn ang="0">
                  <a:pos x="93" y="39"/>
                </a:cxn>
                <a:cxn ang="0">
                  <a:pos x="86" y="29"/>
                </a:cxn>
              </a:cxnLst>
              <a:rect l="0" t="0" r="r" b="b"/>
              <a:pathLst>
                <a:path w="93" h="105">
                  <a:moveTo>
                    <a:pt x="86" y="29"/>
                  </a:moveTo>
                  <a:lnTo>
                    <a:pt x="86" y="29"/>
                  </a:lnTo>
                  <a:lnTo>
                    <a:pt x="78" y="20"/>
                  </a:lnTo>
                  <a:lnTo>
                    <a:pt x="76" y="19"/>
                  </a:lnTo>
                  <a:lnTo>
                    <a:pt x="74" y="19"/>
                  </a:lnTo>
                  <a:lnTo>
                    <a:pt x="74" y="19"/>
                  </a:lnTo>
                  <a:lnTo>
                    <a:pt x="73" y="20"/>
                  </a:lnTo>
                  <a:lnTo>
                    <a:pt x="70" y="22"/>
                  </a:lnTo>
                  <a:lnTo>
                    <a:pt x="66" y="20"/>
                  </a:lnTo>
                  <a:lnTo>
                    <a:pt x="63" y="19"/>
                  </a:lnTo>
                  <a:lnTo>
                    <a:pt x="63" y="19"/>
                  </a:lnTo>
                  <a:lnTo>
                    <a:pt x="57" y="14"/>
                  </a:lnTo>
                  <a:lnTo>
                    <a:pt x="54" y="13"/>
                  </a:lnTo>
                  <a:lnTo>
                    <a:pt x="53" y="12"/>
                  </a:lnTo>
                  <a:lnTo>
                    <a:pt x="53" y="12"/>
                  </a:lnTo>
                  <a:lnTo>
                    <a:pt x="49" y="10"/>
                  </a:lnTo>
                  <a:lnTo>
                    <a:pt x="43" y="9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2" y="4"/>
                  </a:lnTo>
                  <a:lnTo>
                    <a:pt x="29" y="7"/>
                  </a:lnTo>
                  <a:lnTo>
                    <a:pt x="22" y="9"/>
                  </a:lnTo>
                  <a:lnTo>
                    <a:pt x="22" y="9"/>
                  </a:lnTo>
                  <a:lnTo>
                    <a:pt x="17" y="10"/>
                  </a:lnTo>
                  <a:lnTo>
                    <a:pt x="16" y="13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6" y="23"/>
                  </a:lnTo>
                  <a:lnTo>
                    <a:pt x="13" y="24"/>
                  </a:lnTo>
                  <a:lnTo>
                    <a:pt x="12" y="27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7" y="36"/>
                  </a:lnTo>
                  <a:lnTo>
                    <a:pt x="7" y="37"/>
                  </a:lnTo>
                  <a:lnTo>
                    <a:pt x="5" y="39"/>
                  </a:lnTo>
                  <a:lnTo>
                    <a:pt x="5" y="39"/>
                  </a:lnTo>
                  <a:lnTo>
                    <a:pt x="2" y="40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2" y="50"/>
                  </a:lnTo>
                  <a:lnTo>
                    <a:pt x="2" y="50"/>
                  </a:lnTo>
                  <a:lnTo>
                    <a:pt x="2" y="53"/>
                  </a:lnTo>
                  <a:lnTo>
                    <a:pt x="2" y="56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1"/>
                  </a:lnTo>
                  <a:lnTo>
                    <a:pt x="3" y="63"/>
                  </a:lnTo>
                  <a:lnTo>
                    <a:pt x="9" y="68"/>
                  </a:lnTo>
                  <a:lnTo>
                    <a:pt x="9" y="68"/>
                  </a:lnTo>
                  <a:lnTo>
                    <a:pt x="12" y="70"/>
                  </a:lnTo>
                  <a:lnTo>
                    <a:pt x="14" y="70"/>
                  </a:lnTo>
                  <a:lnTo>
                    <a:pt x="16" y="68"/>
                  </a:lnTo>
                  <a:lnTo>
                    <a:pt x="17" y="70"/>
                  </a:lnTo>
                  <a:lnTo>
                    <a:pt x="17" y="70"/>
                  </a:lnTo>
                  <a:lnTo>
                    <a:pt x="17" y="73"/>
                  </a:lnTo>
                  <a:lnTo>
                    <a:pt x="16" y="77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10" y="80"/>
                  </a:lnTo>
                  <a:lnTo>
                    <a:pt x="9" y="80"/>
                  </a:lnTo>
                  <a:lnTo>
                    <a:pt x="9" y="80"/>
                  </a:lnTo>
                  <a:lnTo>
                    <a:pt x="12" y="86"/>
                  </a:lnTo>
                  <a:lnTo>
                    <a:pt x="12" y="87"/>
                  </a:lnTo>
                  <a:lnTo>
                    <a:pt x="12" y="88"/>
                  </a:lnTo>
                  <a:lnTo>
                    <a:pt x="12" y="88"/>
                  </a:lnTo>
                  <a:lnTo>
                    <a:pt x="9" y="93"/>
                  </a:lnTo>
                  <a:lnTo>
                    <a:pt x="9" y="94"/>
                  </a:lnTo>
                  <a:lnTo>
                    <a:pt x="12" y="97"/>
                  </a:lnTo>
                  <a:lnTo>
                    <a:pt x="12" y="97"/>
                  </a:lnTo>
                  <a:lnTo>
                    <a:pt x="14" y="98"/>
                  </a:lnTo>
                  <a:lnTo>
                    <a:pt x="19" y="98"/>
                  </a:lnTo>
                  <a:lnTo>
                    <a:pt x="22" y="98"/>
                  </a:lnTo>
                  <a:lnTo>
                    <a:pt x="24" y="100"/>
                  </a:lnTo>
                  <a:lnTo>
                    <a:pt x="24" y="100"/>
                  </a:lnTo>
                  <a:lnTo>
                    <a:pt x="27" y="104"/>
                  </a:lnTo>
                  <a:lnTo>
                    <a:pt x="30" y="105"/>
                  </a:lnTo>
                  <a:lnTo>
                    <a:pt x="33" y="104"/>
                  </a:lnTo>
                  <a:lnTo>
                    <a:pt x="36" y="100"/>
                  </a:lnTo>
                  <a:lnTo>
                    <a:pt x="36" y="100"/>
                  </a:lnTo>
                  <a:lnTo>
                    <a:pt x="41" y="84"/>
                  </a:lnTo>
                  <a:lnTo>
                    <a:pt x="46" y="77"/>
                  </a:lnTo>
                  <a:lnTo>
                    <a:pt x="47" y="76"/>
                  </a:lnTo>
                  <a:lnTo>
                    <a:pt x="50" y="74"/>
                  </a:lnTo>
                  <a:lnTo>
                    <a:pt x="50" y="74"/>
                  </a:lnTo>
                  <a:lnTo>
                    <a:pt x="57" y="71"/>
                  </a:lnTo>
                  <a:lnTo>
                    <a:pt x="66" y="68"/>
                  </a:lnTo>
                  <a:lnTo>
                    <a:pt x="74" y="64"/>
                  </a:lnTo>
                  <a:lnTo>
                    <a:pt x="78" y="61"/>
                  </a:lnTo>
                  <a:lnTo>
                    <a:pt x="81" y="57"/>
                  </a:lnTo>
                  <a:lnTo>
                    <a:pt x="81" y="57"/>
                  </a:lnTo>
                  <a:lnTo>
                    <a:pt x="86" y="50"/>
                  </a:lnTo>
                  <a:lnTo>
                    <a:pt x="87" y="46"/>
                  </a:lnTo>
                  <a:lnTo>
                    <a:pt x="88" y="43"/>
                  </a:lnTo>
                  <a:lnTo>
                    <a:pt x="90" y="40"/>
                  </a:lnTo>
                  <a:lnTo>
                    <a:pt x="90" y="40"/>
                  </a:lnTo>
                  <a:lnTo>
                    <a:pt x="93" y="39"/>
                  </a:lnTo>
                  <a:lnTo>
                    <a:pt x="91" y="36"/>
                  </a:lnTo>
                  <a:lnTo>
                    <a:pt x="86" y="29"/>
                  </a:lnTo>
                  <a:lnTo>
                    <a:pt x="86" y="29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38" name="Freeform 310">
              <a:extLst>
                <a:ext uri="{FF2B5EF4-FFF2-40B4-BE49-F238E27FC236}">
                  <a16:creationId xmlns="" xmlns:a16="http://schemas.microsoft.com/office/drawing/2014/main" id="{487DE26E-433A-B14D-9093-42E06241C0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38400" y="1168400"/>
              <a:ext cx="1558925" cy="1160463"/>
            </a:xfrm>
            <a:custGeom>
              <a:avLst/>
              <a:gdLst/>
              <a:ahLst/>
              <a:cxnLst>
                <a:cxn ang="0">
                  <a:pos x="862" y="84"/>
                </a:cxn>
                <a:cxn ang="0">
                  <a:pos x="790" y="117"/>
                </a:cxn>
                <a:cxn ang="0">
                  <a:pos x="793" y="67"/>
                </a:cxn>
                <a:cxn ang="0">
                  <a:pos x="767" y="68"/>
                </a:cxn>
                <a:cxn ang="0">
                  <a:pos x="690" y="61"/>
                </a:cxn>
                <a:cxn ang="0">
                  <a:pos x="820" y="33"/>
                </a:cxn>
                <a:cxn ang="0">
                  <a:pos x="756" y="10"/>
                </a:cxn>
                <a:cxn ang="0">
                  <a:pos x="574" y="6"/>
                </a:cxn>
                <a:cxn ang="0">
                  <a:pos x="545" y="14"/>
                </a:cxn>
                <a:cxn ang="0">
                  <a:pos x="426" y="20"/>
                </a:cxn>
                <a:cxn ang="0">
                  <a:pos x="421" y="50"/>
                </a:cxn>
                <a:cxn ang="0">
                  <a:pos x="397" y="53"/>
                </a:cxn>
                <a:cxn ang="0">
                  <a:pos x="370" y="67"/>
                </a:cxn>
                <a:cxn ang="0">
                  <a:pos x="320" y="70"/>
                </a:cxn>
                <a:cxn ang="0">
                  <a:pos x="289" y="48"/>
                </a:cxn>
                <a:cxn ang="0">
                  <a:pos x="224" y="71"/>
                </a:cxn>
                <a:cxn ang="0">
                  <a:pos x="177" y="98"/>
                </a:cxn>
                <a:cxn ang="0">
                  <a:pos x="116" y="138"/>
                </a:cxn>
                <a:cxn ang="0">
                  <a:pos x="62" y="178"/>
                </a:cxn>
                <a:cxn ang="0">
                  <a:pos x="30" y="216"/>
                </a:cxn>
                <a:cxn ang="0">
                  <a:pos x="106" y="233"/>
                </a:cxn>
                <a:cxn ang="0">
                  <a:pos x="26" y="248"/>
                </a:cxn>
                <a:cxn ang="0">
                  <a:pos x="91" y="282"/>
                </a:cxn>
                <a:cxn ang="0">
                  <a:pos x="134" y="272"/>
                </a:cxn>
                <a:cxn ang="0">
                  <a:pos x="231" y="296"/>
                </a:cxn>
                <a:cxn ang="0">
                  <a:pos x="275" y="357"/>
                </a:cxn>
                <a:cxn ang="0">
                  <a:pos x="281" y="403"/>
                </a:cxn>
                <a:cxn ang="0">
                  <a:pos x="316" y="415"/>
                </a:cxn>
                <a:cxn ang="0">
                  <a:pos x="342" y="450"/>
                </a:cxn>
                <a:cxn ang="0">
                  <a:pos x="353" y="471"/>
                </a:cxn>
                <a:cxn ang="0">
                  <a:pos x="320" y="512"/>
                </a:cxn>
                <a:cxn ang="0">
                  <a:pos x="322" y="558"/>
                </a:cxn>
                <a:cxn ang="0">
                  <a:pos x="335" y="619"/>
                </a:cxn>
                <a:cxn ang="0">
                  <a:pos x="363" y="653"/>
                </a:cxn>
                <a:cxn ang="0">
                  <a:pos x="409" y="708"/>
                </a:cxn>
                <a:cxn ang="0">
                  <a:pos x="474" y="730"/>
                </a:cxn>
                <a:cxn ang="0">
                  <a:pos x="490" y="669"/>
                </a:cxn>
                <a:cxn ang="0">
                  <a:pos x="514" y="640"/>
                </a:cxn>
                <a:cxn ang="0">
                  <a:pos x="520" y="607"/>
                </a:cxn>
                <a:cxn ang="0">
                  <a:pos x="547" y="588"/>
                </a:cxn>
                <a:cxn ang="0">
                  <a:pos x="571" y="582"/>
                </a:cxn>
                <a:cxn ang="0">
                  <a:pos x="656" y="528"/>
                </a:cxn>
                <a:cxn ang="0">
                  <a:pos x="699" y="512"/>
                </a:cxn>
                <a:cxn ang="0">
                  <a:pos x="823" y="461"/>
                </a:cxn>
                <a:cxn ang="0">
                  <a:pos x="754" y="451"/>
                </a:cxn>
                <a:cxn ang="0">
                  <a:pos x="801" y="452"/>
                </a:cxn>
                <a:cxn ang="0">
                  <a:pos x="787" y="398"/>
                </a:cxn>
                <a:cxn ang="0">
                  <a:pos x="820" y="377"/>
                </a:cxn>
                <a:cxn ang="0">
                  <a:pos x="786" y="366"/>
                </a:cxn>
                <a:cxn ang="0">
                  <a:pos x="847" y="360"/>
                </a:cxn>
                <a:cxn ang="0">
                  <a:pos x="870" y="327"/>
                </a:cxn>
                <a:cxn ang="0">
                  <a:pos x="865" y="303"/>
                </a:cxn>
                <a:cxn ang="0">
                  <a:pos x="825" y="263"/>
                </a:cxn>
                <a:cxn ang="0">
                  <a:pos x="882" y="252"/>
                </a:cxn>
                <a:cxn ang="0">
                  <a:pos x="845" y="226"/>
                </a:cxn>
                <a:cxn ang="0">
                  <a:pos x="827" y="223"/>
                </a:cxn>
                <a:cxn ang="0">
                  <a:pos x="858" y="174"/>
                </a:cxn>
                <a:cxn ang="0">
                  <a:pos x="877" y="138"/>
                </a:cxn>
                <a:cxn ang="0">
                  <a:pos x="912" y="127"/>
                </a:cxn>
                <a:cxn ang="0">
                  <a:pos x="925" y="108"/>
                </a:cxn>
                <a:cxn ang="0">
                  <a:pos x="928" y="67"/>
                </a:cxn>
                <a:cxn ang="0">
                  <a:pos x="292" y="462"/>
                </a:cxn>
                <a:cxn ang="0">
                  <a:pos x="336" y="479"/>
                </a:cxn>
              </a:cxnLst>
              <a:rect l="0" t="0" r="r" b="b"/>
              <a:pathLst>
                <a:path w="982" h="731">
                  <a:moveTo>
                    <a:pt x="928" y="67"/>
                  </a:moveTo>
                  <a:lnTo>
                    <a:pt x="928" y="67"/>
                  </a:lnTo>
                  <a:lnTo>
                    <a:pt x="915" y="67"/>
                  </a:lnTo>
                  <a:lnTo>
                    <a:pt x="905" y="70"/>
                  </a:lnTo>
                  <a:lnTo>
                    <a:pt x="901" y="71"/>
                  </a:lnTo>
                  <a:lnTo>
                    <a:pt x="898" y="74"/>
                  </a:lnTo>
                  <a:lnTo>
                    <a:pt x="895" y="77"/>
                  </a:lnTo>
                  <a:lnTo>
                    <a:pt x="895" y="81"/>
                  </a:lnTo>
                  <a:lnTo>
                    <a:pt x="895" y="81"/>
                  </a:lnTo>
                  <a:lnTo>
                    <a:pt x="894" y="85"/>
                  </a:lnTo>
                  <a:lnTo>
                    <a:pt x="891" y="87"/>
                  </a:lnTo>
                  <a:lnTo>
                    <a:pt x="887" y="87"/>
                  </a:lnTo>
                  <a:lnTo>
                    <a:pt x="881" y="85"/>
                  </a:lnTo>
                  <a:lnTo>
                    <a:pt x="871" y="83"/>
                  </a:lnTo>
                  <a:lnTo>
                    <a:pt x="865" y="83"/>
                  </a:lnTo>
                  <a:lnTo>
                    <a:pt x="862" y="84"/>
                  </a:lnTo>
                  <a:lnTo>
                    <a:pt x="862" y="84"/>
                  </a:lnTo>
                  <a:lnTo>
                    <a:pt x="858" y="84"/>
                  </a:lnTo>
                  <a:lnTo>
                    <a:pt x="857" y="84"/>
                  </a:lnTo>
                  <a:lnTo>
                    <a:pt x="855" y="81"/>
                  </a:lnTo>
                  <a:lnTo>
                    <a:pt x="853" y="78"/>
                  </a:lnTo>
                  <a:lnTo>
                    <a:pt x="851" y="77"/>
                  </a:lnTo>
                  <a:lnTo>
                    <a:pt x="848" y="78"/>
                  </a:lnTo>
                  <a:lnTo>
                    <a:pt x="848" y="78"/>
                  </a:lnTo>
                  <a:lnTo>
                    <a:pt x="840" y="83"/>
                  </a:lnTo>
                  <a:lnTo>
                    <a:pt x="833" y="88"/>
                  </a:lnTo>
                  <a:lnTo>
                    <a:pt x="824" y="94"/>
                  </a:lnTo>
                  <a:lnTo>
                    <a:pt x="817" y="100"/>
                  </a:lnTo>
                  <a:lnTo>
                    <a:pt x="817" y="100"/>
                  </a:lnTo>
                  <a:lnTo>
                    <a:pt x="808" y="104"/>
                  </a:lnTo>
                  <a:lnTo>
                    <a:pt x="801" y="110"/>
                  </a:lnTo>
                  <a:lnTo>
                    <a:pt x="794" y="114"/>
                  </a:lnTo>
                  <a:lnTo>
                    <a:pt x="790" y="117"/>
                  </a:lnTo>
                  <a:lnTo>
                    <a:pt x="790" y="117"/>
                  </a:lnTo>
                  <a:lnTo>
                    <a:pt x="788" y="115"/>
                  </a:lnTo>
                  <a:lnTo>
                    <a:pt x="788" y="114"/>
                  </a:lnTo>
                  <a:lnTo>
                    <a:pt x="796" y="105"/>
                  </a:lnTo>
                  <a:lnTo>
                    <a:pt x="816" y="84"/>
                  </a:lnTo>
                  <a:lnTo>
                    <a:pt x="816" y="84"/>
                  </a:lnTo>
                  <a:lnTo>
                    <a:pt x="820" y="80"/>
                  </a:lnTo>
                  <a:lnTo>
                    <a:pt x="821" y="75"/>
                  </a:lnTo>
                  <a:lnTo>
                    <a:pt x="821" y="71"/>
                  </a:lnTo>
                  <a:lnTo>
                    <a:pt x="821" y="67"/>
                  </a:lnTo>
                  <a:lnTo>
                    <a:pt x="818" y="64"/>
                  </a:lnTo>
                  <a:lnTo>
                    <a:pt x="816" y="61"/>
                  </a:lnTo>
                  <a:lnTo>
                    <a:pt x="811" y="60"/>
                  </a:lnTo>
                  <a:lnTo>
                    <a:pt x="806" y="60"/>
                  </a:lnTo>
                  <a:lnTo>
                    <a:pt x="806" y="60"/>
                  </a:lnTo>
                  <a:lnTo>
                    <a:pt x="801" y="61"/>
                  </a:lnTo>
                  <a:lnTo>
                    <a:pt x="797" y="63"/>
                  </a:lnTo>
                  <a:lnTo>
                    <a:pt x="793" y="67"/>
                  </a:lnTo>
                  <a:lnTo>
                    <a:pt x="790" y="70"/>
                  </a:lnTo>
                  <a:lnTo>
                    <a:pt x="788" y="73"/>
                  </a:lnTo>
                  <a:lnTo>
                    <a:pt x="786" y="73"/>
                  </a:lnTo>
                  <a:lnTo>
                    <a:pt x="786" y="73"/>
                  </a:lnTo>
                  <a:lnTo>
                    <a:pt x="774" y="77"/>
                  </a:lnTo>
                  <a:lnTo>
                    <a:pt x="757" y="84"/>
                  </a:lnTo>
                  <a:lnTo>
                    <a:pt x="742" y="90"/>
                  </a:lnTo>
                  <a:lnTo>
                    <a:pt x="737" y="90"/>
                  </a:lnTo>
                  <a:lnTo>
                    <a:pt x="734" y="90"/>
                  </a:lnTo>
                  <a:lnTo>
                    <a:pt x="734" y="90"/>
                  </a:lnTo>
                  <a:lnTo>
                    <a:pt x="734" y="90"/>
                  </a:lnTo>
                  <a:lnTo>
                    <a:pt x="734" y="87"/>
                  </a:lnTo>
                  <a:lnTo>
                    <a:pt x="739" y="84"/>
                  </a:lnTo>
                  <a:lnTo>
                    <a:pt x="750" y="78"/>
                  </a:lnTo>
                  <a:lnTo>
                    <a:pt x="761" y="73"/>
                  </a:lnTo>
                  <a:lnTo>
                    <a:pt x="766" y="70"/>
                  </a:lnTo>
                  <a:lnTo>
                    <a:pt x="767" y="68"/>
                  </a:lnTo>
                  <a:lnTo>
                    <a:pt x="767" y="68"/>
                  </a:lnTo>
                  <a:lnTo>
                    <a:pt x="766" y="67"/>
                  </a:lnTo>
                  <a:lnTo>
                    <a:pt x="760" y="65"/>
                  </a:lnTo>
                  <a:lnTo>
                    <a:pt x="742" y="64"/>
                  </a:lnTo>
                  <a:lnTo>
                    <a:pt x="722" y="65"/>
                  </a:lnTo>
                  <a:lnTo>
                    <a:pt x="703" y="67"/>
                  </a:lnTo>
                  <a:lnTo>
                    <a:pt x="703" y="67"/>
                  </a:lnTo>
                  <a:lnTo>
                    <a:pt x="686" y="70"/>
                  </a:lnTo>
                  <a:lnTo>
                    <a:pt x="668" y="74"/>
                  </a:lnTo>
                  <a:lnTo>
                    <a:pt x="653" y="77"/>
                  </a:lnTo>
                  <a:lnTo>
                    <a:pt x="649" y="77"/>
                  </a:lnTo>
                  <a:lnTo>
                    <a:pt x="648" y="75"/>
                  </a:lnTo>
                  <a:lnTo>
                    <a:pt x="648" y="75"/>
                  </a:lnTo>
                  <a:lnTo>
                    <a:pt x="649" y="73"/>
                  </a:lnTo>
                  <a:lnTo>
                    <a:pt x="653" y="70"/>
                  </a:lnTo>
                  <a:lnTo>
                    <a:pt x="670" y="65"/>
                  </a:lnTo>
                  <a:lnTo>
                    <a:pt x="690" y="61"/>
                  </a:lnTo>
                  <a:lnTo>
                    <a:pt x="709" y="58"/>
                  </a:lnTo>
                  <a:lnTo>
                    <a:pt x="709" y="58"/>
                  </a:lnTo>
                  <a:lnTo>
                    <a:pt x="727" y="58"/>
                  </a:lnTo>
                  <a:lnTo>
                    <a:pt x="749" y="58"/>
                  </a:lnTo>
                  <a:lnTo>
                    <a:pt x="769" y="57"/>
                  </a:lnTo>
                  <a:lnTo>
                    <a:pt x="777" y="55"/>
                  </a:lnTo>
                  <a:lnTo>
                    <a:pt x="784" y="54"/>
                  </a:lnTo>
                  <a:lnTo>
                    <a:pt x="784" y="54"/>
                  </a:lnTo>
                  <a:lnTo>
                    <a:pt x="797" y="50"/>
                  </a:lnTo>
                  <a:lnTo>
                    <a:pt x="811" y="47"/>
                  </a:lnTo>
                  <a:lnTo>
                    <a:pt x="823" y="44"/>
                  </a:lnTo>
                  <a:lnTo>
                    <a:pt x="825" y="43"/>
                  </a:lnTo>
                  <a:lnTo>
                    <a:pt x="828" y="41"/>
                  </a:lnTo>
                  <a:lnTo>
                    <a:pt x="828" y="41"/>
                  </a:lnTo>
                  <a:lnTo>
                    <a:pt x="828" y="38"/>
                  </a:lnTo>
                  <a:lnTo>
                    <a:pt x="827" y="37"/>
                  </a:lnTo>
                  <a:lnTo>
                    <a:pt x="820" y="33"/>
                  </a:lnTo>
                  <a:lnTo>
                    <a:pt x="808" y="30"/>
                  </a:lnTo>
                  <a:lnTo>
                    <a:pt x="798" y="30"/>
                  </a:lnTo>
                  <a:lnTo>
                    <a:pt x="798" y="30"/>
                  </a:lnTo>
                  <a:lnTo>
                    <a:pt x="790" y="30"/>
                  </a:lnTo>
                  <a:lnTo>
                    <a:pt x="783" y="28"/>
                  </a:lnTo>
                  <a:lnTo>
                    <a:pt x="779" y="26"/>
                  </a:lnTo>
                  <a:lnTo>
                    <a:pt x="777" y="24"/>
                  </a:lnTo>
                  <a:lnTo>
                    <a:pt x="777" y="23"/>
                  </a:lnTo>
                  <a:lnTo>
                    <a:pt x="777" y="23"/>
                  </a:lnTo>
                  <a:lnTo>
                    <a:pt x="777" y="21"/>
                  </a:lnTo>
                  <a:lnTo>
                    <a:pt x="774" y="18"/>
                  </a:lnTo>
                  <a:lnTo>
                    <a:pt x="769" y="17"/>
                  </a:lnTo>
                  <a:lnTo>
                    <a:pt x="761" y="14"/>
                  </a:lnTo>
                  <a:lnTo>
                    <a:pt x="759" y="13"/>
                  </a:lnTo>
                  <a:lnTo>
                    <a:pt x="757" y="11"/>
                  </a:lnTo>
                  <a:lnTo>
                    <a:pt x="757" y="11"/>
                  </a:lnTo>
                  <a:lnTo>
                    <a:pt x="756" y="10"/>
                  </a:lnTo>
                  <a:lnTo>
                    <a:pt x="750" y="9"/>
                  </a:lnTo>
                  <a:lnTo>
                    <a:pt x="737" y="9"/>
                  </a:lnTo>
                  <a:lnTo>
                    <a:pt x="723" y="9"/>
                  </a:lnTo>
                  <a:lnTo>
                    <a:pt x="716" y="7"/>
                  </a:lnTo>
                  <a:lnTo>
                    <a:pt x="713" y="6"/>
                  </a:lnTo>
                  <a:lnTo>
                    <a:pt x="713" y="6"/>
                  </a:lnTo>
                  <a:lnTo>
                    <a:pt x="705" y="3"/>
                  </a:lnTo>
                  <a:lnTo>
                    <a:pt x="692" y="0"/>
                  </a:lnTo>
                  <a:lnTo>
                    <a:pt x="678" y="0"/>
                  </a:lnTo>
                  <a:lnTo>
                    <a:pt x="663" y="0"/>
                  </a:lnTo>
                  <a:lnTo>
                    <a:pt x="663" y="0"/>
                  </a:lnTo>
                  <a:lnTo>
                    <a:pt x="626" y="1"/>
                  </a:lnTo>
                  <a:lnTo>
                    <a:pt x="596" y="1"/>
                  </a:lnTo>
                  <a:lnTo>
                    <a:pt x="596" y="1"/>
                  </a:lnTo>
                  <a:lnTo>
                    <a:pt x="585" y="4"/>
                  </a:lnTo>
                  <a:lnTo>
                    <a:pt x="579" y="6"/>
                  </a:lnTo>
                  <a:lnTo>
                    <a:pt x="574" y="6"/>
                  </a:lnTo>
                  <a:lnTo>
                    <a:pt x="574" y="6"/>
                  </a:lnTo>
                  <a:lnTo>
                    <a:pt x="568" y="6"/>
                  </a:lnTo>
                  <a:lnTo>
                    <a:pt x="561" y="7"/>
                  </a:lnTo>
                  <a:lnTo>
                    <a:pt x="558" y="10"/>
                  </a:lnTo>
                  <a:lnTo>
                    <a:pt x="557" y="11"/>
                  </a:lnTo>
                  <a:lnTo>
                    <a:pt x="558" y="13"/>
                  </a:lnTo>
                  <a:lnTo>
                    <a:pt x="558" y="13"/>
                  </a:lnTo>
                  <a:lnTo>
                    <a:pt x="561" y="17"/>
                  </a:lnTo>
                  <a:lnTo>
                    <a:pt x="559" y="18"/>
                  </a:lnTo>
                  <a:lnTo>
                    <a:pt x="558" y="21"/>
                  </a:lnTo>
                  <a:lnTo>
                    <a:pt x="555" y="23"/>
                  </a:lnTo>
                  <a:lnTo>
                    <a:pt x="549" y="23"/>
                  </a:lnTo>
                  <a:lnTo>
                    <a:pt x="547" y="21"/>
                  </a:lnTo>
                  <a:lnTo>
                    <a:pt x="547" y="20"/>
                  </a:lnTo>
                  <a:lnTo>
                    <a:pt x="547" y="20"/>
                  </a:lnTo>
                  <a:lnTo>
                    <a:pt x="547" y="17"/>
                  </a:lnTo>
                  <a:lnTo>
                    <a:pt x="545" y="14"/>
                  </a:lnTo>
                  <a:lnTo>
                    <a:pt x="538" y="13"/>
                  </a:lnTo>
                  <a:lnTo>
                    <a:pt x="530" y="11"/>
                  </a:lnTo>
                  <a:lnTo>
                    <a:pt x="525" y="13"/>
                  </a:lnTo>
                  <a:lnTo>
                    <a:pt x="522" y="14"/>
                  </a:lnTo>
                  <a:lnTo>
                    <a:pt x="522" y="14"/>
                  </a:lnTo>
                  <a:lnTo>
                    <a:pt x="518" y="16"/>
                  </a:lnTo>
                  <a:lnTo>
                    <a:pt x="513" y="16"/>
                  </a:lnTo>
                  <a:lnTo>
                    <a:pt x="500" y="14"/>
                  </a:lnTo>
                  <a:lnTo>
                    <a:pt x="487" y="13"/>
                  </a:lnTo>
                  <a:lnTo>
                    <a:pt x="481" y="13"/>
                  </a:lnTo>
                  <a:lnTo>
                    <a:pt x="478" y="14"/>
                  </a:lnTo>
                  <a:lnTo>
                    <a:pt x="478" y="14"/>
                  </a:lnTo>
                  <a:lnTo>
                    <a:pt x="476" y="16"/>
                  </a:lnTo>
                  <a:lnTo>
                    <a:pt x="470" y="17"/>
                  </a:lnTo>
                  <a:lnTo>
                    <a:pt x="454" y="18"/>
                  </a:lnTo>
                  <a:lnTo>
                    <a:pt x="437" y="20"/>
                  </a:lnTo>
                  <a:lnTo>
                    <a:pt x="426" y="20"/>
                  </a:lnTo>
                  <a:lnTo>
                    <a:pt x="426" y="20"/>
                  </a:lnTo>
                  <a:lnTo>
                    <a:pt x="423" y="21"/>
                  </a:lnTo>
                  <a:lnTo>
                    <a:pt x="423" y="23"/>
                  </a:lnTo>
                  <a:lnTo>
                    <a:pt x="430" y="27"/>
                  </a:lnTo>
                  <a:lnTo>
                    <a:pt x="439" y="31"/>
                  </a:lnTo>
                  <a:lnTo>
                    <a:pt x="441" y="33"/>
                  </a:lnTo>
                  <a:lnTo>
                    <a:pt x="441" y="36"/>
                  </a:lnTo>
                  <a:lnTo>
                    <a:pt x="441" y="36"/>
                  </a:lnTo>
                  <a:lnTo>
                    <a:pt x="440" y="37"/>
                  </a:lnTo>
                  <a:lnTo>
                    <a:pt x="436" y="37"/>
                  </a:lnTo>
                  <a:lnTo>
                    <a:pt x="424" y="38"/>
                  </a:lnTo>
                  <a:lnTo>
                    <a:pt x="414" y="40"/>
                  </a:lnTo>
                  <a:lnTo>
                    <a:pt x="413" y="41"/>
                  </a:lnTo>
                  <a:lnTo>
                    <a:pt x="413" y="44"/>
                  </a:lnTo>
                  <a:lnTo>
                    <a:pt x="413" y="44"/>
                  </a:lnTo>
                  <a:lnTo>
                    <a:pt x="417" y="47"/>
                  </a:lnTo>
                  <a:lnTo>
                    <a:pt x="421" y="50"/>
                  </a:lnTo>
                  <a:lnTo>
                    <a:pt x="433" y="55"/>
                  </a:lnTo>
                  <a:lnTo>
                    <a:pt x="444" y="61"/>
                  </a:lnTo>
                  <a:lnTo>
                    <a:pt x="454" y="70"/>
                  </a:lnTo>
                  <a:lnTo>
                    <a:pt x="454" y="70"/>
                  </a:lnTo>
                  <a:lnTo>
                    <a:pt x="457" y="73"/>
                  </a:lnTo>
                  <a:lnTo>
                    <a:pt x="457" y="74"/>
                  </a:lnTo>
                  <a:lnTo>
                    <a:pt x="456" y="75"/>
                  </a:lnTo>
                  <a:lnTo>
                    <a:pt x="453" y="74"/>
                  </a:lnTo>
                  <a:lnTo>
                    <a:pt x="443" y="71"/>
                  </a:lnTo>
                  <a:lnTo>
                    <a:pt x="433" y="65"/>
                  </a:lnTo>
                  <a:lnTo>
                    <a:pt x="433" y="65"/>
                  </a:lnTo>
                  <a:lnTo>
                    <a:pt x="429" y="63"/>
                  </a:lnTo>
                  <a:lnTo>
                    <a:pt x="423" y="61"/>
                  </a:lnTo>
                  <a:lnTo>
                    <a:pt x="413" y="58"/>
                  </a:lnTo>
                  <a:lnTo>
                    <a:pt x="404" y="57"/>
                  </a:lnTo>
                  <a:lnTo>
                    <a:pt x="400" y="54"/>
                  </a:lnTo>
                  <a:lnTo>
                    <a:pt x="397" y="53"/>
                  </a:lnTo>
                  <a:lnTo>
                    <a:pt x="397" y="53"/>
                  </a:lnTo>
                  <a:lnTo>
                    <a:pt x="394" y="50"/>
                  </a:lnTo>
                  <a:lnTo>
                    <a:pt x="389" y="47"/>
                  </a:lnTo>
                  <a:lnTo>
                    <a:pt x="376" y="43"/>
                  </a:lnTo>
                  <a:lnTo>
                    <a:pt x="363" y="41"/>
                  </a:lnTo>
                  <a:lnTo>
                    <a:pt x="357" y="41"/>
                  </a:lnTo>
                  <a:lnTo>
                    <a:pt x="355" y="43"/>
                  </a:lnTo>
                  <a:lnTo>
                    <a:pt x="355" y="43"/>
                  </a:lnTo>
                  <a:lnTo>
                    <a:pt x="353" y="46"/>
                  </a:lnTo>
                  <a:lnTo>
                    <a:pt x="353" y="47"/>
                  </a:lnTo>
                  <a:lnTo>
                    <a:pt x="360" y="54"/>
                  </a:lnTo>
                  <a:lnTo>
                    <a:pt x="370" y="60"/>
                  </a:lnTo>
                  <a:lnTo>
                    <a:pt x="373" y="63"/>
                  </a:lnTo>
                  <a:lnTo>
                    <a:pt x="375" y="65"/>
                  </a:lnTo>
                  <a:lnTo>
                    <a:pt x="375" y="65"/>
                  </a:lnTo>
                  <a:lnTo>
                    <a:pt x="373" y="67"/>
                  </a:lnTo>
                  <a:lnTo>
                    <a:pt x="370" y="67"/>
                  </a:lnTo>
                  <a:lnTo>
                    <a:pt x="365" y="67"/>
                  </a:lnTo>
                  <a:lnTo>
                    <a:pt x="356" y="65"/>
                  </a:lnTo>
                  <a:lnTo>
                    <a:pt x="352" y="65"/>
                  </a:lnTo>
                  <a:lnTo>
                    <a:pt x="352" y="65"/>
                  </a:lnTo>
                  <a:lnTo>
                    <a:pt x="350" y="65"/>
                  </a:lnTo>
                  <a:lnTo>
                    <a:pt x="347" y="64"/>
                  </a:lnTo>
                  <a:lnTo>
                    <a:pt x="339" y="58"/>
                  </a:lnTo>
                  <a:lnTo>
                    <a:pt x="330" y="53"/>
                  </a:lnTo>
                  <a:lnTo>
                    <a:pt x="326" y="50"/>
                  </a:lnTo>
                  <a:lnTo>
                    <a:pt x="322" y="50"/>
                  </a:lnTo>
                  <a:lnTo>
                    <a:pt x="322" y="50"/>
                  </a:lnTo>
                  <a:lnTo>
                    <a:pt x="319" y="50"/>
                  </a:lnTo>
                  <a:lnTo>
                    <a:pt x="318" y="51"/>
                  </a:lnTo>
                  <a:lnTo>
                    <a:pt x="318" y="55"/>
                  </a:lnTo>
                  <a:lnTo>
                    <a:pt x="319" y="61"/>
                  </a:lnTo>
                  <a:lnTo>
                    <a:pt x="320" y="70"/>
                  </a:lnTo>
                  <a:lnTo>
                    <a:pt x="320" y="70"/>
                  </a:lnTo>
                  <a:lnTo>
                    <a:pt x="320" y="74"/>
                  </a:lnTo>
                  <a:lnTo>
                    <a:pt x="318" y="78"/>
                  </a:lnTo>
                  <a:lnTo>
                    <a:pt x="312" y="83"/>
                  </a:lnTo>
                  <a:lnTo>
                    <a:pt x="308" y="84"/>
                  </a:lnTo>
                  <a:lnTo>
                    <a:pt x="306" y="84"/>
                  </a:lnTo>
                  <a:lnTo>
                    <a:pt x="308" y="81"/>
                  </a:lnTo>
                  <a:lnTo>
                    <a:pt x="308" y="81"/>
                  </a:lnTo>
                  <a:lnTo>
                    <a:pt x="309" y="77"/>
                  </a:lnTo>
                  <a:lnTo>
                    <a:pt x="309" y="73"/>
                  </a:lnTo>
                  <a:lnTo>
                    <a:pt x="309" y="63"/>
                  </a:lnTo>
                  <a:lnTo>
                    <a:pt x="308" y="58"/>
                  </a:lnTo>
                  <a:lnTo>
                    <a:pt x="305" y="54"/>
                  </a:lnTo>
                  <a:lnTo>
                    <a:pt x="302" y="50"/>
                  </a:lnTo>
                  <a:lnTo>
                    <a:pt x="299" y="48"/>
                  </a:lnTo>
                  <a:lnTo>
                    <a:pt x="299" y="48"/>
                  </a:lnTo>
                  <a:lnTo>
                    <a:pt x="295" y="47"/>
                  </a:lnTo>
                  <a:lnTo>
                    <a:pt x="289" y="48"/>
                  </a:lnTo>
                  <a:lnTo>
                    <a:pt x="276" y="51"/>
                  </a:lnTo>
                  <a:lnTo>
                    <a:pt x="262" y="54"/>
                  </a:lnTo>
                  <a:lnTo>
                    <a:pt x="251" y="55"/>
                  </a:lnTo>
                  <a:lnTo>
                    <a:pt x="251" y="55"/>
                  </a:lnTo>
                  <a:lnTo>
                    <a:pt x="239" y="57"/>
                  </a:lnTo>
                  <a:lnTo>
                    <a:pt x="231" y="58"/>
                  </a:lnTo>
                  <a:lnTo>
                    <a:pt x="228" y="60"/>
                  </a:lnTo>
                  <a:lnTo>
                    <a:pt x="227" y="61"/>
                  </a:lnTo>
                  <a:lnTo>
                    <a:pt x="228" y="64"/>
                  </a:lnTo>
                  <a:lnTo>
                    <a:pt x="231" y="67"/>
                  </a:lnTo>
                  <a:lnTo>
                    <a:pt x="231" y="67"/>
                  </a:lnTo>
                  <a:lnTo>
                    <a:pt x="234" y="68"/>
                  </a:lnTo>
                  <a:lnTo>
                    <a:pt x="235" y="71"/>
                  </a:lnTo>
                  <a:lnTo>
                    <a:pt x="235" y="73"/>
                  </a:lnTo>
                  <a:lnTo>
                    <a:pt x="234" y="73"/>
                  </a:lnTo>
                  <a:lnTo>
                    <a:pt x="228" y="73"/>
                  </a:lnTo>
                  <a:lnTo>
                    <a:pt x="224" y="71"/>
                  </a:lnTo>
                  <a:lnTo>
                    <a:pt x="221" y="70"/>
                  </a:lnTo>
                  <a:lnTo>
                    <a:pt x="221" y="70"/>
                  </a:lnTo>
                  <a:lnTo>
                    <a:pt x="215" y="67"/>
                  </a:lnTo>
                  <a:lnTo>
                    <a:pt x="209" y="67"/>
                  </a:lnTo>
                  <a:lnTo>
                    <a:pt x="195" y="67"/>
                  </a:lnTo>
                  <a:lnTo>
                    <a:pt x="185" y="71"/>
                  </a:lnTo>
                  <a:lnTo>
                    <a:pt x="184" y="73"/>
                  </a:lnTo>
                  <a:lnTo>
                    <a:pt x="184" y="74"/>
                  </a:lnTo>
                  <a:lnTo>
                    <a:pt x="184" y="74"/>
                  </a:lnTo>
                  <a:lnTo>
                    <a:pt x="188" y="80"/>
                  </a:lnTo>
                  <a:lnTo>
                    <a:pt x="191" y="87"/>
                  </a:lnTo>
                  <a:lnTo>
                    <a:pt x="191" y="92"/>
                  </a:lnTo>
                  <a:lnTo>
                    <a:pt x="190" y="98"/>
                  </a:lnTo>
                  <a:lnTo>
                    <a:pt x="190" y="98"/>
                  </a:lnTo>
                  <a:lnTo>
                    <a:pt x="187" y="100"/>
                  </a:lnTo>
                  <a:lnTo>
                    <a:pt x="184" y="100"/>
                  </a:lnTo>
                  <a:lnTo>
                    <a:pt x="177" y="98"/>
                  </a:lnTo>
                  <a:lnTo>
                    <a:pt x="168" y="95"/>
                  </a:lnTo>
                  <a:lnTo>
                    <a:pt x="163" y="94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151" y="95"/>
                  </a:lnTo>
                  <a:lnTo>
                    <a:pt x="141" y="100"/>
                  </a:lnTo>
                  <a:lnTo>
                    <a:pt x="116" y="111"/>
                  </a:lnTo>
                  <a:lnTo>
                    <a:pt x="103" y="118"/>
                  </a:lnTo>
                  <a:lnTo>
                    <a:pt x="93" y="124"/>
                  </a:lnTo>
                  <a:lnTo>
                    <a:pt x="87" y="129"/>
                  </a:lnTo>
                  <a:lnTo>
                    <a:pt x="86" y="131"/>
                  </a:lnTo>
                  <a:lnTo>
                    <a:pt x="86" y="134"/>
                  </a:lnTo>
                  <a:lnTo>
                    <a:pt x="86" y="134"/>
                  </a:lnTo>
                  <a:lnTo>
                    <a:pt x="89" y="135"/>
                  </a:lnTo>
                  <a:lnTo>
                    <a:pt x="91" y="137"/>
                  </a:lnTo>
                  <a:lnTo>
                    <a:pt x="103" y="138"/>
                  </a:lnTo>
                  <a:lnTo>
                    <a:pt x="116" y="138"/>
                  </a:lnTo>
                  <a:lnTo>
                    <a:pt x="121" y="138"/>
                  </a:lnTo>
                  <a:lnTo>
                    <a:pt x="126" y="139"/>
                  </a:lnTo>
                  <a:lnTo>
                    <a:pt x="126" y="139"/>
                  </a:lnTo>
                  <a:lnTo>
                    <a:pt x="127" y="142"/>
                  </a:lnTo>
                  <a:lnTo>
                    <a:pt x="128" y="145"/>
                  </a:lnTo>
                  <a:lnTo>
                    <a:pt x="127" y="149"/>
                  </a:lnTo>
                  <a:lnTo>
                    <a:pt x="126" y="154"/>
                  </a:lnTo>
                  <a:lnTo>
                    <a:pt x="120" y="162"/>
                  </a:lnTo>
                  <a:lnTo>
                    <a:pt x="111" y="169"/>
                  </a:lnTo>
                  <a:lnTo>
                    <a:pt x="111" y="169"/>
                  </a:lnTo>
                  <a:lnTo>
                    <a:pt x="107" y="171"/>
                  </a:lnTo>
                  <a:lnTo>
                    <a:pt x="100" y="172"/>
                  </a:lnTo>
                  <a:lnTo>
                    <a:pt x="83" y="172"/>
                  </a:lnTo>
                  <a:lnTo>
                    <a:pt x="69" y="174"/>
                  </a:lnTo>
                  <a:lnTo>
                    <a:pt x="63" y="175"/>
                  </a:lnTo>
                  <a:lnTo>
                    <a:pt x="62" y="178"/>
                  </a:lnTo>
                  <a:lnTo>
                    <a:pt x="62" y="178"/>
                  </a:lnTo>
                  <a:lnTo>
                    <a:pt x="60" y="179"/>
                  </a:lnTo>
                  <a:lnTo>
                    <a:pt x="59" y="181"/>
                  </a:lnTo>
                  <a:lnTo>
                    <a:pt x="52" y="184"/>
                  </a:lnTo>
                  <a:lnTo>
                    <a:pt x="30" y="188"/>
                  </a:lnTo>
                  <a:lnTo>
                    <a:pt x="19" y="191"/>
                  </a:lnTo>
                  <a:lnTo>
                    <a:pt x="9" y="193"/>
                  </a:lnTo>
                  <a:lnTo>
                    <a:pt x="3" y="196"/>
                  </a:lnTo>
                  <a:lnTo>
                    <a:pt x="0" y="199"/>
                  </a:lnTo>
                  <a:lnTo>
                    <a:pt x="0" y="202"/>
                  </a:lnTo>
                  <a:lnTo>
                    <a:pt x="0" y="202"/>
                  </a:lnTo>
                  <a:lnTo>
                    <a:pt x="0" y="205"/>
                  </a:lnTo>
                  <a:lnTo>
                    <a:pt x="2" y="209"/>
                  </a:lnTo>
                  <a:lnTo>
                    <a:pt x="6" y="212"/>
                  </a:lnTo>
                  <a:lnTo>
                    <a:pt x="10" y="213"/>
                  </a:lnTo>
                  <a:lnTo>
                    <a:pt x="10" y="213"/>
                  </a:lnTo>
                  <a:lnTo>
                    <a:pt x="23" y="215"/>
                  </a:lnTo>
                  <a:lnTo>
                    <a:pt x="30" y="216"/>
                  </a:lnTo>
                  <a:lnTo>
                    <a:pt x="33" y="218"/>
                  </a:lnTo>
                  <a:lnTo>
                    <a:pt x="36" y="220"/>
                  </a:lnTo>
                  <a:lnTo>
                    <a:pt x="36" y="220"/>
                  </a:lnTo>
                  <a:lnTo>
                    <a:pt x="40" y="223"/>
                  </a:lnTo>
                  <a:lnTo>
                    <a:pt x="44" y="226"/>
                  </a:lnTo>
                  <a:lnTo>
                    <a:pt x="56" y="228"/>
                  </a:lnTo>
                  <a:lnTo>
                    <a:pt x="67" y="228"/>
                  </a:lnTo>
                  <a:lnTo>
                    <a:pt x="80" y="225"/>
                  </a:lnTo>
                  <a:lnTo>
                    <a:pt x="80" y="225"/>
                  </a:lnTo>
                  <a:lnTo>
                    <a:pt x="86" y="222"/>
                  </a:lnTo>
                  <a:lnTo>
                    <a:pt x="90" y="222"/>
                  </a:lnTo>
                  <a:lnTo>
                    <a:pt x="94" y="222"/>
                  </a:lnTo>
                  <a:lnTo>
                    <a:pt x="99" y="223"/>
                  </a:lnTo>
                  <a:lnTo>
                    <a:pt x="101" y="225"/>
                  </a:lnTo>
                  <a:lnTo>
                    <a:pt x="103" y="228"/>
                  </a:lnTo>
                  <a:lnTo>
                    <a:pt x="104" y="230"/>
                  </a:lnTo>
                  <a:lnTo>
                    <a:pt x="106" y="233"/>
                  </a:lnTo>
                  <a:lnTo>
                    <a:pt x="106" y="233"/>
                  </a:lnTo>
                  <a:lnTo>
                    <a:pt x="103" y="236"/>
                  </a:lnTo>
                  <a:lnTo>
                    <a:pt x="100" y="236"/>
                  </a:lnTo>
                  <a:lnTo>
                    <a:pt x="87" y="236"/>
                  </a:lnTo>
                  <a:lnTo>
                    <a:pt x="73" y="235"/>
                  </a:lnTo>
                  <a:lnTo>
                    <a:pt x="66" y="235"/>
                  </a:lnTo>
                  <a:lnTo>
                    <a:pt x="62" y="236"/>
                  </a:lnTo>
                  <a:lnTo>
                    <a:pt x="62" y="236"/>
                  </a:lnTo>
                  <a:lnTo>
                    <a:pt x="57" y="239"/>
                  </a:lnTo>
                  <a:lnTo>
                    <a:pt x="52" y="239"/>
                  </a:lnTo>
                  <a:lnTo>
                    <a:pt x="37" y="240"/>
                  </a:lnTo>
                  <a:lnTo>
                    <a:pt x="26" y="240"/>
                  </a:lnTo>
                  <a:lnTo>
                    <a:pt x="23" y="242"/>
                  </a:lnTo>
                  <a:lnTo>
                    <a:pt x="23" y="245"/>
                  </a:lnTo>
                  <a:lnTo>
                    <a:pt x="23" y="245"/>
                  </a:lnTo>
                  <a:lnTo>
                    <a:pt x="23" y="246"/>
                  </a:lnTo>
                  <a:lnTo>
                    <a:pt x="26" y="248"/>
                  </a:lnTo>
                  <a:lnTo>
                    <a:pt x="33" y="249"/>
                  </a:lnTo>
                  <a:lnTo>
                    <a:pt x="52" y="252"/>
                  </a:lnTo>
                  <a:lnTo>
                    <a:pt x="52" y="252"/>
                  </a:lnTo>
                  <a:lnTo>
                    <a:pt x="54" y="253"/>
                  </a:lnTo>
                  <a:lnTo>
                    <a:pt x="57" y="255"/>
                  </a:lnTo>
                  <a:lnTo>
                    <a:pt x="57" y="256"/>
                  </a:lnTo>
                  <a:lnTo>
                    <a:pt x="56" y="257"/>
                  </a:lnTo>
                  <a:lnTo>
                    <a:pt x="53" y="260"/>
                  </a:lnTo>
                  <a:lnTo>
                    <a:pt x="52" y="265"/>
                  </a:lnTo>
                  <a:lnTo>
                    <a:pt x="52" y="265"/>
                  </a:lnTo>
                  <a:lnTo>
                    <a:pt x="53" y="267"/>
                  </a:lnTo>
                  <a:lnTo>
                    <a:pt x="56" y="269"/>
                  </a:lnTo>
                  <a:lnTo>
                    <a:pt x="63" y="272"/>
                  </a:lnTo>
                  <a:lnTo>
                    <a:pt x="72" y="275"/>
                  </a:lnTo>
                  <a:lnTo>
                    <a:pt x="72" y="275"/>
                  </a:lnTo>
                  <a:lnTo>
                    <a:pt x="81" y="279"/>
                  </a:lnTo>
                  <a:lnTo>
                    <a:pt x="91" y="282"/>
                  </a:lnTo>
                  <a:lnTo>
                    <a:pt x="97" y="282"/>
                  </a:lnTo>
                  <a:lnTo>
                    <a:pt x="99" y="280"/>
                  </a:lnTo>
                  <a:lnTo>
                    <a:pt x="97" y="277"/>
                  </a:lnTo>
                  <a:lnTo>
                    <a:pt x="97" y="277"/>
                  </a:lnTo>
                  <a:lnTo>
                    <a:pt x="96" y="276"/>
                  </a:lnTo>
                  <a:lnTo>
                    <a:pt x="96" y="275"/>
                  </a:lnTo>
                  <a:lnTo>
                    <a:pt x="99" y="273"/>
                  </a:lnTo>
                  <a:lnTo>
                    <a:pt x="101" y="273"/>
                  </a:lnTo>
                  <a:lnTo>
                    <a:pt x="108" y="273"/>
                  </a:lnTo>
                  <a:lnTo>
                    <a:pt x="113" y="276"/>
                  </a:lnTo>
                  <a:lnTo>
                    <a:pt x="113" y="276"/>
                  </a:lnTo>
                  <a:lnTo>
                    <a:pt x="114" y="277"/>
                  </a:lnTo>
                  <a:lnTo>
                    <a:pt x="117" y="277"/>
                  </a:lnTo>
                  <a:lnTo>
                    <a:pt x="121" y="275"/>
                  </a:lnTo>
                  <a:lnTo>
                    <a:pt x="127" y="272"/>
                  </a:lnTo>
                  <a:lnTo>
                    <a:pt x="131" y="272"/>
                  </a:lnTo>
                  <a:lnTo>
                    <a:pt x="134" y="272"/>
                  </a:lnTo>
                  <a:lnTo>
                    <a:pt x="134" y="272"/>
                  </a:lnTo>
                  <a:lnTo>
                    <a:pt x="137" y="272"/>
                  </a:lnTo>
                  <a:lnTo>
                    <a:pt x="140" y="272"/>
                  </a:lnTo>
                  <a:lnTo>
                    <a:pt x="145" y="269"/>
                  </a:lnTo>
                  <a:lnTo>
                    <a:pt x="148" y="267"/>
                  </a:lnTo>
                  <a:lnTo>
                    <a:pt x="151" y="267"/>
                  </a:lnTo>
                  <a:lnTo>
                    <a:pt x="154" y="269"/>
                  </a:lnTo>
                  <a:lnTo>
                    <a:pt x="154" y="269"/>
                  </a:lnTo>
                  <a:lnTo>
                    <a:pt x="164" y="272"/>
                  </a:lnTo>
                  <a:lnTo>
                    <a:pt x="178" y="275"/>
                  </a:lnTo>
                  <a:lnTo>
                    <a:pt x="194" y="277"/>
                  </a:lnTo>
                  <a:lnTo>
                    <a:pt x="205" y="282"/>
                  </a:lnTo>
                  <a:lnTo>
                    <a:pt x="205" y="282"/>
                  </a:lnTo>
                  <a:lnTo>
                    <a:pt x="215" y="286"/>
                  </a:lnTo>
                  <a:lnTo>
                    <a:pt x="224" y="289"/>
                  </a:lnTo>
                  <a:lnTo>
                    <a:pt x="229" y="293"/>
                  </a:lnTo>
                  <a:lnTo>
                    <a:pt x="231" y="296"/>
                  </a:lnTo>
                  <a:lnTo>
                    <a:pt x="231" y="299"/>
                  </a:lnTo>
                  <a:lnTo>
                    <a:pt x="231" y="299"/>
                  </a:lnTo>
                  <a:lnTo>
                    <a:pt x="231" y="302"/>
                  </a:lnTo>
                  <a:lnTo>
                    <a:pt x="232" y="304"/>
                  </a:lnTo>
                  <a:lnTo>
                    <a:pt x="237" y="310"/>
                  </a:lnTo>
                  <a:lnTo>
                    <a:pt x="244" y="316"/>
                  </a:lnTo>
                  <a:lnTo>
                    <a:pt x="254" y="320"/>
                  </a:lnTo>
                  <a:lnTo>
                    <a:pt x="254" y="320"/>
                  </a:lnTo>
                  <a:lnTo>
                    <a:pt x="258" y="323"/>
                  </a:lnTo>
                  <a:lnTo>
                    <a:pt x="261" y="326"/>
                  </a:lnTo>
                  <a:lnTo>
                    <a:pt x="266" y="331"/>
                  </a:lnTo>
                  <a:lnTo>
                    <a:pt x="268" y="340"/>
                  </a:lnTo>
                  <a:lnTo>
                    <a:pt x="268" y="346"/>
                  </a:lnTo>
                  <a:lnTo>
                    <a:pt x="268" y="346"/>
                  </a:lnTo>
                  <a:lnTo>
                    <a:pt x="268" y="349"/>
                  </a:lnTo>
                  <a:lnTo>
                    <a:pt x="271" y="351"/>
                  </a:lnTo>
                  <a:lnTo>
                    <a:pt x="275" y="357"/>
                  </a:lnTo>
                  <a:lnTo>
                    <a:pt x="279" y="360"/>
                  </a:lnTo>
                  <a:lnTo>
                    <a:pt x="279" y="363"/>
                  </a:lnTo>
                  <a:lnTo>
                    <a:pt x="279" y="364"/>
                  </a:lnTo>
                  <a:lnTo>
                    <a:pt x="279" y="364"/>
                  </a:lnTo>
                  <a:lnTo>
                    <a:pt x="279" y="367"/>
                  </a:lnTo>
                  <a:lnTo>
                    <a:pt x="279" y="370"/>
                  </a:lnTo>
                  <a:lnTo>
                    <a:pt x="282" y="376"/>
                  </a:lnTo>
                  <a:lnTo>
                    <a:pt x="288" y="380"/>
                  </a:lnTo>
                  <a:lnTo>
                    <a:pt x="288" y="380"/>
                  </a:lnTo>
                  <a:lnTo>
                    <a:pt x="289" y="383"/>
                  </a:lnTo>
                  <a:lnTo>
                    <a:pt x="289" y="386"/>
                  </a:lnTo>
                  <a:lnTo>
                    <a:pt x="285" y="391"/>
                  </a:lnTo>
                  <a:lnTo>
                    <a:pt x="279" y="395"/>
                  </a:lnTo>
                  <a:lnTo>
                    <a:pt x="279" y="398"/>
                  </a:lnTo>
                  <a:lnTo>
                    <a:pt x="279" y="400"/>
                  </a:lnTo>
                  <a:lnTo>
                    <a:pt x="279" y="400"/>
                  </a:lnTo>
                  <a:lnTo>
                    <a:pt x="281" y="403"/>
                  </a:lnTo>
                  <a:lnTo>
                    <a:pt x="281" y="405"/>
                  </a:lnTo>
                  <a:lnTo>
                    <a:pt x="279" y="413"/>
                  </a:lnTo>
                  <a:lnTo>
                    <a:pt x="279" y="415"/>
                  </a:lnTo>
                  <a:lnTo>
                    <a:pt x="281" y="418"/>
                  </a:lnTo>
                  <a:lnTo>
                    <a:pt x="282" y="421"/>
                  </a:lnTo>
                  <a:lnTo>
                    <a:pt x="288" y="423"/>
                  </a:lnTo>
                  <a:lnTo>
                    <a:pt x="288" y="423"/>
                  </a:lnTo>
                  <a:lnTo>
                    <a:pt x="292" y="423"/>
                  </a:lnTo>
                  <a:lnTo>
                    <a:pt x="296" y="421"/>
                  </a:lnTo>
                  <a:lnTo>
                    <a:pt x="301" y="418"/>
                  </a:lnTo>
                  <a:lnTo>
                    <a:pt x="305" y="414"/>
                  </a:lnTo>
                  <a:lnTo>
                    <a:pt x="308" y="413"/>
                  </a:lnTo>
                  <a:lnTo>
                    <a:pt x="312" y="411"/>
                  </a:lnTo>
                  <a:lnTo>
                    <a:pt x="312" y="411"/>
                  </a:lnTo>
                  <a:lnTo>
                    <a:pt x="315" y="413"/>
                  </a:lnTo>
                  <a:lnTo>
                    <a:pt x="316" y="413"/>
                  </a:lnTo>
                  <a:lnTo>
                    <a:pt x="316" y="415"/>
                  </a:lnTo>
                  <a:lnTo>
                    <a:pt x="316" y="417"/>
                  </a:lnTo>
                  <a:lnTo>
                    <a:pt x="315" y="423"/>
                  </a:lnTo>
                  <a:lnTo>
                    <a:pt x="315" y="425"/>
                  </a:lnTo>
                  <a:lnTo>
                    <a:pt x="318" y="428"/>
                  </a:lnTo>
                  <a:lnTo>
                    <a:pt x="318" y="428"/>
                  </a:lnTo>
                  <a:lnTo>
                    <a:pt x="323" y="431"/>
                  </a:lnTo>
                  <a:lnTo>
                    <a:pt x="330" y="434"/>
                  </a:lnTo>
                  <a:lnTo>
                    <a:pt x="339" y="437"/>
                  </a:lnTo>
                  <a:lnTo>
                    <a:pt x="347" y="442"/>
                  </a:lnTo>
                  <a:lnTo>
                    <a:pt x="347" y="442"/>
                  </a:lnTo>
                  <a:lnTo>
                    <a:pt x="352" y="445"/>
                  </a:lnTo>
                  <a:lnTo>
                    <a:pt x="353" y="448"/>
                  </a:lnTo>
                  <a:lnTo>
                    <a:pt x="353" y="451"/>
                  </a:lnTo>
                  <a:lnTo>
                    <a:pt x="353" y="452"/>
                  </a:lnTo>
                  <a:lnTo>
                    <a:pt x="352" y="452"/>
                  </a:lnTo>
                  <a:lnTo>
                    <a:pt x="349" y="452"/>
                  </a:lnTo>
                  <a:lnTo>
                    <a:pt x="342" y="450"/>
                  </a:lnTo>
                  <a:lnTo>
                    <a:pt x="342" y="450"/>
                  </a:lnTo>
                  <a:lnTo>
                    <a:pt x="336" y="447"/>
                  </a:lnTo>
                  <a:lnTo>
                    <a:pt x="330" y="445"/>
                  </a:lnTo>
                  <a:lnTo>
                    <a:pt x="316" y="444"/>
                  </a:lnTo>
                  <a:lnTo>
                    <a:pt x="303" y="444"/>
                  </a:lnTo>
                  <a:lnTo>
                    <a:pt x="299" y="445"/>
                  </a:lnTo>
                  <a:lnTo>
                    <a:pt x="299" y="445"/>
                  </a:lnTo>
                  <a:lnTo>
                    <a:pt x="299" y="445"/>
                  </a:lnTo>
                  <a:lnTo>
                    <a:pt x="303" y="451"/>
                  </a:lnTo>
                  <a:lnTo>
                    <a:pt x="318" y="458"/>
                  </a:lnTo>
                  <a:lnTo>
                    <a:pt x="332" y="464"/>
                  </a:lnTo>
                  <a:lnTo>
                    <a:pt x="338" y="465"/>
                  </a:lnTo>
                  <a:lnTo>
                    <a:pt x="342" y="465"/>
                  </a:lnTo>
                  <a:lnTo>
                    <a:pt x="342" y="465"/>
                  </a:lnTo>
                  <a:lnTo>
                    <a:pt x="345" y="465"/>
                  </a:lnTo>
                  <a:lnTo>
                    <a:pt x="347" y="467"/>
                  </a:lnTo>
                  <a:lnTo>
                    <a:pt x="353" y="471"/>
                  </a:lnTo>
                  <a:lnTo>
                    <a:pt x="356" y="477"/>
                  </a:lnTo>
                  <a:lnTo>
                    <a:pt x="357" y="479"/>
                  </a:lnTo>
                  <a:lnTo>
                    <a:pt x="356" y="482"/>
                  </a:lnTo>
                  <a:lnTo>
                    <a:pt x="356" y="482"/>
                  </a:lnTo>
                  <a:lnTo>
                    <a:pt x="353" y="487"/>
                  </a:lnTo>
                  <a:lnTo>
                    <a:pt x="353" y="494"/>
                  </a:lnTo>
                  <a:lnTo>
                    <a:pt x="353" y="505"/>
                  </a:lnTo>
                  <a:lnTo>
                    <a:pt x="353" y="505"/>
                  </a:lnTo>
                  <a:lnTo>
                    <a:pt x="352" y="506"/>
                  </a:lnTo>
                  <a:lnTo>
                    <a:pt x="350" y="506"/>
                  </a:lnTo>
                  <a:lnTo>
                    <a:pt x="345" y="506"/>
                  </a:lnTo>
                  <a:lnTo>
                    <a:pt x="339" y="505"/>
                  </a:lnTo>
                  <a:lnTo>
                    <a:pt x="332" y="505"/>
                  </a:lnTo>
                  <a:lnTo>
                    <a:pt x="332" y="505"/>
                  </a:lnTo>
                  <a:lnTo>
                    <a:pt x="328" y="506"/>
                  </a:lnTo>
                  <a:lnTo>
                    <a:pt x="323" y="508"/>
                  </a:lnTo>
                  <a:lnTo>
                    <a:pt x="320" y="512"/>
                  </a:lnTo>
                  <a:lnTo>
                    <a:pt x="319" y="516"/>
                  </a:lnTo>
                  <a:lnTo>
                    <a:pt x="319" y="516"/>
                  </a:lnTo>
                  <a:lnTo>
                    <a:pt x="319" y="519"/>
                  </a:lnTo>
                  <a:lnTo>
                    <a:pt x="318" y="522"/>
                  </a:lnTo>
                  <a:lnTo>
                    <a:pt x="313" y="528"/>
                  </a:lnTo>
                  <a:lnTo>
                    <a:pt x="309" y="533"/>
                  </a:lnTo>
                  <a:lnTo>
                    <a:pt x="308" y="536"/>
                  </a:lnTo>
                  <a:lnTo>
                    <a:pt x="306" y="541"/>
                  </a:lnTo>
                  <a:lnTo>
                    <a:pt x="306" y="541"/>
                  </a:lnTo>
                  <a:lnTo>
                    <a:pt x="306" y="543"/>
                  </a:lnTo>
                  <a:lnTo>
                    <a:pt x="308" y="546"/>
                  </a:lnTo>
                  <a:lnTo>
                    <a:pt x="311" y="549"/>
                  </a:lnTo>
                  <a:lnTo>
                    <a:pt x="316" y="552"/>
                  </a:lnTo>
                  <a:lnTo>
                    <a:pt x="322" y="555"/>
                  </a:lnTo>
                  <a:lnTo>
                    <a:pt x="322" y="555"/>
                  </a:lnTo>
                  <a:lnTo>
                    <a:pt x="323" y="556"/>
                  </a:lnTo>
                  <a:lnTo>
                    <a:pt x="322" y="558"/>
                  </a:lnTo>
                  <a:lnTo>
                    <a:pt x="318" y="560"/>
                  </a:lnTo>
                  <a:lnTo>
                    <a:pt x="312" y="563"/>
                  </a:lnTo>
                  <a:lnTo>
                    <a:pt x="311" y="566"/>
                  </a:lnTo>
                  <a:lnTo>
                    <a:pt x="309" y="569"/>
                  </a:lnTo>
                  <a:lnTo>
                    <a:pt x="309" y="569"/>
                  </a:lnTo>
                  <a:lnTo>
                    <a:pt x="309" y="572"/>
                  </a:lnTo>
                  <a:lnTo>
                    <a:pt x="312" y="575"/>
                  </a:lnTo>
                  <a:lnTo>
                    <a:pt x="318" y="582"/>
                  </a:lnTo>
                  <a:lnTo>
                    <a:pt x="325" y="588"/>
                  </a:lnTo>
                  <a:lnTo>
                    <a:pt x="332" y="592"/>
                  </a:lnTo>
                  <a:lnTo>
                    <a:pt x="332" y="592"/>
                  </a:lnTo>
                  <a:lnTo>
                    <a:pt x="333" y="593"/>
                  </a:lnTo>
                  <a:lnTo>
                    <a:pt x="335" y="596"/>
                  </a:lnTo>
                  <a:lnTo>
                    <a:pt x="335" y="603"/>
                  </a:lnTo>
                  <a:lnTo>
                    <a:pt x="333" y="612"/>
                  </a:lnTo>
                  <a:lnTo>
                    <a:pt x="335" y="619"/>
                  </a:lnTo>
                  <a:lnTo>
                    <a:pt x="335" y="619"/>
                  </a:lnTo>
                  <a:lnTo>
                    <a:pt x="336" y="622"/>
                  </a:lnTo>
                  <a:lnTo>
                    <a:pt x="338" y="623"/>
                  </a:lnTo>
                  <a:lnTo>
                    <a:pt x="340" y="623"/>
                  </a:lnTo>
                  <a:lnTo>
                    <a:pt x="343" y="623"/>
                  </a:lnTo>
                  <a:lnTo>
                    <a:pt x="343" y="625"/>
                  </a:lnTo>
                  <a:lnTo>
                    <a:pt x="345" y="627"/>
                  </a:lnTo>
                  <a:lnTo>
                    <a:pt x="345" y="627"/>
                  </a:lnTo>
                  <a:lnTo>
                    <a:pt x="345" y="632"/>
                  </a:lnTo>
                  <a:lnTo>
                    <a:pt x="345" y="634"/>
                  </a:lnTo>
                  <a:lnTo>
                    <a:pt x="347" y="637"/>
                  </a:lnTo>
                  <a:lnTo>
                    <a:pt x="350" y="640"/>
                  </a:lnTo>
                  <a:lnTo>
                    <a:pt x="352" y="644"/>
                  </a:lnTo>
                  <a:lnTo>
                    <a:pt x="352" y="644"/>
                  </a:lnTo>
                  <a:lnTo>
                    <a:pt x="353" y="646"/>
                  </a:lnTo>
                  <a:lnTo>
                    <a:pt x="355" y="647"/>
                  </a:lnTo>
                  <a:lnTo>
                    <a:pt x="359" y="650"/>
                  </a:lnTo>
                  <a:lnTo>
                    <a:pt x="363" y="653"/>
                  </a:lnTo>
                  <a:lnTo>
                    <a:pt x="365" y="654"/>
                  </a:lnTo>
                  <a:lnTo>
                    <a:pt x="365" y="657"/>
                  </a:lnTo>
                  <a:lnTo>
                    <a:pt x="365" y="657"/>
                  </a:lnTo>
                  <a:lnTo>
                    <a:pt x="365" y="663"/>
                  </a:lnTo>
                  <a:lnTo>
                    <a:pt x="366" y="669"/>
                  </a:lnTo>
                  <a:lnTo>
                    <a:pt x="372" y="677"/>
                  </a:lnTo>
                  <a:lnTo>
                    <a:pt x="372" y="677"/>
                  </a:lnTo>
                  <a:lnTo>
                    <a:pt x="382" y="686"/>
                  </a:lnTo>
                  <a:lnTo>
                    <a:pt x="386" y="691"/>
                  </a:lnTo>
                  <a:lnTo>
                    <a:pt x="390" y="696"/>
                  </a:lnTo>
                  <a:lnTo>
                    <a:pt x="390" y="696"/>
                  </a:lnTo>
                  <a:lnTo>
                    <a:pt x="393" y="701"/>
                  </a:lnTo>
                  <a:lnTo>
                    <a:pt x="397" y="706"/>
                  </a:lnTo>
                  <a:lnTo>
                    <a:pt x="402" y="708"/>
                  </a:lnTo>
                  <a:lnTo>
                    <a:pt x="404" y="708"/>
                  </a:lnTo>
                  <a:lnTo>
                    <a:pt x="409" y="708"/>
                  </a:lnTo>
                  <a:lnTo>
                    <a:pt x="409" y="708"/>
                  </a:lnTo>
                  <a:lnTo>
                    <a:pt x="413" y="707"/>
                  </a:lnTo>
                  <a:lnTo>
                    <a:pt x="417" y="710"/>
                  </a:lnTo>
                  <a:lnTo>
                    <a:pt x="420" y="711"/>
                  </a:lnTo>
                  <a:lnTo>
                    <a:pt x="424" y="713"/>
                  </a:lnTo>
                  <a:lnTo>
                    <a:pt x="424" y="713"/>
                  </a:lnTo>
                  <a:lnTo>
                    <a:pt x="429" y="713"/>
                  </a:lnTo>
                  <a:lnTo>
                    <a:pt x="434" y="714"/>
                  </a:lnTo>
                  <a:lnTo>
                    <a:pt x="440" y="717"/>
                  </a:lnTo>
                  <a:lnTo>
                    <a:pt x="443" y="721"/>
                  </a:lnTo>
                  <a:lnTo>
                    <a:pt x="443" y="721"/>
                  </a:lnTo>
                  <a:lnTo>
                    <a:pt x="444" y="723"/>
                  </a:lnTo>
                  <a:lnTo>
                    <a:pt x="447" y="724"/>
                  </a:lnTo>
                  <a:lnTo>
                    <a:pt x="456" y="728"/>
                  </a:lnTo>
                  <a:lnTo>
                    <a:pt x="471" y="731"/>
                  </a:lnTo>
                  <a:lnTo>
                    <a:pt x="471" y="731"/>
                  </a:lnTo>
                  <a:lnTo>
                    <a:pt x="473" y="731"/>
                  </a:lnTo>
                  <a:lnTo>
                    <a:pt x="474" y="730"/>
                  </a:lnTo>
                  <a:lnTo>
                    <a:pt x="477" y="727"/>
                  </a:lnTo>
                  <a:lnTo>
                    <a:pt x="480" y="723"/>
                  </a:lnTo>
                  <a:lnTo>
                    <a:pt x="483" y="720"/>
                  </a:lnTo>
                  <a:lnTo>
                    <a:pt x="483" y="720"/>
                  </a:lnTo>
                  <a:lnTo>
                    <a:pt x="484" y="717"/>
                  </a:lnTo>
                  <a:lnTo>
                    <a:pt x="485" y="714"/>
                  </a:lnTo>
                  <a:lnTo>
                    <a:pt x="487" y="706"/>
                  </a:lnTo>
                  <a:lnTo>
                    <a:pt x="488" y="698"/>
                  </a:lnTo>
                  <a:lnTo>
                    <a:pt x="488" y="696"/>
                  </a:lnTo>
                  <a:lnTo>
                    <a:pt x="491" y="694"/>
                  </a:lnTo>
                  <a:lnTo>
                    <a:pt x="491" y="694"/>
                  </a:lnTo>
                  <a:lnTo>
                    <a:pt x="493" y="693"/>
                  </a:lnTo>
                  <a:lnTo>
                    <a:pt x="493" y="690"/>
                  </a:lnTo>
                  <a:lnTo>
                    <a:pt x="494" y="681"/>
                  </a:lnTo>
                  <a:lnTo>
                    <a:pt x="493" y="673"/>
                  </a:lnTo>
                  <a:lnTo>
                    <a:pt x="491" y="670"/>
                  </a:lnTo>
                  <a:lnTo>
                    <a:pt x="490" y="669"/>
                  </a:lnTo>
                  <a:lnTo>
                    <a:pt x="490" y="669"/>
                  </a:lnTo>
                  <a:lnTo>
                    <a:pt x="487" y="667"/>
                  </a:lnTo>
                  <a:lnTo>
                    <a:pt x="487" y="664"/>
                  </a:lnTo>
                  <a:lnTo>
                    <a:pt x="491" y="661"/>
                  </a:lnTo>
                  <a:lnTo>
                    <a:pt x="497" y="661"/>
                  </a:lnTo>
                  <a:lnTo>
                    <a:pt x="497" y="661"/>
                  </a:lnTo>
                  <a:lnTo>
                    <a:pt x="501" y="661"/>
                  </a:lnTo>
                  <a:lnTo>
                    <a:pt x="503" y="660"/>
                  </a:lnTo>
                  <a:lnTo>
                    <a:pt x="505" y="656"/>
                  </a:lnTo>
                  <a:lnTo>
                    <a:pt x="507" y="653"/>
                  </a:lnTo>
                  <a:lnTo>
                    <a:pt x="508" y="652"/>
                  </a:lnTo>
                  <a:lnTo>
                    <a:pt x="510" y="650"/>
                  </a:lnTo>
                  <a:lnTo>
                    <a:pt x="510" y="650"/>
                  </a:lnTo>
                  <a:lnTo>
                    <a:pt x="511" y="649"/>
                  </a:lnTo>
                  <a:lnTo>
                    <a:pt x="513" y="647"/>
                  </a:lnTo>
                  <a:lnTo>
                    <a:pt x="514" y="643"/>
                  </a:lnTo>
                  <a:lnTo>
                    <a:pt x="514" y="640"/>
                  </a:lnTo>
                  <a:lnTo>
                    <a:pt x="517" y="637"/>
                  </a:lnTo>
                  <a:lnTo>
                    <a:pt x="517" y="637"/>
                  </a:lnTo>
                  <a:lnTo>
                    <a:pt x="518" y="636"/>
                  </a:lnTo>
                  <a:lnTo>
                    <a:pt x="518" y="633"/>
                  </a:lnTo>
                  <a:lnTo>
                    <a:pt x="518" y="630"/>
                  </a:lnTo>
                  <a:lnTo>
                    <a:pt x="517" y="626"/>
                  </a:lnTo>
                  <a:lnTo>
                    <a:pt x="517" y="626"/>
                  </a:lnTo>
                  <a:lnTo>
                    <a:pt x="515" y="623"/>
                  </a:lnTo>
                  <a:lnTo>
                    <a:pt x="517" y="622"/>
                  </a:lnTo>
                  <a:lnTo>
                    <a:pt x="520" y="620"/>
                  </a:lnTo>
                  <a:lnTo>
                    <a:pt x="522" y="619"/>
                  </a:lnTo>
                  <a:lnTo>
                    <a:pt x="522" y="619"/>
                  </a:lnTo>
                  <a:lnTo>
                    <a:pt x="525" y="617"/>
                  </a:lnTo>
                  <a:lnTo>
                    <a:pt x="527" y="613"/>
                  </a:lnTo>
                  <a:lnTo>
                    <a:pt x="524" y="610"/>
                  </a:lnTo>
                  <a:lnTo>
                    <a:pt x="520" y="607"/>
                  </a:lnTo>
                  <a:lnTo>
                    <a:pt x="520" y="607"/>
                  </a:lnTo>
                  <a:lnTo>
                    <a:pt x="515" y="605"/>
                  </a:lnTo>
                  <a:lnTo>
                    <a:pt x="515" y="600"/>
                  </a:lnTo>
                  <a:lnTo>
                    <a:pt x="515" y="599"/>
                  </a:lnTo>
                  <a:lnTo>
                    <a:pt x="517" y="599"/>
                  </a:lnTo>
                  <a:lnTo>
                    <a:pt x="520" y="599"/>
                  </a:lnTo>
                  <a:lnTo>
                    <a:pt x="522" y="600"/>
                  </a:lnTo>
                  <a:lnTo>
                    <a:pt x="522" y="600"/>
                  </a:lnTo>
                  <a:lnTo>
                    <a:pt x="527" y="603"/>
                  </a:lnTo>
                  <a:lnTo>
                    <a:pt x="531" y="603"/>
                  </a:lnTo>
                  <a:lnTo>
                    <a:pt x="532" y="600"/>
                  </a:lnTo>
                  <a:lnTo>
                    <a:pt x="531" y="596"/>
                  </a:lnTo>
                  <a:lnTo>
                    <a:pt x="531" y="596"/>
                  </a:lnTo>
                  <a:lnTo>
                    <a:pt x="530" y="595"/>
                  </a:lnTo>
                  <a:lnTo>
                    <a:pt x="530" y="593"/>
                  </a:lnTo>
                  <a:lnTo>
                    <a:pt x="532" y="590"/>
                  </a:lnTo>
                  <a:lnTo>
                    <a:pt x="538" y="588"/>
                  </a:lnTo>
                  <a:lnTo>
                    <a:pt x="547" y="588"/>
                  </a:lnTo>
                  <a:lnTo>
                    <a:pt x="547" y="588"/>
                  </a:lnTo>
                  <a:lnTo>
                    <a:pt x="552" y="586"/>
                  </a:lnTo>
                  <a:lnTo>
                    <a:pt x="557" y="583"/>
                  </a:lnTo>
                  <a:lnTo>
                    <a:pt x="559" y="579"/>
                  </a:lnTo>
                  <a:lnTo>
                    <a:pt x="559" y="573"/>
                  </a:lnTo>
                  <a:lnTo>
                    <a:pt x="559" y="573"/>
                  </a:lnTo>
                  <a:lnTo>
                    <a:pt x="559" y="570"/>
                  </a:lnTo>
                  <a:lnTo>
                    <a:pt x="559" y="569"/>
                  </a:lnTo>
                  <a:lnTo>
                    <a:pt x="564" y="568"/>
                  </a:lnTo>
                  <a:lnTo>
                    <a:pt x="567" y="569"/>
                  </a:lnTo>
                  <a:lnTo>
                    <a:pt x="568" y="570"/>
                  </a:lnTo>
                  <a:lnTo>
                    <a:pt x="568" y="573"/>
                  </a:lnTo>
                  <a:lnTo>
                    <a:pt x="568" y="573"/>
                  </a:lnTo>
                  <a:lnTo>
                    <a:pt x="565" y="578"/>
                  </a:lnTo>
                  <a:lnTo>
                    <a:pt x="567" y="582"/>
                  </a:lnTo>
                  <a:lnTo>
                    <a:pt x="568" y="583"/>
                  </a:lnTo>
                  <a:lnTo>
                    <a:pt x="571" y="582"/>
                  </a:lnTo>
                  <a:lnTo>
                    <a:pt x="571" y="582"/>
                  </a:lnTo>
                  <a:lnTo>
                    <a:pt x="575" y="579"/>
                  </a:lnTo>
                  <a:lnTo>
                    <a:pt x="581" y="578"/>
                  </a:lnTo>
                  <a:lnTo>
                    <a:pt x="589" y="578"/>
                  </a:lnTo>
                  <a:lnTo>
                    <a:pt x="601" y="575"/>
                  </a:lnTo>
                  <a:lnTo>
                    <a:pt x="601" y="575"/>
                  </a:lnTo>
                  <a:lnTo>
                    <a:pt x="612" y="570"/>
                  </a:lnTo>
                  <a:lnTo>
                    <a:pt x="623" y="563"/>
                  </a:lnTo>
                  <a:lnTo>
                    <a:pt x="631" y="553"/>
                  </a:lnTo>
                  <a:lnTo>
                    <a:pt x="633" y="549"/>
                  </a:lnTo>
                  <a:lnTo>
                    <a:pt x="636" y="545"/>
                  </a:lnTo>
                  <a:lnTo>
                    <a:pt x="636" y="545"/>
                  </a:lnTo>
                  <a:lnTo>
                    <a:pt x="638" y="541"/>
                  </a:lnTo>
                  <a:lnTo>
                    <a:pt x="641" y="536"/>
                  </a:lnTo>
                  <a:lnTo>
                    <a:pt x="648" y="532"/>
                  </a:lnTo>
                  <a:lnTo>
                    <a:pt x="655" y="529"/>
                  </a:lnTo>
                  <a:lnTo>
                    <a:pt x="656" y="528"/>
                  </a:lnTo>
                  <a:lnTo>
                    <a:pt x="656" y="525"/>
                  </a:lnTo>
                  <a:lnTo>
                    <a:pt x="656" y="525"/>
                  </a:lnTo>
                  <a:lnTo>
                    <a:pt x="656" y="519"/>
                  </a:lnTo>
                  <a:lnTo>
                    <a:pt x="656" y="518"/>
                  </a:lnTo>
                  <a:lnTo>
                    <a:pt x="658" y="516"/>
                  </a:lnTo>
                  <a:lnTo>
                    <a:pt x="663" y="515"/>
                  </a:lnTo>
                  <a:lnTo>
                    <a:pt x="672" y="518"/>
                  </a:lnTo>
                  <a:lnTo>
                    <a:pt x="672" y="518"/>
                  </a:lnTo>
                  <a:lnTo>
                    <a:pt x="676" y="521"/>
                  </a:lnTo>
                  <a:lnTo>
                    <a:pt x="678" y="519"/>
                  </a:lnTo>
                  <a:lnTo>
                    <a:pt x="679" y="518"/>
                  </a:lnTo>
                  <a:lnTo>
                    <a:pt x="680" y="516"/>
                  </a:lnTo>
                  <a:lnTo>
                    <a:pt x="683" y="515"/>
                  </a:lnTo>
                  <a:lnTo>
                    <a:pt x="687" y="515"/>
                  </a:lnTo>
                  <a:lnTo>
                    <a:pt x="687" y="515"/>
                  </a:lnTo>
                  <a:lnTo>
                    <a:pt x="695" y="514"/>
                  </a:lnTo>
                  <a:lnTo>
                    <a:pt x="699" y="512"/>
                  </a:lnTo>
                  <a:lnTo>
                    <a:pt x="703" y="511"/>
                  </a:lnTo>
                  <a:lnTo>
                    <a:pt x="710" y="509"/>
                  </a:lnTo>
                  <a:lnTo>
                    <a:pt x="710" y="509"/>
                  </a:lnTo>
                  <a:lnTo>
                    <a:pt x="723" y="508"/>
                  </a:lnTo>
                  <a:lnTo>
                    <a:pt x="740" y="505"/>
                  </a:lnTo>
                  <a:lnTo>
                    <a:pt x="756" y="499"/>
                  </a:lnTo>
                  <a:lnTo>
                    <a:pt x="763" y="496"/>
                  </a:lnTo>
                  <a:lnTo>
                    <a:pt x="769" y="494"/>
                  </a:lnTo>
                  <a:lnTo>
                    <a:pt x="769" y="494"/>
                  </a:lnTo>
                  <a:lnTo>
                    <a:pt x="779" y="487"/>
                  </a:lnTo>
                  <a:lnTo>
                    <a:pt x="791" y="481"/>
                  </a:lnTo>
                  <a:lnTo>
                    <a:pt x="804" y="475"/>
                  </a:lnTo>
                  <a:lnTo>
                    <a:pt x="814" y="469"/>
                  </a:lnTo>
                  <a:lnTo>
                    <a:pt x="814" y="469"/>
                  </a:lnTo>
                  <a:lnTo>
                    <a:pt x="820" y="465"/>
                  </a:lnTo>
                  <a:lnTo>
                    <a:pt x="823" y="462"/>
                  </a:lnTo>
                  <a:lnTo>
                    <a:pt x="823" y="461"/>
                  </a:lnTo>
                  <a:lnTo>
                    <a:pt x="820" y="462"/>
                  </a:lnTo>
                  <a:lnTo>
                    <a:pt x="820" y="462"/>
                  </a:lnTo>
                  <a:lnTo>
                    <a:pt x="814" y="464"/>
                  </a:lnTo>
                  <a:lnTo>
                    <a:pt x="807" y="465"/>
                  </a:lnTo>
                  <a:lnTo>
                    <a:pt x="798" y="464"/>
                  </a:lnTo>
                  <a:lnTo>
                    <a:pt x="791" y="464"/>
                  </a:lnTo>
                  <a:lnTo>
                    <a:pt x="791" y="464"/>
                  </a:lnTo>
                  <a:lnTo>
                    <a:pt x="774" y="458"/>
                  </a:lnTo>
                  <a:lnTo>
                    <a:pt x="764" y="457"/>
                  </a:lnTo>
                  <a:lnTo>
                    <a:pt x="760" y="457"/>
                  </a:lnTo>
                  <a:lnTo>
                    <a:pt x="756" y="459"/>
                  </a:lnTo>
                  <a:lnTo>
                    <a:pt x="756" y="459"/>
                  </a:lnTo>
                  <a:lnTo>
                    <a:pt x="753" y="461"/>
                  </a:lnTo>
                  <a:lnTo>
                    <a:pt x="750" y="459"/>
                  </a:lnTo>
                  <a:lnTo>
                    <a:pt x="750" y="458"/>
                  </a:lnTo>
                  <a:lnTo>
                    <a:pt x="750" y="457"/>
                  </a:lnTo>
                  <a:lnTo>
                    <a:pt x="754" y="451"/>
                  </a:lnTo>
                  <a:lnTo>
                    <a:pt x="757" y="450"/>
                  </a:lnTo>
                  <a:lnTo>
                    <a:pt x="760" y="448"/>
                  </a:lnTo>
                  <a:lnTo>
                    <a:pt x="760" y="448"/>
                  </a:lnTo>
                  <a:lnTo>
                    <a:pt x="764" y="447"/>
                  </a:lnTo>
                  <a:lnTo>
                    <a:pt x="766" y="444"/>
                  </a:lnTo>
                  <a:lnTo>
                    <a:pt x="763" y="434"/>
                  </a:lnTo>
                  <a:lnTo>
                    <a:pt x="763" y="434"/>
                  </a:lnTo>
                  <a:lnTo>
                    <a:pt x="763" y="431"/>
                  </a:lnTo>
                  <a:lnTo>
                    <a:pt x="764" y="430"/>
                  </a:lnTo>
                  <a:lnTo>
                    <a:pt x="767" y="428"/>
                  </a:lnTo>
                  <a:lnTo>
                    <a:pt x="771" y="430"/>
                  </a:lnTo>
                  <a:lnTo>
                    <a:pt x="779" y="434"/>
                  </a:lnTo>
                  <a:lnTo>
                    <a:pt x="783" y="437"/>
                  </a:lnTo>
                  <a:lnTo>
                    <a:pt x="786" y="441"/>
                  </a:lnTo>
                  <a:lnTo>
                    <a:pt x="786" y="441"/>
                  </a:lnTo>
                  <a:lnTo>
                    <a:pt x="793" y="448"/>
                  </a:lnTo>
                  <a:lnTo>
                    <a:pt x="801" y="452"/>
                  </a:lnTo>
                  <a:lnTo>
                    <a:pt x="811" y="454"/>
                  </a:lnTo>
                  <a:lnTo>
                    <a:pt x="821" y="452"/>
                  </a:lnTo>
                  <a:lnTo>
                    <a:pt x="821" y="452"/>
                  </a:lnTo>
                  <a:lnTo>
                    <a:pt x="824" y="451"/>
                  </a:lnTo>
                  <a:lnTo>
                    <a:pt x="827" y="448"/>
                  </a:lnTo>
                  <a:lnTo>
                    <a:pt x="827" y="447"/>
                  </a:lnTo>
                  <a:lnTo>
                    <a:pt x="827" y="444"/>
                  </a:lnTo>
                  <a:lnTo>
                    <a:pt x="825" y="437"/>
                  </a:lnTo>
                  <a:lnTo>
                    <a:pt x="825" y="434"/>
                  </a:lnTo>
                  <a:lnTo>
                    <a:pt x="827" y="431"/>
                  </a:lnTo>
                  <a:lnTo>
                    <a:pt x="827" y="431"/>
                  </a:lnTo>
                  <a:lnTo>
                    <a:pt x="827" y="430"/>
                  </a:lnTo>
                  <a:lnTo>
                    <a:pt x="827" y="428"/>
                  </a:lnTo>
                  <a:lnTo>
                    <a:pt x="823" y="424"/>
                  </a:lnTo>
                  <a:lnTo>
                    <a:pt x="808" y="413"/>
                  </a:lnTo>
                  <a:lnTo>
                    <a:pt x="793" y="403"/>
                  </a:lnTo>
                  <a:lnTo>
                    <a:pt x="787" y="398"/>
                  </a:lnTo>
                  <a:lnTo>
                    <a:pt x="786" y="394"/>
                  </a:lnTo>
                  <a:lnTo>
                    <a:pt x="786" y="394"/>
                  </a:lnTo>
                  <a:lnTo>
                    <a:pt x="784" y="393"/>
                  </a:lnTo>
                  <a:lnTo>
                    <a:pt x="786" y="391"/>
                  </a:lnTo>
                  <a:lnTo>
                    <a:pt x="791" y="391"/>
                  </a:lnTo>
                  <a:lnTo>
                    <a:pt x="800" y="394"/>
                  </a:lnTo>
                  <a:lnTo>
                    <a:pt x="808" y="397"/>
                  </a:lnTo>
                  <a:lnTo>
                    <a:pt x="808" y="397"/>
                  </a:lnTo>
                  <a:lnTo>
                    <a:pt x="813" y="398"/>
                  </a:lnTo>
                  <a:lnTo>
                    <a:pt x="817" y="398"/>
                  </a:lnTo>
                  <a:lnTo>
                    <a:pt x="818" y="395"/>
                  </a:lnTo>
                  <a:lnTo>
                    <a:pt x="821" y="394"/>
                  </a:lnTo>
                  <a:lnTo>
                    <a:pt x="823" y="387"/>
                  </a:lnTo>
                  <a:lnTo>
                    <a:pt x="824" y="381"/>
                  </a:lnTo>
                  <a:lnTo>
                    <a:pt x="824" y="381"/>
                  </a:lnTo>
                  <a:lnTo>
                    <a:pt x="823" y="378"/>
                  </a:lnTo>
                  <a:lnTo>
                    <a:pt x="820" y="377"/>
                  </a:lnTo>
                  <a:lnTo>
                    <a:pt x="808" y="376"/>
                  </a:lnTo>
                  <a:lnTo>
                    <a:pt x="797" y="377"/>
                  </a:lnTo>
                  <a:lnTo>
                    <a:pt x="790" y="378"/>
                  </a:lnTo>
                  <a:lnTo>
                    <a:pt x="786" y="380"/>
                  </a:lnTo>
                  <a:lnTo>
                    <a:pt x="786" y="380"/>
                  </a:lnTo>
                  <a:lnTo>
                    <a:pt x="781" y="381"/>
                  </a:lnTo>
                  <a:lnTo>
                    <a:pt x="777" y="381"/>
                  </a:lnTo>
                  <a:lnTo>
                    <a:pt x="774" y="380"/>
                  </a:lnTo>
                  <a:lnTo>
                    <a:pt x="771" y="378"/>
                  </a:lnTo>
                  <a:lnTo>
                    <a:pt x="770" y="376"/>
                  </a:lnTo>
                  <a:lnTo>
                    <a:pt x="771" y="373"/>
                  </a:lnTo>
                  <a:lnTo>
                    <a:pt x="773" y="371"/>
                  </a:lnTo>
                  <a:lnTo>
                    <a:pt x="779" y="370"/>
                  </a:lnTo>
                  <a:lnTo>
                    <a:pt x="779" y="370"/>
                  </a:lnTo>
                  <a:lnTo>
                    <a:pt x="783" y="368"/>
                  </a:lnTo>
                  <a:lnTo>
                    <a:pt x="786" y="367"/>
                  </a:lnTo>
                  <a:lnTo>
                    <a:pt x="786" y="366"/>
                  </a:lnTo>
                  <a:lnTo>
                    <a:pt x="786" y="364"/>
                  </a:lnTo>
                  <a:lnTo>
                    <a:pt x="784" y="360"/>
                  </a:lnTo>
                  <a:lnTo>
                    <a:pt x="784" y="358"/>
                  </a:lnTo>
                  <a:lnTo>
                    <a:pt x="784" y="357"/>
                  </a:lnTo>
                  <a:lnTo>
                    <a:pt x="784" y="357"/>
                  </a:lnTo>
                  <a:lnTo>
                    <a:pt x="787" y="356"/>
                  </a:lnTo>
                  <a:lnTo>
                    <a:pt x="790" y="357"/>
                  </a:lnTo>
                  <a:lnTo>
                    <a:pt x="800" y="361"/>
                  </a:lnTo>
                  <a:lnTo>
                    <a:pt x="811" y="366"/>
                  </a:lnTo>
                  <a:lnTo>
                    <a:pt x="816" y="367"/>
                  </a:lnTo>
                  <a:lnTo>
                    <a:pt x="820" y="367"/>
                  </a:lnTo>
                  <a:lnTo>
                    <a:pt x="820" y="367"/>
                  </a:lnTo>
                  <a:lnTo>
                    <a:pt x="827" y="366"/>
                  </a:lnTo>
                  <a:lnTo>
                    <a:pt x="834" y="366"/>
                  </a:lnTo>
                  <a:lnTo>
                    <a:pt x="841" y="364"/>
                  </a:lnTo>
                  <a:lnTo>
                    <a:pt x="847" y="360"/>
                  </a:lnTo>
                  <a:lnTo>
                    <a:pt x="847" y="360"/>
                  </a:lnTo>
                  <a:lnTo>
                    <a:pt x="850" y="357"/>
                  </a:lnTo>
                  <a:lnTo>
                    <a:pt x="848" y="356"/>
                  </a:lnTo>
                  <a:lnTo>
                    <a:pt x="845" y="353"/>
                  </a:lnTo>
                  <a:lnTo>
                    <a:pt x="841" y="350"/>
                  </a:lnTo>
                  <a:lnTo>
                    <a:pt x="833" y="346"/>
                  </a:lnTo>
                  <a:lnTo>
                    <a:pt x="825" y="340"/>
                  </a:lnTo>
                  <a:lnTo>
                    <a:pt x="825" y="340"/>
                  </a:lnTo>
                  <a:lnTo>
                    <a:pt x="825" y="339"/>
                  </a:lnTo>
                  <a:lnTo>
                    <a:pt x="828" y="337"/>
                  </a:lnTo>
                  <a:lnTo>
                    <a:pt x="838" y="336"/>
                  </a:lnTo>
                  <a:lnTo>
                    <a:pt x="861" y="337"/>
                  </a:lnTo>
                  <a:lnTo>
                    <a:pt x="861" y="337"/>
                  </a:lnTo>
                  <a:lnTo>
                    <a:pt x="864" y="337"/>
                  </a:lnTo>
                  <a:lnTo>
                    <a:pt x="867" y="336"/>
                  </a:lnTo>
                  <a:lnTo>
                    <a:pt x="870" y="330"/>
                  </a:lnTo>
                  <a:lnTo>
                    <a:pt x="870" y="329"/>
                  </a:lnTo>
                  <a:lnTo>
                    <a:pt x="870" y="327"/>
                  </a:lnTo>
                  <a:lnTo>
                    <a:pt x="868" y="326"/>
                  </a:lnTo>
                  <a:lnTo>
                    <a:pt x="865" y="326"/>
                  </a:lnTo>
                  <a:lnTo>
                    <a:pt x="865" y="326"/>
                  </a:lnTo>
                  <a:lnTo>
                    <a:pt x="862" y="327"/>
                  </a:lnTo>
                  <a:lnTo>
                    <a:pt x="857" y="326"/>
                  </a:lnTo>
                  <a:lnTo>
                    <a:pt x="847" y="322"/>
                  </a:lnTo>
                  <a:lnTo>
                    <a:pt x="841" y="319"/>
                  </a:lnTo>
                  <a:lnTo>
                    <a:pt x="838" y="314"/>
                  </a:lnTo>
                  <a:lnTo>
                    <a:pt x="835" y="312"/>
                  </a:lnTo>
                  <a:lnTo>
                    <a:pt x="837" y="309"/>
                  </a:lnTo>
                  <a:lnTo>
                    <a:pt x="837" y="309"/>
                  </a:lnTo>
                  <a:lnTo>
                    <a:pt x="838" y="306"/>
                  </a:lnTo>
                  <a:lnTo>
                    <a:pt x="841" y="304"/>
                  </a:lnTo>
                  <a:lnTo>
                    <a:pt x="848" y="304"/>
                  </a:lnTo>
                  <a:lnTo>
                    <a:pt x="855" y="306"/>
                  </a:lnTo>
                  <a:lnTo>
                    <a:pt x="860" y="304"/>
                  </a:lnTo>
                  <a:lnTo>
                    <a:pt x="865" y="303"/>
                  </a:lnTo>
                  <a:lnTo>
                    <a:pt x="865" y="303"/>
                  </a:lnTo>
                  <a:lnTo>
                    <a:pt x="868" y="300"/>
                  </a:lnTo>
                  <a:lnTo>
                    <a:pt x="870" y="296"/>
                  </a:lnTo>
                  <a:lnTo>
                    <a:pt x="870" y="292"/>
                  </a:lnTo>
                  <a:lnTo>
                    <a:pt x="868" y="286"/>
                  </a:lnTo>
                  <a:lnTo>
                    <a:pt x="867" y="282"/>
                  </a:lnTo>
                  <a:lnTo>
                    <a:pt x="864" y="277"/>
                  </a:lnTo>
                  <a:lnTo>
                    <a:pt x="860" y="275"/>
                  </a:lnTo>
                  <a:lnTo>
                    <a:pt x="857" y="275"/>
                  </a:lnTo>
                  <a:lnTo>
                    <a:pt x="857" y="275"/>
                  </a:lnTo>
                  <a:lnTo>
                    <a:pt x="840" y="272"/>
                  </a:lnTo>
                  <a:lnTo>
                    <a:pt x="831" y="270"/>
                  </a:lnTo>
                  <a:lnTo>
                    <a:pt x="830" y="269"/>
                  </a:lnTo>
                  <a:lnTo>
                    <a:pt x="828" y="267"/>
                  </a:lnTo>
                  <a:lnTo>
                    <a:pt x="828" y="267"/>
                  </a:lnTo>
                  <a:lnTo>
                    <a:pt x="828" y="265"/>
                  </a:lnTo>
                  <a:lnTo>
                    <a:pt x="825" y="263"/>
                  </a:lnTo>
                  <a:lnTo>
                    <a:pt x="821" y="260"/>
                  </a:lnTo>
                  <a:lnTo>
                    <a:pt x="817" y="257"/>
                  </a:lnTo>
                  <a:lnTo>
                    <a:pt x="816" y="256"/>
                  </a:lnTo>
                  <a:lnTo>
                    <a:pt x="817" y="255"/>
                  </a:lnTo>
                  <a:lnTo>
                    <a:pt x="817" y="255"/>
                  </a:lnTo>
                  <a:lnTo>
                    <a:pt x="818" y="253"/>
                  </a:lnTo>
                  <a:lnTo>
                    <a:pt x="821" y="253"/>
                  </a:lnTo>
                  <a:lnTo>
                    <a:pt x="825" y="255"/>
                  </a:lnTo>
                  <a:lnTo>
                    <a:pt x="831" y="255"/>
                  </a:lnTo>
                  <a:lnTo>
                    <a:pt x="834" y="255"/>
                  </a:lnTo>
                  <a:lnTo>
                    <a:pt x="838" y="252"/>
                  </a:lnTo>
                  <a:lnTo>
                    <a:pt x="838" y="252"/>
                  </a:lnTo>
                  <a:lnTo>
                    <a:pt x="843" y="249"/>
                  </a:lnTo>
                  <a:lnTo>
                    <a:pt x="848" y="249"/>
                  </a:lnTo>
                  <a:lnTo>
                    <a:pt x="861" y="249"/>
                  </a:lnTo>
                  <a:lnTo>
                    <a:pt x="872" y="252"/>
                  </a:lnTo>
                  <a:lnTo>
                    <a:pt x="882" y="252"/>
                  </a:lnTo>
                  <a:lnTo>
                    <a:pt x="882" y="252"/>
                  </a:lnTo>
                  <a:lnTo>
                    <a:pt x="885" y="250"/>
                  </a:lnTo>
                  <a:lnTo>
                    <a:pt x="885" y="248"/>
                  </a:lnTo>
                  <a:lnTo>
                    <a:pt x="885" y="245"/>
                  </a:lnTo>
                  <a:lnTo>
                    <a:pt x="882" y="242"/>
                  </a:lnTo>
                  <a:lnTo>
                    <a:pt x="878" y="236"/>
                  </a:lnTo>
                  <a:lnTo>
                    <a:pt x="875" y="235"/>
                  </a:lnTo>
                  <a:lnTo>
                    <a:pt x="872" y="235"/>
                  </a:lnTo>
                  <a:lnTo>
                    <a:pt x="872" y="235"/>
                  </a:lnTo>
                  <a:lnTo>
                    <a:pt x="865" y="236"/>
                  </a:lnTo>
                  <a:lnTo>
                    <a:pt x="857" y="236"/>
                  </a:lnTo>
                  <a:lnTo>
                    <a:pt x="853" y="236"/>
                  </a:lnTo>
                  <a:lnTo>
                    <a:pt x="850" y="235"/>
                  </a:lnTo>
                  <a:lnTo>
                    <a:pt x="847" y="232"/>
                  </a:lnTo>
                  <a:lnTo>
                    <a:pt x="845" y="229"/>
                  </a:lnTo>
                  <a:lnTo>
                    <a:pt x="845" y="229"/>
                  </a:lnTo>
                  <a:lnTo>
                    <a:pt x="845" y="226"/>
                  </a:lnTo>
                  <a:lnTo>
                    <a:pt x="848" y="225"/>
                  </a:lnTo>
                  <a:lnTo>
                    <a:pt x="855" y="225"/>
                  </a:lnTo>
                  <a:lnTo>
                    <a:pt x="862" y="226"/>
                  </a:lnTo>
                  <a:lnTo>
                    <a:pt x="865" y="225"/>
                  </a:lnTo>
                  <a:lnTo>
                    <a:pt x="868" y="225"/>
                  </a:lnTo>
                  <a:lnTo>
                    <a:pt x="868" y="225"/>
                  </a:lnTo>
                  <a:lnTo>
                    <a:pt x="867" y="222"/>
                  </a:lnTo>
                  <a:lnTo>
                    <a:pt x="864" y="219"/>
                  </a:lnTo>
                  <a:lnTo>
                    <a:pt x="854" y="215"/>
                  </a:lnTo>
                  <a:lnTo>
                    <a:pt x="848" y="213"/>
                  </a:lnTo>
                  <a:lnTo>
                    <a:pt x="843" y="213"/>
                  </a:lnTo>
                  <a:lnTo>
                    <a:pt x="838" y="215"/>
                  </a:lnTo>
                  <a:lnTo>
                    <a:pt x="835" y="218"/>
                  </a:lnTo>
                  <a:lnTo>
                    <a:pt x="835" y="218"/>
                  </a:lnTo>
                  <a:lnTo>
                    <a:pt x="833" y="220"/>
                  </a:lnTo>
                  <a:lnTo>
                    <a:pt x="830" y="222"/>
                  </a:lnTo>
                  <a:lnTo>
                    <a:pt x="827" y="223"/>
                  </a:lnTo>
                  <a:lnTo>
                    <a:pt x="824" y="223"/>
                  </a:lnTo>
                  <a:lnTo>
                    <a:pt x="821" y="223"/>
                  </a:lnTo>
                  <a:lnTo>
                    <a:pt x="820" y="222"/>
                  </a:lnTo>
                  <a:lnTo>
                    <a:pt x="820" y="220"/>
                  </a:lnTo>
                  <a:lnTo>
                    <a:pt x="823" y="218"/>
                  </a:lnTo>
                  <a:lnTo>
                    <a:pt x="823" y="218"/>
                  </a:lnTo>
                  <a:lnTo>
                    <a:pt x="825" y="215"/>
                  </a:lnTo>
                  <a:lnTo>
                    <a:pt x="828" y="212"/>
                  </a:lnTo>
                  <a:lnTo>
                    <a:pt x="831" y="203"/>
                  </a:lnTo>
                  <a:lnTo>
                    <a:pt x="833" y="195"/>
                  </a:lnTo>
                  <a:lnTo>
                    <a:pt x="833" y="188"/>
                  </a:lnTo>
                  <a:lnTo>
                    <a:pt x="833" y="188"/>
                  </a:lnTo>
                  <a:lnTo>
                    <a:pt x="834" y="185"/>
                  </a:lnTo>
                  <a:lnTo>
                    <a:pt x="837" y="184"/>
                  </a:lnTo>
                  <a:lnTo>
                    <a:pt x="848" y="179"/>
                  </a:lnTo>
                  <a:lnTo>
                    <a:pt x="854" y="176"/>
                  </a:lnTo>
                  <a:lnTo>
                    <a:pt x="858" y="174"/>
                  </a:lnTo>
                  <a:lnTo>
                    <a:pt x="861" y="171"/>
                  </a:lnTo>
                  <a:lnTo>
                    <a:pt x="861" y="166"/>
                  </a:lnTo>
                  <a:lnTo>
                    <a:pt x="861" y="166"/>
                  </a:lnTo>
                  <a:lnTo>
                    <a:pt x="861" y="162"/>
                  </a:lnTo>
                  <a:lnTo>
                    <a:pt x="862" y="158"/>
                  </a:lnTo>
                  <a:lnTo>
                    <a:pt x="865" y="155"/>
                  </a:lnTo>
                  <a:lnTo>
                    <a:pt x="868" y="154"/>
                  </a:lnTo>
                  <a:lnTo>
                    <a:pt x="878" y="151"/>
                  </a:lnTo>
                  <a:lnTo>
                    <a:pt x="888" y="151"/>
                  </a:lnTo>
                  <a:lnTo>
                    <a:pt x="888" y="151"/>
                  </a:lnTo>
                  <a:lnTo>
                    <a:pt x="891" y="149"/>
                  </a:lnTo>
                  <a:lnTo>
                    <a:pt x="892" y="148"/>
                  </a:lnTo>
                  <a:lnTo>
                    <a:pt x="891" y="145"/>
                  </a:lnTo>
                  <a:lnTo>
                    <a:pt x="889" y="144"/>
                  </a:lnTo>
                  <a:lnTo>
                    <a:pt x="884" y="139"/>
                  </a:lnTo>
                  <a:lnTo>
                    <a:pt x="881" y="138"/>
                  </a:lnTo>
                  <a:lnTo>
                    <a:pt x="877" y="138"/>
                  </a:lnTo>
                  <a:lnTo>
                    <a:pt x="877" y="138"/>
                  </a:lnTo>
                  <a:lnTo>
                    <a:pt x="868" y="139"/>
                  </a:lnTo>
                  <a:lnTo>
                    <a:pt x="861" y="144"/>
                  </a:lnTo>
                  <a:lnTo>
                    <a:pt x="855" y="147"/>
                  </a:lnTo>
                  <a:lnTo>
                    <a:pt x="853" y="147"/>
                  </a:lnTo>
                  <a:lnTo>
                    <a:pt x="850" y="147"/>
                  </a:lnTo>
                  <a:lnTo>
                    <a:pt x="850" y="147"/>
                  </a:lnTo>
                  <a:lnTo>
                    <a:pt x="850" y="144"/>
                  </a:lnTo>
                  <a:lnTo>
                    <a:pt x="850" y="142"/>
                  </a:lnTo>
                  <a:lnTo>
                    <a:pt x="855" y="138"/>
                  </a:lnTo>
                  <a:lnTo>
                    <a:pt x="864" y="134"/>
                  </a:lnTo>
                  <a:lnTo>
                    <a:pt x="872" y="132"/>
                  </a:lnTo>
                  <a:lnTo>
                    <a:pt x="872" y="132"/>
                  </a:lnTo>
                  <a:lnTo>
                    <a:pt x="892" y="132"/>
                  </a:lnTo>
                  <a:lnTo>
                    <a:pt x="904" y="129"/>
                  </a:lnTo>
                  <a:lnTo>
                    <a:pt x="912" y="127"/>
                  </a:lnTo>
                  <a:lnTo>
                    <a:pt x="912" y="127"/>
                  </a:lnTo>
                  <a:lnTo>
                    <a:pt x="914" y="125"/>
                  </a:lnTo>
                  <a:lnTo>
                    <a:pt x="914" y="124"/>
                  </a:lnTo>
                  <a:lnTo>
                    <a:pt x="907" y="121"/>
                  </a:lnTo>
                  <a:lnTo>
                    <a:pt x="895" y="119"/>
                  </a:lnTo>
                  <a:lnTo>
                    <a:pt x="882" y="119"/>
                  </a:lnTo>
                  <a:lnTo>
                    <a:pt x="882" y="119"/>
                  </a:lnTo>
                  <a:lnTo>
                    <a:pt x="874" y="119"/>
                  </a:lnTo>
                  <a:lnTo>
                    <a:pt x="872" y="119"/>
                  </a:lnTo>
                  <a:lnTo>
                    <a:pt x="872" y="118"/>
                  </a:lnTo>
                  <a:lnTo>
                    <a:pt x="874" y="117"/>
                  </a:lnTo>
                  <a:lnTo>
                    <a:pt x="877" y="115"/>
                  </a:lnTo>
                  <a:lnTo>
                    <a:pt x="891" y="115"/>
                  </a:lnTo>
                  <a:lnTo>
                    <a:pt x="891" y="115"/>
                  </a:lnTo>
                  <a:lnTo>
                    <a:pt x="904" y="114"/>
                  </a:lnTo>
                  <a:lnTo>
                    <a:pt x="911" y="111"/>
                  </a:lnTo>
                  <a:lnTo>
                    <a:pt x="917" y="110"/>
                  </a:lnTo>
                  <a:lnTo>
                    <a:pt x="925" y="108"/>
                  </a:lnTo>
                  <a:lnTo>
                    <a:pt x="925" y="108"/>
                  </a:lnTo>
                  <a:lnTo>
                    <a:pt x="934" y="105"/>
                  </a:lnTo>
                  <a:lnTo>
                    <a:pt x="938" y="102"/>
                  </a:lnTo>
                  <a:lnTo>
                    <a:pt x="941" y="100"/>
                  </a:lnTo>
                  <a:lnTo>
                    <a:pt x="946" y="98"/>
                  </a:lnTo>
                  <a:lnTo>
                    <a:pt x="946" y="98"/>
                  </a:lnTo>
                  <a:lnTo>
                    <a:pt x="956" y="97"/>
                  </a:lnTo>
                  <a:lnTo>
                    <a:pt x="968" y="92"/>
                  </a:lnTo>
                  <a:lnTo>
                    <a:pt x="978" y="87"/>
                  </a:lnTo>
                  <a:lnTo>
                    <a:pt x="981" y="84"/>
                  </a:lnTo>
                  <a:lnTo>
                    <a:pt x="982" y="83"/>
                  </a:lnTo>
                  <a:lnTo>
                    <a:pt x="982" y="83"/>
                  </a:lnTo>
                  <a:lnTo>
                    <a:pt x="981" y="80"/>
                  </a:lnTo>
                  <a:lnTo>
                    <a:pt x="976" y="77"/>
                  </a:lnTo>
                  <a:lnTo>
                    <a:pt x="961" y="73"/>
                  </a:lnTo>
                  <a:lnTo>
                    <a:pt x="944" y="68"/>
                  </a:lnTo>
                  <a:lnTo>
                    <a:pt x="928" y="67"/>
                  </a:lnTo>
                  <a:lnTo>
                    <a:pt x="928" y="67"/>
                  </a:lnTo>
                  <a:close/>
                  <a:moveTo>
                    <a:pt x="336" y="479"/>
                  </a:moveTo>
                  <a:lnTo>
                    <a:pt x="336" y="479"/>
                  </a:lnTo>
                  <a:lnTo>
                    <a:pt x="336" y="477"/>
                  </a:lnTo>
                  <a:lnTo>
                    <a:pt x="335" y="475"/>
                  </a:lnTo>
                  <a:lnTo>
                    <a:pt x="332" y="474"/>
                  </a:lnTo>
                  <a:lnTo>
                    <a:pt x="328" y="472"/>
                  </a:lnTo>
                  <a:lnTo>
                    <a:pt x="326" y="471"/>
                  </a:lnTo>
                  <a:lnTo>
                    <a:pt x="323" y="468"/>
                  </a:lnTo>
                  <a:lnTo>
                    <a:pt x="323" y="468"/>
                  </a:lnTo>
                  <a:lnTo>
                    <a:pt x="320" y="464"/>
                  </a:lnTo>
                  <a:lnTo>
                    <a:pt x="318" y="462"/>
                  </a:lnTo>
                  <a:lnTo>
                    <a:pt x="308" y="458"/>
                  </a:lnTo>
                  <a:lnTo>
                    <a:pt x="298" y="458"/>
                  </a:lnTo>
                  <a:lnTo>
                    <a:pt x="293" y="459"/>
                  </a:lnTo>
                  <a:lnTo>
                    <a:pt x="292" y="462"/>
                  </a:lnTo>
                  <a:lnTo>
                    <a:pt x="292" y="462"/>
                  </a:lnTo>
                  <a:lnTo>
                    <a:pt x="288" y="467"/>
                  </a:lnTo>
                  <a:lnTo>
                    <a:pt x="288" y="471"/>
                  </a:lnTo>
                  <a:lnTo>
                    <a:pt x="288" y="474"/>
                  </a:lnTo>
                  <a:lnTo>
                    <a:pt x="291" y="475"/>
                  </a:lnTo>
                  <a:lnTo>
                    <a:pt x="291" y="475"/>
                  </a:lnTo>
                  <a:lnTo>
                    <a:pt x="295" y="479"/>
                  </a:lnTo>
                  <a:lnTo>
                    <a:pt x="298" y="481"/>
                  </a:lnTo>
                  <a:lnTo>
                    <a:pt x="302" y="482"/>
                  </a:lnTo>
                  <a:lnTo>
                    <a:pt x="308" y="487"/>
                  </a:lnTo>
                  <a:lnTo>
                    <a:pt x="308" y="487"/>
                  </a:lnTo>
                  <a:lnTo>
                    <a:pt x="311" y="488"/>
                  </a:lnTo>
                  <a:lnTo>
                    <a:pt x="315" y="489"/>
                  </a:lnTo>
                  <a:lnTo>
                    <a:pt x="325" y="488"/>
                  </a:lnTo>
                  <a:lnTo>
                    <a:pt x="333" y="485"/>
                  </a:lnTo>
                  <a:lnTo>
                    <a:pt x="335" y="482"/>
                  </a:lnTo>
                  <a:lnTo>
                    <a:pt x="336" y="479"/>
                  </a:lnTo>
                  <a:lnTo>
                    <a:pt x="336" y="479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39" name="Freeform 311">
              <a:extLst>
                <a:ext uri="{FF2B5EF4-FFF2-40B4-BE49-F238E27FC236}">
                  <a16:creationId xmlns="" xmlns:a16="http://schemas.microsoft.com/office/drawing/2014/main" id="{5298329A-CD48-794A-9516-D1E6A72879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8975" y="1195388"/>
              <a:ext cx="2262188" cy="1738313"/>
            </a:xfrm>
            <a:custGeom>
              <a:avLst/>
              <a:gdLst/>
              <a:ahLst/>
              <a:cxnLst>
                <a:cxn ang="0">
                  <a:pos x="294" y="420"/>
                </a:cxn>
                <a:cxn ang="0">
                  <a:pos x="249" y="381"/>
                </a:cxn>
                <a:cxn ang="0">
                  <a:pos x="532" y="360"/>
                </a:cxn>
                <a:cxn ang="0">
                  <a:pos x="364" y="377"/>
                </a:cxn>
                <a:cxn ang="0">
                  <a:pos x="485" y="491"/>
                </a:cxn>
                <a:cxn ang="0">
                  <a:pos x="313" y="265"/>
                </a:cxn>
                <a:cxn ang="0">
                  <a:pos x="356" y="221"/>
                </a:cxn>
                <a:cxn ang="0">
                  <a:pos x="461" y="299"/>
                </a:cxn>
                <a:cxn ang="0">
                  <a:pos x="509" y="279"/>
                </a:cxn>
                <a:cxn ang="0">
                  <a:pos x="502" y="199"/>
                </a:cxn>
                <a:cxn ang="0">
                  <a:pos x="670" y="175"/>
                </a:cxn>
                <a:cxn ang="0">
                  <a:pos x="593" y="280"/>
                </a:cxn>
                <a:cxn ang="0">
                  <a:pos x="660" y="296"/>
                </a:cxn>
                <a:cxn ang="0">
                  <a:pos x="764" y="307"/>
                </a:cxn>
                <a:cxn ang="0">
                  <a:pos x="697" y="322"/>
                </a:cxn>
                <a:cxn ang="0">
                  <a:pos x="898" y="312"/>
                </a:cxn>
                <a:cxn ang="0">
                  <a:pos x="777" y="255"/>
                </a:cxn>
                <a:cxn ang="0">
                  <a:pos x="858" y="172"/>
                </a:cxn>
                <a:cxn ang="0">
                  <a:pos x="752" y="91"/>
                </a:cxn>
                <a:cxn ang="0">
                  <a:pos x="927" y="98"/>
                </a:cxn>
                <a:cxn ang="0">
                  <a:pos x="865" y="176"/>
                </a:cxn>
                <a:cxn ang="0">
                  <a:pos x="952" y="246"/>
                </a:cxn>
                <a:cxn ang="0">
                  <a:pos x="1065" y="145"/>
                </a:cxn>
                <a:cxn ang="0">
                  <a:pos x="1198" y="17"/>
                </a:cxn>
                <a:cxn ang="0">
                  <a:pos x="929" y="36"/>
                </a:cxn>
                <a:cxn ang="0">
                  <a:pos x="952" y="643"/>
                </a:cxn>
                <a:cxn ang="0">
                  <a:pos x="972" y="623"/>
                </a:cxn>
                <a:cxn ang="0">
                  <a:pos x="1189" y="457"/>
                </a:cxn>
                <a:cxn ang="0">
                  <a:pos x="1020" y="370"/>
                </a:cxn>
                <a:cxn ang="0">
                  <a:pos x="882" y="357"/>
                </a:cxn>
                <a:cxn ang="0">
                  <a:pos x="997" y="441"/>
                </a:cxn>
                <a:cxn ang="0">
                  <a:pos x="1111" y="542"/>
                </a:cxn>
                <a:cxn ang="0">
                  <a:pos x="1208" y="666"/>
                </a:cxn>
                <a:cxn ang="0">
                  <a:pos x="1024" y="516"/>
                </a:cxn>
                <a:cxn ang="0">
                  <a:pos x="1414" y="972"/>
                </a:cxn>
                <a:cxn ang="0">
                  <a:pos x="1327" y="989"/>
                </a:cxn>
                <a:cxn ang="0">
                  <a:pos x="1302" y="1004"/>
                </a:cxn>
                <a:cxn ang="0">
                  <a:pos x="1149" y="977"/>
                </a:cxn>
                <a:cxn ang="0">
                  <a:pos x="1311" y="862"/>
                </a:cxn>
                <a:cxn ang="0">
                  <a:pos x="1260" y="747"/>
                </a:cxn>
                <a:cxn ang="0">
                  <a:pos x="1152" y="716"/>
                </a:cxn>
                <a:cxn ang="0">
                  <a:pos x="1017" y="687"/>
                </a:cxn>
                <a:cxn ang="0">
                  <a:pos x="989" y="911"/>
                </a:cxn>
                <a:cxn ang="0">
                  <a:pos x="775" y="751"/>
                </a:cxn>
                <a:cxn ang="0">
                  <a:pos x="832" y="609"/>
                </a:cxn>
                <a:cxn ang="0">
                  <a:pos x="944" y="541"/>
                </a:cxn>
                <a:cxn ang="0">
                  <a:pos x="886" y="505"/>
                </a:cxn>
                <a:cxn ang="0">
                  <a:pos x="819" y="467"/>
                </a:cxn>
                <a:cxn ang="0">
                  <a:pos x="798" y="329"/>
                </a:cxn>
                <a:cxn ang="0">
                  <a:pos x="755" y="475"/>
                </a:cxn>
                <a:cxn ang="0">
                  <a:pos x="727" y="467"/>
                </a:cxn>
                <a:cxn ang="0">
                  <a:pos x="582" y="495"/>
                </a:cxn>
                <a:cxn ang="0">
                  <a:pos x="498" y="508"/>
                </a:cxn>
                <a:cxn ang="0">
                  <a:pos x="232" y="454"/>
                </a:cxn>
                <a:cxn ang="0">
                  <a:pos x="129" y="465"/>
                </a:cxn>
                <a:cxn ang="0">
                  <a:pos x="75" y="730"/>
                </a:cxn>
                <a:cxn ang="0">
                  <a:pos x="210" y="896"/>
                </a:cxn>
                <a:cxn ang="0">
                  <a:pos x="851" y="960"/>
                </a:cxn>
                <a:cxn ang="0">
                  <a:pos x="996" y="1085"/>
                </a:cxn>
                <a:cxn ang="0">
                  <a:pos x="1235" y="1037"/>
                </a:cxn>
                <a:cxn ang="0">
                  <a:pos x="299" y="588"/>
                </a:cxn>
                <a:cxn ang="0">
                  <a:pos x="444" y="681"/>
                </a:cxn>
                <a:cxn ang="0">
                  <a:pos x="686" y="855"/>
                </a:cxn>
              </a:cxnLst>
              <a:rect l="0" t="0" r="r" b="b"/>
              <a:pathLst>
                <a:path w="1425" h="1095">
                  <a:moveTo>
                    <a:pt x="282" y="960"/>
                  </a:moveTo>
                  <a:lnTo>
                    <a:pt x="282" y="960"/>
                  </a:lnTo>
                  <a:lnTo>
                    <a:pt x="277" y="957"/>
                  </a:lnTo>
                  <a:lnTo>
                    <a:pt x="272" y="956"/>
                  </a:lnTo>
                  <a:lnTo>
                    <a:pt x="266" y="953"/>
                  </a:lnTo>
                  <a:lnTo>
                    <a:pt x="264" y="953"/>
                  </a:lnTo>
                  <a:lnTo>
                    <a:pt x="263" y="952"/>
                  </a:lnTo>
                  <a:lnTo>
                    <a:pt x="263" y="952"/>
                  </a:lnTo>
                  <a:lnTo>
                    <a:pt x="260" y="946"/>
                  </a:lnTo>
                  <a:lnTo>
                    <a:pt x="255" y="939"/>
                  </a:lnTo>
                  <a:lnTo>
                    <a:pt x="249" y="933"/>
                  </a:lnTo>
                  <a:lnTo>
                    <a:pt x="246" y="930"/>
                  </a:lnTo>
                  <a:lnTo>
                    <a:pt x="245" y="930"/>
                  </a:lnTo>
                  <a:lnTo>
                    <a:pt x="245" y="930"/>
                  </a:lnTo>
                  <a:lnTo>
                    <a:pt x="235" y="930"/>
                  </a:lnTo>
                  <a:lnTo>
                    <a:pt x="229" y="929"/>
                  </a:lnTo>
                  <a:lnTo>
                    <a:pt x="223" y="926"/>
                  </a:lnTo>
                  <a:lnTo>
                    <a:pt x="223" y="926"/>
                  </a:lnTo>
                  <a:lnTo>
                    <a:pt x="218" y="922"/>
                  </a:lnTo>
                  <a:lnTo>
                    <a:pt x="213" y="922"/>
                  </a:lnTo>
                  <a:lnTo>
                    <a:pt x="210" y="922"/>
                  </a:lnTo>
                  <a:lnTo>
                    <a:pt x="206" y="923"/>
                  </a:lnTo>
                  <a:lnTo>
                    <a:pt x="206" y="923"/>
                  </a:lnTo>
                  <a:lnTo>
                    <a:pt x="205" y="925"/>
                  </a:lnTo>
                  <a:lnTo>
                    <a:pt x="205" y="925"/>
                  </a:lnTo>
                  <a:lnTo>
                    <a:pt x="208" y="926"/>
                  </a:lnTo>
                  <a:lnTo>
                    <a:pt x="210" y="929"/>
                  </a:lnTo>
                  <a:lnTo>
                    <a:pt x="212" y="930"/>
                  </a:lnTo>
                  <a:lnTo>
                    <a:pt x="212" y="930"/>
                  </a:lnTo>
                  <a:lnTo>
                    <a:pt x="212" y="933"/>
                  </a:lnTo>
                  <a:lnTo>
                    <a:pt x="213" y="935"/>
                  </a:lnTo>
                  <a:lnTo>
                    <a:pt x="216" y="936"/>
                  </a:lnTo>
                  <a:lnTo>
                    <a:pt x="219" y="936"/>
                  </a:lnTo>
                  <a:lnTo>
                    <a:pt x="219" y="936"/>
                  </a:lnTo>
                  <a:lnTo>
                    <a:pt x="222" y="936"/>
                  </a:lnTo>
                  <a:lnTo>
                    <a:pt x="225" y="939"/>
                  </a:lnTo>
                  <a:lnTo>
                    <a:pt x="227" y="943"/>
                  </a:lnTo>
                  <a:lnTo>
                    <a:pt x="230" y="945"/>
                  </a:lnTo>
                  <a:lnTo>
                    <a:pt x="230" y="945"/>
                  </a:lnTo>
                  <a:lnTo>
                    <a:pt x="233" y="946"/>
                  </a:lnTo>
                  <a:lnTo>
                    <a:pt x="235" y="948"/>
                  </a:lnTo>
                  <a:lnTo>
                    <a:pt x="237" y="950"/>
                  </a:lnTo>
                  <a:lnTo>
                    <a:pt x="240" y="952"/>
                  </a:lnTo>
                  <a:lnTo>
                    <a:pt x="240" y="952"/>
                  </a:lnTo>
                  <a:lnTo>
                    <a:pt x="243" y="952"/>
                  </a:lnTo>
                  <a:lnTo>
                    <a:pt x="246" y="955"/>
                  </a:lnTo>
                  <a:lnTo>
                    <a:pt x="249" y="960"/>
                  </a:lnTo>
                  <a:lnTo>
                    <a:pt x="249" y="960"/>
                  </a:lnTo>
                  <a:lnTo>
                    <a:pt x="252" y="962"/>
                  </a:lnTo>
                  <a:lnTo>
                    <a:pt x="255" y="962"/>
                  </a:lnTo>
                  <a:lnTo>
                    <a:pt x="256" y="962"/>
                  </a:lnTo>
                  <a:lnTo>
                    <a:pt x="257" y="963"/>
                  </a:lnTo>
                  <a:lnTo>
                    <a:pt x="257" y="963"/>
                  </a:lnTo>
                  <a:lnTo>
                    <a:pt x="257" y="966"/>
                  </a:lnTo>
                  <a:lnTo>
                    <a:pt x="260" y="967"/>
                  </a:lnTo>
                  <a:lnTo>
                    <a:pt x="263" y="970"/>
                  </a:lnTo>
                  <a:lnTo>
                    <a:pt x="264" y="973"/>
                  </a:lnTo>
                  <a:lnTo>
                    <a:pt x="264" y="973"/>
                  </a:lnTo>
                  <a:lnTo>
                    <a:pt x="277" y="975"/>
                  </a:lnTo>
                  <a:lnTo>
                    <a:pt x="284" y="975"/>
                  </a:lnTo>
                  <a:lnTo>
                    <a:pt x="290" y="973"/>
                  </a:lnTo>
                  <a:lnTo>
                    <a:pt x="290" y="973"/>
                  </a:lnTo>
                  <a:lnTo>
                    <a:pt x="292" y="966"/>
                  </a:lnTo>
                  <a:lnTo>
                    <a:pt x="292" y="966"/>
                  </a:lnTo>
                  <a:lnTo>
                    <a:pt x="292" y="965"/>
                  </a:lnTo>
                  <a:lnTo>
                    <a:pt x="289" y="963"/>
                  </a:lnTo>
                  <a:lnTo>
                    <a:pt x="286" y="962"/>
                  </a:lnTo>
                  <a:lnTo>
                    <a:pt x="282" y="960"/>
                  </a:lnTo>
                  <a:lnTo>
                    <a:pt x="282" y="960"/>
                  </a:lnTo>
                  <a:close/>
                  <a:moveTo>
                    <a:pt x="269" y="394"/>
                  </a:moveTo>
                  <a:lnTo>
                    <a:pt x="269" y="394"/>
                  </a:lnTo>
                  <a:lnTo>
                    <a:pt x="273" y="397"/>
                  </a:lnTo>
                  <a:lnTo>
                    <a:pt x="277" y="400"/>
                  </a:lnTo>
                  <a:lnTo>
                    <a:pt x="282" y="408"/>
                  </a:lnTo>
                  <a:lnTo>
                    <a:pt x="287" y="417"/>
                  </a:lnTo>
                  <a:lnTo>
                    <a:pt x="289" y="420"/>
                  </a:lnTo>
                  <a:lnTo>
                    <a:pt x="292" y="420"/>
                  </a:lnTo>
                  <a:lnTo>
                    <a:pt x="292" y="420"/>
                  </a:lnTo>
                  <a:lnTo>
                    <a:pt x="294" y="420"/>
                  </a:lnTo>
                  <a:lnTo>
                    <a:pt x="296" y="417"/>
                  </a:lnTo>
                  <a:lnTo>
                    <a:pt x="297" y="414"/>
                  </a:lnTo>
                  <a:lnTo>
                    <a:pt x="303" y="413"/>
                  </a:lnTo>
                  <a:lnTo>
                    <a:pt x="303" y="413"/>
                  </a:lnTo>
                  <a:lnTo>
                    <a:pt x="307" y="413"/>
                  </a:lnTo>
                  <a:lnTo>
                    <a:pt x="311" y="411"/>
                  </a:lnTo>
                  <a:lnTo>
                    <a:pt x="314" y="410"/>
                  </a:lnTo>
                  <a:lnTo>
                    <a:pt x="319" y="408"/>
                  </a:lnTo>
                  <a:lnTo>
                    <a:pt x="319" y="408"/>
                  </a:lnTo>
                  <a:lnTo>
                    <a:pt x="324" y="408"/>
                  </a:lnTo>
                  <a:lnTo>
                    <a:pt x="330" y="407"/>
                  </a:lnTo>
                  <a:lnTo>
                    <a:pt x="333" y="403"/>
                  </a:lnTo>
                  <a:lnTo>
                    <a:pt x="334" y="397"/>
                  </a:lnTo>
                  <a:lnTo>
                    <a:pt x="334" y="397"/>
                  </a:lnTo>
                  <a:lnTo>
                    <a:pt x="336" y="390"/>
                  </a:lnTo>
                  <a:lnTo>
                    <a:pt x="338" y="386"/>
                  </a:lnTo>
                  <a:lnTo>
                    <a:pt x="343" y="383"/>
                  </a:lnTo>
                  <a:lnTo>
                    <a:pt x="348" y="381"/>
                  </a:lnTo>
                  <a:lnTo>
                    <a:pt x="348" y="381"/>
                  </a:lnTo>
                  <a:lnTo>
                    <a:pt x="351" y="380"/>
                  </a:lnTo>
                  <a:lnTo>
                    <a:pt x="353" y="378"/>
                  </a:lnTo>
                  <a:lnTo>
                    <a:pt x="354" y="374"/>
                  </a:lnTo>
                  <a:lnTo>
                    <a:pt x="356" y="369"/>
                  </a:lnTo>
                  <a:lnTo>
                    <a:pt x="358" y="367"/>
                  </a:lnTo>
                  <a:lnTo>
                    <a:pt x="361" y="366"/>
                  </a:lnTo>
                  <a:lnTo>
                    <a:pt x="361" y="366"/>
                  </a:lnTo>
                  <a:lnTo>
                    <a:pt x="374" y="361"/>
                  </a:lnTo>
                  <a:lnTo>
                    <a:pt x="390" y="356"/>
                  </a:lnTo>
                  <a:lnTo>
                    <a:pt x="404" y="349"/>
                  </a:lnTo>
                  <a:lnTo>
                    <a:pt x="412" y="344"/>
                  </a:lnTo>
                  <a:lnTo>
                    <a:pt x="412" y="344"/>
                  </a:lnTo>
                  <a:lnTo>
                    <a:pt x="414" y="343"/>
                  </a:lnTo>
                  <a:lnTo>
                    <a:pt x="414" y="340"/>
                  </a:lnTo>
                  <a:lnTo>
                    <a:pt x="410" y="337"/>
                  </a:lnTo>
                  <a:lnTo>
                    <a:pt x="393" y="326"/>
                  </a:lnTo>
                  <a:lnTo>
                    <a:pt x="393" y="326"/>
                  </a:lnTo>
                  <a:lnTo>
                    <a:pt x="384" y="322"/>
                  </a:lnTo>
                  <a:lnTo>
                    <a:pt x="375" y="319"/>
                  </a:lnTo>
                  <a:lnTo>
                    <a:pt x="368" y="320"/>
                  </a:lnTo>
                  <a:lnTo>
                    <a:pt x="360" y="323"/>
                  </a:lnTo>
                  <a:lnTo>
                    <a:pt x="360" y="323"/>
                  </a:lnTo>
                  <a:lnTo>
                    <a:pt x="357" y="324"/>
                  </a:lnTo>
                  <a:lnTo>
                    <a:pt x="356" y="324"/>
                  </a:lnTo>
                  <a:lnTo>
                    <a:pt x="356" y="323"/>
                  </a:lnTo>
                  <a:lnTo>
                    <a:pt x="354" y="322"/>
                  </a:lnTo>
                  <a:lnTo>
                    <a:pt x="354" y="319"/>
                  </a:lnTo>
                  <a:lnTo>
                    <a:pt x="353" y="319"/>
                  </a:lnTo>
                  <a:lnTo>
                    <a:pt x="350" y="319"/>
                  </a:lnTo>
                  <a:lnTo>
                    <a:pt x="350" y="319"/>
                  </a:lnTo>
                  <a:lnTo>
                    <a:pt x="347" y="320"/>
                  </a:lnTo>
                  <a:lnTo>
                    <a:pt x="343" y="320"/>
                  </a:lnTo>
                  <a:lnTo>
                    <a:pt x="333" y="317"/>
                  </a:lnTo>
                  <a:lnTo>
                    <a:pt x="323" y="313"/>
                  </a:lnTo>
                  <a:lnTo>
                    <a:pt x="319" y="310"/>
                  </a:lnTo>
                  <a:lnTo>
                    <a:pt x="319" y="310"/>
                  </a:lnTo>
                  <a:lnTo>
                    <a:pt x="316" y="309"/>
                  </a:lnTo>
                  <a:lnTo>
                    <a:pt x="310" y="310"/>
                  </a:lnTo>
                  <a:lnTo>
                    <a:pt x="296" y="313"/>
                  </a:lnTo>
                  <a:lnTo>
                    <a:pt x="279" y="316"/>
                  </a:lnTo>
                  <a:lnTo>
                    <a:pt x="267" y="317"/>
                  </a:lnTo>
                  <a:lnTo>
                    <a:pt x="267" y="317"/>
                  </a:lnTo>
                  <a:lnTo>
                    <a:pt x="266" y="319"/>
                  </a:lnTo>
                  <a:lnTo>
                    <a:pt x="264" y="320"/>
                  </a:lnTo>
                  <a:lnTo>
                    <a:pt x="264" y="322"/>
                  </a:lnTo>
                  <a:lnTo>
                    <a:pt x="266" y="323"/>
                  </a:lnTo>
                  <a:lnTo>
                    <a:pt x="270" y="329"/>
                  </a:lnTo>
                  <a:lnTo>
                    <a:pt x="274" y="333"/>
                  </a:lnTo>
                  <a:lnTo>
                    <a:pt x="274" y="333"/>
                  </a:lnTo>
                  <a:lnTo>
                    <a:pt x="276" y="336"/>
                  </a:lnTo>
                  <a:lnTo>
                    <a:pt x="276" y="339"/>
                  </a:lnTo>
                  <a:lnTo>
                    <a:pt x="270" y="346"/>
                  </a:lnTo>
                  <a:lnTo>
                    <a:pt x="264" y="353"/>
                  </a:lnTo>
                  <a:lnTo>
                    <a:pt x="263" y="356"/>
                  </a:lnTo>
                  <a:lnTo>
                    <a:pt x="263" y="357"/>
                  </a:lnTo>
                  <a:lnTo>
                    <a:pt x="263" y="357"/>
                  </a:lnTo>
                  <a:lnTo>
                    <a:pt x="264" y="359"/>
                  </a:lnTo>
                  <a:lnTo>
                    <a:pt x="264" y="360"/>
                  </a:lnTo>
                  <a:lnTo>
                    <a:pt x="262" y="366"/>
                  </a:lnTo>
                  <a:lnTo>
                    <a:pt x="249" y="381"/>
                  </a:lnTo>
                  <a:lnTo>
                    <a:pt x="249" y="381"/>
                  </a:lnTo>
                  <a:lnTo>
                    <a:pt x="247" y="386"/>
                  </a:lnTo>
                  <a:lnTo>
                    <a:pt x="246" y="387"/>
                  </a:lnTo>
                  <a:lnTo>
                    <a:pt x="247" y="390"/>
                  </a:lnTo>
                  <a:lnTo>
                    <a:pt x="250" y="391"/>
                  </a:lnTo>
                  <a:lnTo>
                    <a:pt x="259" y="393"/>
                  </a:lnTo>
                  <a:lnTo>
                    <a:pt x="269" y="394"/>
                  </a:lnTo>
                  <a:lnTo>
                    <a:pt x="269" y="394"/>
                  </a:lnTo>
                  <a:close/>
                  <a:moveTo>
                    <a:pt x="624" y="452"/>
                  </a:moveTo>
                  <a:lnTo>
                    <a:pt x="624" y="452"/>
                  </a:lnTo>
                  <a:lnTo>
                    <a:pt x="627" y="452"/>
                  </a:lnTo>
                  <a:lnTo>
                    <a:pt x="630" y="452"/>
                  </a:lnTo>
                  <a:lnTo>
                    <a:pt x="637" y="455"/>
                  </a:lnTo>
                  <a:lnTo>
                    <a:pt x="644" y="457"/>
                  </a:lnTo>
                  <a:lnTo>
                    <a:pt x="647" y="455"/>
                  </a:lnTo>
                  <a:lnTo>
                    <a:pt x="647" y="452"/>
                  </a:lnTo>
                  <a:lnTo>
                    <a:pt x="647" y="452"/>
                  </a:lnTo>
                  <a:lnTo>
                    <a:pt x="647" y="448"/>
                  </a:lnTo>
                  <a:lnTo>
                    <a:pt x="644" y="445"/>
                  </a:lnTo>
                  <a:lnTo>
                    <a:pt x="637" y="440"/>
                  </a:lnTo>
                  <a:lnTo>
                    <a:pt x="627" y="435"/>
                  </a:lnTo>
                  <a:lnTo>
                    <a:pt x="619" y="431"/>
                  </a:lnTo>
                  <a:lnTo>
                    <a:pt x="619" y="431"/>
                  </a:lnTo>
                  <a:lnTo>
                    <a:pt x="613" y="428"/>
                  </a:lnTo>
                  <a:lnTo>
                    <a:pt x="609" y="427"/>
                  </a:lnTo>
                  <a:lnTo>
                    <a:pt x="602" y="424"/>
                  </a:lnTo>
                  <a:lnTo>
                    <a:pt x="593" y="418"/>
                  </a:lnTo>
                  <a:lnTo>
                    <a:pt x="593" y="418"/>
                  </a:lnTo>
                  <a:lnTo>
                    <a:pt x="590" y="414"/>
                  </a:lnTo>
                  <a:lnTo>
                    <a:pt x="589" y="411"/>
                  </a:lnTo>
                  <a:lnTo>
                    <a:pt x="589" y="408"/>
                  </a:lnTo>
                  <a:lnTo>
                    <a:pt x="589" y="406"/>
                  </a:lnTo>
                  <a:lnTo>
                    <a:pt x="590" y="401"/>
                  </a:lnTo>
                  <a:lnTo>
                    <a:pt x="590" y="398"/>
                  </a:lnTo>
                  <a:lnTo>
                    <a:pt x="587" y="396"/>
                  </a:lnTo>
                  <a:lnTo>
                    <a:pt x="587" y="396"/>
                  </a:lnTo>
                  <a:lnTo>
                    <a:pt x="583" y="391"/>
                  </a:lnTo>
                  <a:lnTo>
                    <a:pt x="580" y="387"/>
                  </a:lnTo>
                  <a:lnTo>
                    <a:pt x="577" y="377"/>
                  </a:lnTo>
                  <a:lnTo>
                    <a:pt x="577" y="371"/>
                  </a:lnTo>
                  <a:lnTo>
                    <a:pt x="577" y="367"/>
                  </a:lnTo>
                  <a:lnTo>
                    <a:pt x="579" y="363"/>
                  </a:lnTo>
                  <a:lnTo>
                    <a:pt x="580" y="359"/>
                  </a:lnTo>
                  <a:lnTo>
                    <a:pt x="580" y="359"/>
                  </a:lnTo>
                  <a:lnTo>
                    <a:pt x="586" y="353"/>
                  </a:lnTo>
                  <a:lnTo>
                    <a:pt x="589" y="347"/>
                  </a:lnTo>
                  <a:lnTo>
                    <a:pt x="590" y="344"/>
                  </a:lnTo>
                  <a:lnTo>
                    <a:pt x="589" y="341"/>
                  </a:lnTo>
                  <a:lnTo>
                    <a:pt x="587" y="339"/>
                  </a:lnTo>
                  <a:lnTo>
                    <a:pt x="583" y="336"/>
                  </a:lnTo>
                  <a:lnTo>
                    <a:pt x="583" y="336"/>
                  </a:lnTo>
                  <a:lnTo>
                    <a:pt x="577" y="336"/>
                  </a:lnTo>
                  <a:lnTo>
                    <a:pt x="572" y="334"/>
                  </a:lnTo>
                  <a:lnTo>
                    <a:pt x="562" y="337"/>
                  </a:lnTo>
                  <a:lnTo>
                    <a:pt x="553" y="340"/>
                  </a:lnTo>
                  <a:lnTo>
                    <a:pt x="552" y="341"/>
                  </a:lnTo>
                  <a:lnTo>
                    <a:pt x="552" y="343"/>
                  </a:lnTo>
                  <a:lnTo>
                    <a:pt x="552" y="343"/>
                  </a:lnTo>
                  <a:lnTo>
                    <a:pt x="562" y="351"/>
                  </a:lnTo>
                  <a:lnTo>
                    <a:pt x="569" y="357"/>
                  </a:lnTo>
                  <a:lnTo>
                    <a:pt x="570" y="359"/>
                  </a:lnTo>
                  <a:lnTo>
                    <a:pt x="572" y="360"/>
                  </a:lnTo>
                  <a:lnTo>
                    <a:pt x="572" y="360"/>
                  </a:lnTo>
                  <a:lnTo>
                    <a:pt x="570" y="361"/>
                  </a:lnTo>
                  <a:lnTo>
                    <a:pt x="569" y="360"/>
                  </a:lnTo>
                  <a:lnTo>
                    <a:pt x="563" y="357"/>
                  </a:lnTo>
                  <a:lnTo>
                    <a:pt x="555" y="353"/>
                  </a:lnTo>
                  <a:lnTo>
                    <a:pt x="552" y="351"/>
                  </a:lnTo>
                  <a:lnTo>
                    <a:pt x="549" y="351"/>
                  </a:lnTo>
                  <a:lnTo>
                    <a:pt x="549" y="351"/>
                  </a:lnTo>
                  <a:lnTo>
                    <a:pt x="548" y="353"/>
                  </a:lnTo>
                  <a:lnTo>
                    <a:pt x="545" y="353"/>
                  </a:lnTo>
                  <a:lnTo>
                    <a:pt x="540" y="350"/>
                  </a:lnTo>
                  <a:lnTo>
                    <a:pt x="536" y="350"/>
                  </a:lnTo>
                  <a:lnTo>
                    <a:pt x="535" y="350"/>
                  </a:lnTo>
                  <a:lnTo>
                    <a:pt x="532" y="351"/>
                  </a:lnTo>
                  <a:lnTo>
                    <a:pt x="532" y="351"/>
                  </a:lnTo>
                  <a:lnTo>
                    <a:pt x="532" y="356"/>
                  </a:lnTo>
                  <a:lnTo>
                    <a:pt x="532" y="360"/>
                  </a:lnTo>
                  <a:lnTo>
                    <a:pt x="535" y="371"/>
                  </a:lnTo>
                  <a:lnTo>
                    <a:pt x="539" y="383"/>
                  </a:lnTo>
                  <a:lnTo>
                    <a:pt x="543" y="391"/>
                  </a:lnTo>
                  <a:lnTo>
                    <a:pt x="543" y="391"/>
                  </a:lnTo>
                  <a:lnTo>
                    <a:pt x="545" y="394"/>
                  </a:lnTo>
                  <a:lnTo>
                    <a:pt x="545" y="396"/>
                  </a:lnTo>
                  <a:lnTo>
                    <a:pt x="542" y="397"/>
                  </a:lnTo>
                  <a:lnTo>
                    <a:pt x="533" y="400"/>
                  </a:lnTo>
                  <a:lnTo>
                    <a:pt x="533" y="400"/>
                  </a:lnTo>
                  <a:lnTo>
                    <a:pt x="531" y="400"/>
                  </a:lnTo>
                  <a:lnTo>
                    <a:pt x="529" y="397"/>
                  </a:lnTo>
                  <a:lnTo>
                    <a:pt x="528" y="390"/>
                  </a:lnTo>
                  <a:lnTo>
                    <a:pt x="525" y="380"/>
                  </a:lnTo>
                  <a:lnTo>
                    <a:pt x="521" y="371"/>
                  </a:lnTo>
                  <a:lnTo>
                    <a:pt x="521" y="371"/>
                  </a:lnTo>
                  <a:lnTo>
                    <a:pt x="515" y="366"/>
                  </a:lnTo>
                  <a:lnTo>
                    <a:pt x="505" y="361"/>
                  </a:lnTo>
                  <a:lnTo>
                    <a:pt x="495" y="359"/>
                  </a:lnTo>
                  <a:lnTo>
                    <a:pt x="492" y="359"/>
                  </a:lnTo>
                  <a:lnTo>
                    <a:pt x="491" y="360"/>
                  </a:lnTo>
                  <a:lnTo>
                    <a:pt x="491" y="360"/>
                  </a:lnTo>
                  <a:lnTo>
                    <a:pt x="491" y="363"/>
                  </a:lnTo>
                  <a:lnTo>
                    <a:pt x="492" y="364"/>
                  </a:lnTo>
                  <a:lnTo>
                    <a:pt x="498" y="367"/>
                  </a:lnTo>
                  <a:lnTo>
                    <a:pt x="502" y="370"/>
                  </a:lnTo>
                  <a:lnTo>
                    <a:pt x="503" y="371"/>
                  </a:lnTo>
                  <a:lnTo>
                    <a:pt x="503" y="374"/>
                  </a:lnTo>
                  <a:lnTo>
                    <a:pt x="503" y="374"/>
                  </a:lnTo>
                  <a:lnTo>
                    <a:pt x="502" y="376"/>
                  </a:lnTo>
                  <a:lnTo>
                    <a:pt x="501" y="377"/>
                  </a:lnTo>
                  <a:lnTo>
                    <a:pt x="496" y="376"/>
                  </a:lnTo>
                  <a:lnTo>
                    <a:pt x="491" y="374"/>
                  </a:lnTo>
                  <a:lnTo>
                    <a:pt x="488" y="374"/>
                  </a:lnTo>
                  <a:lnTo>
                    <a:pt x="485" y="376"/>
                  </a:lnTo>
                  <a:lnTo>
                    <a:pt x="485" y="376"/>
                  </a:lnTo>
                  <a:lnTo>
                    <a:pt x="481" y="378"/>
                  </a:lnTo>
                  <a:lnTo>
                    <a:pt x="479" y="378"/>
                  </a:lnTo>
                  <a:lnTo>
                    <a:pt x="479" y="376"/>
                  </a:lnTo>
                  <a:lnTo>
                    <a:pt x="479" y="371"/>
                  </a:lnTo>
                  <a:lnTo>
                    <a:pt x="479" y="371"/>
                  </a:lnTo>
                  <a:lnTo>
                    <a:pt x="479" y="369"/>
                  </a:lnTo>
                  <a:lnTo>
                    <a:pt x="478" y="367"/>
                  </a:lnTo>
                  <a:lnTo>
                    <a:pt x="472" y="363"/>
                  </a:lnTo>
                  <a:lnTo>
                    <a:pt x="465" y="360"/>
                  </a:lnTo>
                  <a:lnTo>
                    <a:pt x="454" y="359"/>
                  </a:lnTo>
                  <a:lnTo>
                    <a:pt x="454" y="359"/>
                  </a:lnTo>
                  <a:lnTo>
                    <a:pt x="449" y="360"/>
                  </a:lnTo>
                  <a:lnTo>
                    <a:pt x="447" y="361"/>
                  </a:lnTo>
                  <a:lnTo>
                    <a:pt x="445" y="364"/>
                  </a:lnTo>
                  <a:lnTo>
                    <a:pt x="445" y="366"/>
                  </a:lnTo>
                  <a:lnTo>
                    <a:pt x="445" y="370"/>
                  </a:lnTo>
                  <a:lnTo>
                    <a:pt x="445" y="373"/>
                  </a:lnTo>
                  <a:lnTo>
                    <a:pt x="444" y="374"/>
                  </a:lnTo>
                  <a:lnTo>
                    <a:pt x="444" y="374"/>
                  </a:lnTo>
                  <a:lnTo>
                    <a:pt x="441" y="376"/>
                  </a:lnTo>
                  <a:lnTo>
                    <a:pt x="438" y="376"/>
                  </a:lnTo>
                  <a:lnTo>
                    <a:pt x="431" y="374"/>
                  </a:lnTo>
                  <a:lnTo>
                    <a:pt x="428" y="373"/>
                  </a:lnTo>
                  <a:lnTo>
                    <a:pt x="427" y="371"/>
                  </a:lnTo>
                  <a:lnTo>
                    <a:pt x="428" y="370"/>
                  </a:lnTo>
                  <a:lnTo>
                    <a:pt x="431" y="369"/>
                  </a:lnTo>
                  <a:lnTo>
                    <a:pt x="431" y="369"/>
                  </a:lnTo>
                  <a:lnTo>
                    <a:pt x="435" y="369"/>
                  </a:lnTo>
                  <a:lnTo>
                    <a:pt x="438" y="366"/>
                  </a:lnTo>
                  <a:lnTo>
                    <a:pt x="439" y="364"/>
                  </a:lnTo>
                  <a:lnTo>
                    <a:pt x="439" y="361"/>
                  </a:lnTo>
                  <a:lnTo>
                    <a:pt x="438" y="356"/>
                  </a:lnTo>
                  <a:lnTo>
                    <a:pt x="434" y="350"/>
                  </a:lnTo>
                  <a:lnTo>
                    <a:pt x="434" y="350"/>
                  </a:lnTo>
                  <a:lnTo>
                    <a:pt x="432" y="349"/>
                  </a:lnTo>
                  <a:lnTo>
                    <a:pt x="430" y="347"/>
                  </a:lnTo>
                  <a:lnTo>
                    <a:pt x="421" y="350"/>
                  </a:lnTo>
                  <a:lnTo>
                    <a:pt x="394" y="360"/>
                  </a:lnTo>
                  <a:lnTo>
                    <a:pt x="394" y="360"/>
                  </a:lnTo>
                  <a:lnTo>
                    <a:pt x="380" y="366"/>
                  </a:lnTo>
                  <a:lnTo>
                    <a:pt x="370" y="371"/>
                  </a:lnTo>
                  <a:lnTo>
                    <a:pt x="365" y="376"/>
                  </a:lnTo>
                  <a:lnTo>
                    <a:pt x="364" y="376"/>
                  </a:lnTo>
                  <a:lnTo>
                    <a:pt x="364" y="377"/>
                  </a:lnTo>
                  <a:lnTo>
                    <a:pt x="364" y="377"/>
                  </a:lnTo>
                  <a:lnTo>
                    <a:pt x="365" y="378"/>
                  </a:lnTo>
                  <a:lnTo>
                    <a:pt x="367" y="380"/>
                  </a:lnTo>
                  <a:lnTo>
                    <a:pt x="364" y="384"/>
                  </a:lnTo>
                  <a:lnTo>
                    <a:pt x="360" y="388"/>
                  </a:lnTo>
                  <a:lnTo>
                    <a:pt x="360" y="388"/>
                  </a:lnTo>
                  <a:lnTo>
                    <a:pt x="357" y="391"/>
                  </a:lnTo>
                  <a:lnTo>
                    <a:pt x="356" y="394"/>
                  </a:lnTo>
                  <a:lnTo>
                    <a:pt x="357" y="396"/>
                  </a:lnTo>
                  <a:lnTo>
                    <a:pt x="357" y="398"/>
                  </a:lnTo>
                  <a:lnTo>
                    <a:pt x="361" y="401"/>
                  </a:lnTo>
                  <a:lnTo>
                    <a:pt x="367" y="401"/>
                  </a:lnTo>
                  <a:lnTo>
                    <a:pt x="367" y="401"/>
                  </a:lnTo>
                  <a:lnTo>
                    <a:pt x="371" y="403"/>
                  </a:lnTo>
                  <a:lnTo>
                    <a:pt x="371" y="406"/>
                  </a:lnTo>
                  <a:lnTo>
                    <a:pt x="371" y="408"/>
                  </a:lnTo>
                  <a:lnTo>
                    <a:pt x="373" y="408"/>
                  </a:lnTo>
                  <a:lnTo>
                    <a:pt x="374" y="410"/>
                  </a:lnTo>
                  <a:lnTo>
                    <a:pt x="374" y="410"/>
                  </a:lnTo>
                  <a:lnTo>
                    <a:pt x="381" y="408"/>
                  </a:lnTo>
                  <a:lnTo>
                    <a:pt x="393" y="406"/>
                  </a:lnTo>
                  <a:lnTo>
                    <a:pt x="404" y="404"/>
                  </a:lnTo>
                  <a:lnTo>
                    <a:pt x="408" y="404"/>
                  </a:lnTo>
                  <a:lnTo>
                    <a:pt x="411" y="404"/>
                  </a:lnTo>
                  <a:lnTo>
                    <a:pt x="411" y="404"/>
                  </a:lnTo>
                  <a:lnTo>
                    <a:pt x="412" y="406"/>
                  </a:lnTo>
                  <a:lnTo>
                    <a:pt x="412" y="407"/>
                  </a:lnTo>
                  <a:lnTo>
                    <a:pt x="408" y="408"/>
                  </a:lnTo>
                  <a:lnTo>
                    <a:pt x="393" y="411"/>
                  </a:lnTo>
                  <a:lnTo>
                    <a:pt x="377" y="415"/>
                  </a:lnTo>
                  <a:lnTo>
                    <a:pt x="371" y="418"/>
                  </a:lnTo>
                  <a:lnTo>
                    <a:pt x="370" y="420"/>
                  </a:lnTo>
                  <a:lnTo>
                    <a:pt x="370" y="421"/>
                  </a:lnTo>
                  <a:lnTo>
                    <a:pt x="370" y="421"/>
                  </a:lnTo>
                  <a:lnTo>
                    <a:pt x="371" y="424"/>
                  </a:lnTo>
                  <a:lnTo>
                    <a:pt x="374" y="427"/>
                  </a:lnTo>
                  <a:lnTo>
                    <a:pt x="380" y="428"/>
                  </a:lnTo>
                  <a:lnTo>
                    <a:pt x="385" y="431"/>
                  </a:lnTo>
                  <a:lnTo>
                    <a:pt x="401" y="433"/>
                  </a:lnTo>
                  <a:lnTo>
                    <a:pt x="417" y="431"/>
                  </a:lnTo>
                  <a:lnTo>
                    <a:pt x="417" y="431"/>
                  </a:lnTo>
                  <a:lnTo>
                    <a:pt x="425" y="430"/>
                  </a:lnTo>
                  <a:lnTo>
                    <a:pt x="434" y="430"/>
                  </a:lnTo>
                  <a:lnTo>
                    <a:pt x="451" y="431"/>
                  </a:lnTo>
                  <a:lnTo>
                    <a:pt x="465" y="435"/>
                  </a:lnTo>
                  <a:lnTo>
                    <a:pt x="469" y="437"/>
                  </a:lnTo>
                  <a:lnTo>
                    <a:pt x="471" y="438"/>
                  </a:lnTo>
                  <a:lnTo>
                    <a:pt x="471" y="438"/>
                  </a:lnTo>
                  <a:lnTo>
                    <a:pt x="471" y="441"/>
                  </a:lnTo>
                  <a:lnTo>
                    <a:pt x="468" y="441"/>
                  </a:lnTo>
                  <a:lnTo>
                    <a:pt x="458" y="442"/>
                  </a:lnTo>
                  <a:lnTo>
                    <a:pt x="430" y="441"/>
                  </a:lnTo>
                  <a:lnTo>
                    <a:pt x="430" y="441"/>
                  </a:lnTo>
                  <a:lnTo>
                    <a:pt x="415" y="442"/>
                  </a:lnTo>
                  <a:lnTo>
                    <a:pt x="400" y="444"/>
                  </a:lnTo>
                  <a:lnTo>
                    <a:pt x="387" y="448"/>
                  </a:lnTo>
                  <a:lnTo>
                    <a:pt x="384" y="450"/>
                  </a:lnTo>
                  <a:lnTo>
                    <a:pt x="383" y="452"/>
                  </a:lnTo>
                  <a:lnTo>
                    <a:pt x="383" y="452"/>
                  </a:lnTo>
                  <a:lnTo>
                    <a:pt x="384" y="457"/>
                  </a:lnTo>
                  <a:lnTo>
                    <a:pt x="388" y="460"/>
                  </a:lnTo>
                  <a:lnTo>
                    <a:pt x="405" y="467"/>
                  </a:lnTo>
                  <a:lnTo>
                    <a:pt x="405" y="467"/>
                  </a:lnTo>
                  <a:lnTo>
                    <a:pt x="412" y="470"/>
                  </a:lnTo>
                  <a:lnTo>
                    <a:pt x="418" y="471"/>
                  </a:lnTo>
                  <a:lnTo>
                    <a:pt x="431" y="470"/>
                  </a:lnTo>
                  <a:lnTo>
                    <a:pt x="435" y="470"/>
                  </a:lnTo>
                  <a:lnTo>
                    <a:pt x="439" y="470"/>
                  </a:lnTo>
                  <a:lnTo>
                    <a:pt x="441" y="471"/>
                  </a:lnTo>
                  <a:lnTo>
                    <a:pt x="442" y="475"/>
                  </a:lnTo>
                  <a:lnTo>
                    <a:pt x="442" y="475"/>
                  </a:lnTo>
                  <a:lnTo>
                    <a:pt x="442" y="479"/>
                  </a:lnTo>
                  <a:lnTo>
                    <a:pt x="444" y="482"/>
                  </a:lnTo>
                  <a:lnTo>
                    <a:pt x="447" y="485"/>
                  </a:lnTo>
                  <a:lnTo>
                    <a:pt x="449" y="487"/>
                  </a:lnTo>
                  <a:lnTo>
                    <a:pt x="461" y="489"/>
                  </a:lnTo>
                  <a:lnTo>
                    <a:pt x="476" y="491"/>
                  </a:lnTo>
                  <a:lnTo>
                    <a:pt x="476" y="491"/>
                  </a:lnTo>
                  <a:lnTo>
                    <a:pt x="485" y="491"/>
                  </a:lnTo>
                  <a:lnTo>
                    <a:pt x="494" y="489"/>
                  </a:lnTo>
                  <a:lnTo>
                    <a:pt x="506" y="485"/>
                  </a:lnTo>
                  <a:lnTo>
                    <a:pt x="516" y="481"/>
                  </a:lnTo>
                  <a:lnTo>
                    <a:pt x="521" y="481"/>
                  </a:lnTo>
                  <a:lnTo>
                    <a:pt x="525" y="479"/>
                  </a:lnTo>
                  <a:lnTo>
                    <a:pt x="525" y="479"/>
                  </a:lnTo>
                  <a:lnTo>
                    <a:pt x="533" y="479"/>
                  </a:lnTo>
                  <a:lnTo>
                    <a:pt x="539" y="478"/>
                  </a:lnTo>
                  <a:lnTo>
                    <a:pt x="545" y="475"/>
                  </a:lnTo>
                  <a:lnTo>
                    <a:pt x="549" y="470"/>
                  </a:lnTo>
                  <a:lnTo>
                    <a:pt x="549" y="470"/>
                  </a:lnTo>
                  <a:lnTo>
                    <a:pt x="553" y="467"/>
                  </a:lnTo>
                  <a:lnTo>
                    <a:pt x="556" y="465"/>
                  </a:lnTo>
                  <a:lnTo>
                    <a:pt x="559" y="468"/>
                  </a:lnTo>
                  <a:lnTo>
                    <a:pt x="560" y="471"/>
                  </a:lnTo>
                  <a:lnTo>
                    <a:pt x="560" y="471"/>
                  </a:lnTo>
                  <a:lnTo>
                    <a:pt x="562" y="472"/>
                  </a:lnTo>
                  <a:lnTo>
                    <a:pt x="565" y="474"/>
                  </a:lnTo>
                  <a:lnTo>
                    <a:pt x="570" y="475"/>
                  </a:lnTo>
                  <a:lnTo>
                    <a:pt x="577" y="475"/>
                  </a:lnTo>
                  <a:lnTo>
                    <a:pt x="582" y="478"/>
                  </a:lnTo>
                  <a:lnTo>
                    <a:pt x="582" y="478"/>
                  </a:lnTo>
                  <a:lnTo>
                    <a:pt x="586" y="481"/>
                  </a:lnTo>
                  <a:lnTo>
                    <a:pt x="592" y="482"/>
                  </a:lnTo>
                  <a:lnTo>
                    <a:pt x="599" y="484"/>
                  </a:lnTo>
                  <a:lnTo>
                    <a:pt x="606" y="484"/>
                  </a:lnTo>
                  <a:lnTo>
                    <a:pt x="620" y="482"/>
                  </a:lnTo>
                  <a:lnTo>
                    <a:pt x="632" y="478"/>
                  </a:lnTo>
                  <a:lnTo>
                    <a:pt x="632" y="478"/>
                  </a:lnTo>
                  <a:lnTo>
                    <a:pt x="634" y="477"/>
                  </a:lnTo>
                  <a:lnTo>
                    <a:pt x="636" y="472"/>
                  </a:lnTo>
                  <a:lnTo>
                    <a:pt x="636" y="470"/>
                  </a:lnTo>
                  <a:lnTo>
                    <a:pt x="633" y="467"/>
                  </a:lnTo>
                  <a:lnTo>
                    <a:pt x="630" y="464"/>
                  </a:lnTo>
                  <a:lnTo>
                    <a:pt x="627" y="462"/>
                  </a:lnTo>
                  <a:lnTo>
                    <a:pt x="624" y="462"/>
                  </a:lnTo>
                  <a:lnTo>
                    <a:pt x="622" y="464"/>
                  </a:lnTo>
                  <a:lnTo>
                    <a:pt x="622" y="464"/>
                  </a:lnTo>
                  <a:lnTo>
                    <a:pt x="617" y="468"/>
                  </a:lnTo>
                  <a:lnTo>
                    <a:pt x="613" y="468"/>
                  </a:lnTo>
                  <a:lnTo>
                    <a:pt x="612" y="467"/>
                  </a:lnTo>
                  <a:lnTo>
                    <a:pt x="609" y="464"/>
                  </a:lnTo>
                  <a:lnTo>
                    <a:pt x="609" y="464"/>
                  </a:lnTo>
                  <a:lnTo>
                    <a:pt x="609" y="462"/>
                  </a:lnTo>
                  <a:lnTo>
                    <a:pt x="610" y="461"/>
                  </a:lnTo>
                  <a:lnTo>
                    <a:pt x="614" y="460"/>
                  </a:lnTo>
                  <a:lnTo>
                    <a:pt x="620" y="457"/>
                  </a:lnTo>
                  <a:lnTo>
                    <a:pt x="624" y="452"/>
                  </a:lnTo>
                  <a:lnTo>
                    <a:pt x="624" y="452"/>
                  </a:lnTo>
                  <a:close/>
                  <a:moveTo>
                    <a:pt x="354" y="277"/>
                  </a:moveTo>
                  <a:lnTo>
                    <a:pt x="354" y="277"/>
                  </a:lnTo>
                  <a:lnTo>
                    <a:pt x="360" y="277"/>
                  </a:lnTo>
                  <a:lnTo>
                    <a:pt x="364" y="277"/>
                  </a:lnTo>
                  <a:lnTo>
                    <a:pt x="373" y="273"/>
                  </a:lnTo>
                  <a:lnTo>
                    <a:pt x="378" y="268"/>
                  </a:lnTo>
                  <a:lnTo>
                    <a:pt x="380" y="265"/>
                  </a:lnTo>
                  <a:lnTo>
                    <a:pt x="380" y="262"/>
                  </a:lnTo>
                  <a:lnTo>
                    <a:pt x="380" y="262"/>
                  </a:lnTo>
                  <a:lnTo>
                    <a:pt x="380" y="260"/>
                  </a:lnTo>
                  <a:lnTo>
                    <a:pt x="378" y="260"/>
                  </a:lnTo>
                  <a:lnTo>
                    <a:pt x="374" y="262"/>
                  </a:lnTo>
                  <a:lnTo>
                    <a:pt x="364" y="268"/>
                  </a:lnTo>
                  <a:lnTo>
                    <a:pt x="356" y="275"/>
                  </a:lnTo>
                  <a:lnTo>
                    <a:pt x="354" y="277"/>
                  </a:lnTo>
                  <a:lnTo>
                    <a:pt x="354" y="277"/>
                  </a:lnTo>
                  <a:lnTo>
                    <a:pt x="354" y="277"/>
                  </a:lnTo>
                  <a:lnTo>
                    <a:pt x="354" y="277"/>
                  </a:lnTo>
                  <a:close/>
                  <a:moveTo>
                    <a:pt x="296" y="258"/>
                  </a:moveTo>
                  <a:lnTo>
                    <a:pt x="296" y="258"/>
                  </a:lnTo>
                  <a:lnTo>
                    <a:pt x="297" y="259"/>
                  </a:lnTo>
                  <a:lnTo>
                    <a:pt x="297" y="260"/>
                  </a:lnTo>
                  <a:lnTo>
                    <a:pt x="299" y="265"/>
                  </a:lnTo>
                  <a:lnTo>
                    <a:pt x="299" y="268"/>
                  </a:lnTo>
                  <a:lnTo>
                    <a:pt x="300" y="268"/>
                  </a:lnTo>
                  <a:lnTo>
                    <a:pt x="301" y="268"/>
                  </a:lnTo>
                  <a:lnTo>
                    <a:pt x="301" y="268"/>
                  </a:lnTo>
                  <a:lnTo>
                    <a:pt x="307" y="265"/>
                  </a:lnTo>
                  <a:lnTo>
                    <a:pt x="313" y="265"/>
                  </a:lnTo>
                  <a:lnTo>
                    <a:pt x="313" y="265"/>
                  </a:lnTo>
                  <a:lnTo>
                    <a:pt x="317" y="266"/>
                  </a:lnTo>
                  <a:lnTo>
                    <a:pt x="320" y="263"/>
                  </a:lnTo>
                  <a:lnTo>
                    <a:pt x="326" y="258"/>
                  </a:lnTo>
                  <a:lnTo>
                    <a:pt x="326" y="258"/>
                  </a:lnTo>
                  <a:lnTo>
                    <a:pt x="327" y="258"/>
                  </a:lnTo>
                  <a:lnTo>
                    <a:pt x="327" y="258"/>
                  </a:lnTo>
                  <a:lnTo>
                    <a:pt x="328" y="262"/>
                  </a:lnTo>
                  <a:lnTo>
                    <a:pt x="331" y="268"/>
                  </a:lnTo>
                  <a:lnTo>
                    <a:pt x="334" y="269"/>
                  </a:lnTo>
                  <a:lnTo>
                    <a:pt x="337" y="270"/>
                  </a:lnTo>
                  <a:lnTo>
                    <a:pt x="337" y="270"/>
                  </a:lnTo>
                  <a:lnTo>
                    <a:pt x="340" y="269"/>
                  </a:lnTo>
                  <a:lnTo>
                    <a:pt x="341" y="268"/>
                  </a:lnTo>
                  <a:lnTo>
                    <a:pt x="344" y="262"/>
                  </a:lnTo>
                  <a:lnTo>
                    <a:pt x="347" y="258"/>
                  </a:lnTo>
                  <a:lnTo>
                    <a:pt x="348" y="258"/>
                  </a:lnTo>
                  <a:lnTo>
                    <a:pt x="350" y="258"/>
                  </a:lnTo>
                  <a:lnTo>
                    <a:pt x="350" y="258"/>
                  </a:lnTo>
                  <a:lnTo>
                    <a:pt x="354" y="260"/>
                  </a:lnTo>
                  <a:lnTo>
                    <a:pt x="358" y="259"/>
                  </a:lnTo>
                  <a:lnTo>
                    <a:pt x="360" y="255"/>
                  </a:lnTo>
                  <a:lnTo>
                    <a:pt x="361" y="250"/>
                  </a:lnTo>
                  <a:lnTo>
                    <a:pt x="361" y="250"/>
                  </a:lnTo>
                  <a:lnTo>
                    <a:pt x="363" y="242"/>
                  </a:lnTo>
                  <a:lnTo>
                    <a:pt x="365" y="238"/>
                  </a:lnTo>
                  <a:lnTo>
                    <a:pt x="370" y="236"/>
                  </a:lnTo>
                  <a:lnTo>
                    <a:pt x="370" y="236"/>
                  </a:lnTo>
                  <a:lnTo>
                    <a:pt x="373" y="236"/>
                  </a:lnTo>
                  <a:lnTo>
                    <a:pt x="374" y="236"/>
                  </a:lnTo>
                  <a:lnTo>
                    <a:pt x="374" y="240"/>
                  </a:lnTo>
                  <a:lnTo>
                    <a:pt x="374" y="245"/>
                  </a:lnTo>
                  <a:lnTo>
                    <a:pt x="375" y="250"/>
                  </a:lnTo>
                  <a:lnTo>
                    <a:pt x="375" y="250"/>
                  </a:lnTo>
                  <a:lnTo>
                    <a:pt x="377" y="253"/>
                  </a:lnTo>
                  <a:lnTo>
                    <a:pt x="380" y="255"/>
                  </a:lnTo>
                  <a:lnTo>
                    <a:pt x="383" y="255"/>
                  </a:lnTo>
                  <a:lnTo>
                    <a:pt x="384" y="253"/>
                  </a:lnTo>
                  <a:lnTo>
                    <a:pt x="388" y="250"/>
                  </a:lnTo>
                  <a:lnTo>
                    <a:pt x="390" y="246"/>
                  </a:lnTo>
                  <a:lnTo>
                    <a:pt x="390" y="246"/>
                  </a:lnTo>
                  <a:lnTo>
                    <a:pt x="391" y="246"/>
                  </a:lnTo>
                  <a:lnTo>
                    <a:pt x="393" y="245"/>
                  </a:lnTo>
                  <a:lnTo>
                    <a:pt x="397" y="243"/>
                  </a:lnTo>
                  <a:lnTo>
                    <a:pt x="401" y="243"/>
                  </a:lnTo>
                  <a:lnTo>
                    <a:pt x="402" y="242"/>
                  </a:lnTo>
                  <a:lnTo>
                    <a:pt x="402" y="240"/>
                  </a:lnTo>
                  <a:lnTo>
                    <a:pt x="402" y="240"/>
                  </a:lnTo>
                  <a:lnTo>
                    <a:pt x="402" y="238"/>
                  </a:lnTo>
                  <a:lnTo>
                    <a:pt x="404" y="235"/>
                  </a:lnTo>
                  <a:lnTo>
                    <a:pt x="404" y="232"/>
                  </a:lnTo>
                  <a:lnTo>
                    <a:pt x="402" y="228"/>
                  </a:lnTo>
                  <a:lnTo>
                    <a:pt x="402" y="228"/>
                  </a:lnTo>
                  <a:lnTo>
                    <a:pt x="402" y="226"/>
                  </a:lnTo>
                  <a:lnTo>
                    <a:pt x="402" y="225"/>
                  </a:lnTo>
                  <a:lnTo>
                    <a:pt x="405" y="223"/>
                  </a:lnTo>
                  <a:lnTo>
                    <a:pt x="410" y="222"/>
                  </a:lnTo>
                  <a:lnTo>
                    <a:pt x="412" y="219"/>
                  </a:lnTo>
                  <a:lnTo>
                    <a:pt x="412" y="219"/>
                  </a:lnTo>
                  <a:lnTo>
                    <a:pt x="414" y="219"/>
                  </a:lnTo>
                  <a:lnTo>
                    <a:pt x="414" y="218"/>
                  </a:lnTo>
                  <a:lnTo>
                    <a:pt x="411" y="216"/>
                  </a:lnTo>
                  <a:lnTo>
                    <a:pt x="405" y="216"/>
                  </a:lnTo>
                  <a:lnTo>
                    <a:pt x="400" y="212"/>
                  </a:lnTo>
                  <a:lnTo>
                    <a:pt x="400" y="212"/>
                  </a:lnTo>
                  <a:lnTo>
                    <a:pt x="398" y="211"/>
                  </a:lnTo>
                  <a:lnTo>
                    <a:pt x="395" y="211"/>
                  </a:lnTo>
                  <a:lnTo>
                    <a:pt x="394" y="211"/>
                  </a:lnTo>
                  <a:lnTo>
                    <a:pt x="393" y="212"/>
                  </a:lnTo>
                  <a:lnTo>
                    <a:pt x="391" y="215"/>
                  </a:lnTo>
                  <a:lnTo>
                    <a:pt x="390" y="219"/>
                  </a:lnTo>
                  <a:lnTo>
                    <a:pt x="390" y="219"/>
                  </a:lnTo>
                  <a:lnTo>
                    <a:pt x="390" y="221"/>
                  </a:lnTo>
                  <a:lnTo>
                    <a:pt x="388" y="221"/>
                  </a:lnTo>
                  <a:lnTo>
                    <a:pt x="383" y="221"/>
                  </a:lnTo>
                  <a:lnTo>
                    <a:pt x="368" y="216"/>
                  </a:lnTo>
                  <a:lnTo>
                    <a:pt x="368" y="216"/>
                  </a:lnTo>
                  <a:lnTo>
                    <a:pt x="365" y="216"/>
                  </a:lnTo>
                  <a:lnTo>
                    <a:pt x="363" y="218"/>
                  </a:lnTo>
                  <a:lnTo>
                    <a:pt x="356" y="221"/>
                  </a:lnTo>
                  <a:lnTo>
                    <a:pt x="348" y="226"/>
                  </a:lnTo>
                  <a:lnTo>
                    <a:pt x="340" y="232"/>
                  </a:lnTo>
                  <a:lnTo>
                    <a:pt x="340" y="232"/>
                  </a:lnTo>
                  <a:lnTo>
                    <a:pt x="333" y="236"/>
                  </a:lnTo>
                  <a:lnTo>
                    <a:pt x="328" y="242"/>
                  </a:lnTo>
                  <a:lnTo>
                    <a:pt x="323" y="246"/>
                  </a:lnTo>
                  <a:lnTo>
                    <a:pt x="320" y="246"/>
                  </a:lnTo>
                  <a:lnTo>
                    <a:pt x="317" y="246"/>
                  </a:lnTo>
                  <a:lnTo>
                    <a:pt x="317" y="246"/>
                  </a:lnTo>
                  <a:lnTo>
                    <a:pt x="309" y="248"/>
                  </a:lnTo>
                  <a:lnTo>
                    <a:pt x="300" y="252"/>
                  </a:lnTo>
                  <a:lnTo>
                    <a:pt x="296" y="255"/>
                  </a:lnTo>
                  <a:lnTo>
                    <a:pt x="294" y="258"/>
                  </a:lnTo>
                  <a:lnTo>
                    <a:pt x="296" y="258"/>
                  </a:lnTo>
                  <a:lnTo>
                    <a:pt x="296" y="258"/>
                  </a:lnTo>
                  <a:close/>
                  <a:moveTo>
                    <a:pt x="407" y="255"/>
                  </a:moveTo>
                  <a:lnTo>
                    <a:pt x="407" y="255"/>
                  </a:lnTo>
                  <a:lnTo>
                    <a:pt x="404" y="255"/>
                  </a:lnTo>
                  <a:lnTo>
                    <a:pt x="401" y="256"/>
                  </a:lnTo>
                  <a:lnTo>
                    <a:pt x="400" y="259"/>
                  </a:lnTo>
                  <a:lnTo>
                    <a:pt x="400" y="260"/>
                  </a:lnTo>
                  <a:lnTo>
                    <a:pt x="401" y="262"/>
                  </a:lnTo>
                  <a:lnTo>
                    <a:pt x="402" y="263"/>
                  </a:lnTo>
                  <a:lnTo>
                    <a:pt x="405" y="265"/>
                  </a:lnTo>
                  <a:lnTo>
                    <a:pt x="408" y="265"/>
                  </a:lnTo>
                  <a:lnTo>
                    <a:pt x="408" y="265"/>
                  </a:lnTo>
                  <a:lnTo>
                    <a:pt x="415" y="266"/>
                  </a:lnTo>
                  <a:lnTo>
                    <a:pt x="418" y="268"/>
                  </a:lnTo>
                  <a:lnTo>
                    <a:pt x="415" y="268"/>
                  </a:lnTo>
                  <a:lnTo>
                    <a:pt x="407" y="268"/>
                  </a:lnTo>
                  <a:lnTo>
                    <a:pt x="407" y="268"/>
                  </a:lnTo>
                  <a:lnTo>
                    <a:pt x="401" y="269"/>
                  </a:lnTo>
                  <a:lnTo>
                    <a:pt x="397" y="270"/>
                  </a:lnTo>
                  <a:lnTo>
                    <a:pt x="393" y="272"/>
                  </a:lnTo>
                  <a:lnTo>
                    <a:pt x="391" y="275"/>
                  </a:lnTo>
                  <a:lnTo>
                    <a:pt x="390" y="276"/>
                  </a:lnTo>
                  <a:lnTo>
                    <a:pt x="390" y="279"/>
                  </a:lnTo>
                  <a:lnTo>
                    <a:pt x="391" y="279"/>
                  </a:lnTo>
                  <a:lnTo>
                    <a:pt x="395" y="279"/>
                  </a:lnTo>
                  <a:lnTo>
                    <a:pt x="395" y="279"/>
                  </a:lnTo>
                  <a:lnTo>
                    <a:pt x="404" y="277"/>
                  </a:lnTo>
                  <a:lnTo>
                    <a:pt x="411" y="276"/>
                  </a:lnTo>
                  <a:lnTo>
                    <a:pt x="414" y="277"/>
                  </a:lnTo>
                  <a:lnTo>
                    <a:pt x="411" y="279"/>
                  </a:lnTo>
                  <a:lnTo>
                    <a:pt x="411" y="279"/>
                  </a:lnTo>
                  <a:lnTo>
                    <a:pt x="393" y="283"/>
                  </a:lnTo>
                  <a:lnTo>
                    <a:pt x="385" y="285"/>
                  </a:lnTo>
                  <a:lnTo>
                    <a:pt x="383" y="286"/>
                  </a:lnTo>
                  <a:lnTo>
                    <a:pt x="383" y="287"/>
                  </a:lnTo>
                  <a:lnTo>
                    <a:pt x="383" y="287"/>
                  </a:lnTo>
                  <a:lnTo>
                    <a:pt x="385" y="290"/>
                  </a:lnTo>
                  <a:lnTo>
                    <a:pt x="391" y="290"/>
                  </a:lnTo>
                  <a:lnTo>
                    <a:pt x="397" y="292"/>
                  </a:lnTo>
                  <a:lnTo>
                    <a:pt x="404" y="293"/>
                  </a:lnTo>
                  <a:lnTo>
                    <a:pt x="404" y="293"/>
                  </a:lnTo>
                  <a:lnTo>
                    <a:pt x="410" y="296"/>
                  </a:lnTo>
                  <a:lnTo>
                    <a:pt x="415" y="297"/>
                  </a:lnTo>
                  <a:lnTo>
                    <a:pt x="421" y="296"/>
                  </a:lnTo>
                  <a:lnTo>
                    <a:pt x="425" y="292"/>
                  </a:lnTo>
                  <a:lnTo>
                    <a:pt x="425" y="292"/>
                  </a:lnTo>
                  <a:lnTo>
                    <a:pt x="431" y="286"/>
                  </a:lnTo>
                  <a:lnTo>
                    <a:pt x="437" y="282"/>
                  </a:lnTo>
                  <a:lnTo>
                    <a:pt x="438" y="282"/>
                  </a:lnTo>
                  <a:lnTo>
                    <a:pt x="439" y="282"/>
                  </a:lnTo>
                  <a:lnTo>
                    <a:pt x="439" y="283"/>
                  </a:lnTo>
                  <a:lnTo>
                    <a:pt x="438" y="286"/>
                  </a:lnTo>
                  <a:lnTo>
                    <a:pt x="438" y="286"/>
                  </a:lnTo>
                  <a:lnTo>
                    <a:pt x="438" y="290"/>
                  </a:lnTo>
                  <a:lnTo>
                    <a:pt x="439" y="292"/>
                  </a:lnTo>
                  <a:lnTo>
                    <a:pt x="441" y="292"/>
                  </a:lnTo>
                  <a:lnTo>
                    <a:pt x="445" y="292"/>
                  </a:lnTo>
                  <a:lnTo>
                    <a:pt x="455" y="290"/>
                  </a:lnTo>
                  <a:lnTo>
                    <a:pt x="469" y="289"/>
                  </a:lnTo>
                  <a:lnTo>
                    <a:pt x="469" y="289"/>
                  </a:lnTo>
                  <a:lnTo>
                    <a:pt x="475" y="289"/>
                  </a:lnTo>
                  <a:lnTo>
                    <a:pt x="476" y="290"/>
                  </a:lnTo>
                  <a:lnTo>
                    <a:pt x="475" y="292"/>
                  </a:lnTo>
                  <a:lnTo>
                    <a:pt x="472" y="295"/>
                  </a:lnTo>
                  <a:lnTo>
                    <a:pt x="461" y="299"/>
                  </a:lnTo>
                  <a:lnTo>
                    <a:pt x="445" y="302"/>
                  </a:lnTo>
                  <a:lnTo>
                    <a:pt x="445" y="302"/>
                  </a:lnTo>
                  <a:lnTo>
                    <a:pt x="439" y="303"/>
                  </a:lnTo>
                  <a:lnTo>
                    <a:pt x="435" y="305"/>
                  </a:lnTo>
                  <a:lnTo>
                    <a:pt x="432" y="306"/>
                  </a:lnTo>
                  <a:lnTo>
                    <a:pt x="432" y="309"/>
                  </a:lnTo>
                  <a:lnTo>
                    <a:pt x="432" y="310"/>
                  </a:lnTo>
                  <a:lnTo>
                    <a:pt x="435" y="313"/>
                  </a:lnTo>
                  <a:lnTo>
                    <a:pt x="439" y="314"/>
                  </a:lnTo>
                  <a:lnTo>
                    <a:pt x="445" y="316"/>
                  </a:lnTo>
                  <a:lnTo>
                    <a:pt x="445" y="316"/>
                  </a:lnTo>
                  <a:lnTo>
                    <a:pt x="451" y="317"/>
                  </a:lnTo>
                  <a:lnTo>
                    <a:pt x="459" y="316"/>
                  </a:lnTo>
                  <a:lnTo>
                    <a:pt x="476" y="312"/>
                  </a:lnTo>
                  <a:lnTo>
                    <a:pt x="492" y="306"/>
                  </a:lnTo>
                  <a:lnTo>
                    <a:pt x="502" y="299"/>
                  </a:lnTo>
                  <a:lnTo>
                    <a:pt x="502" y="299"/>
                  </a:lnTo>
                  <a:lnTo>
                    <a:pt x="505" y="296"/>
                  </a:lnTo>
                  <a:lnTo>
                    <a:pt x="508" y="296"/>
                  </a:lnTo>
                  <a:lnTo>
                    <a:pt x="513" y="297"/>
                  </a:lnTo>
                  <a:lnTo>
                    <a:pt x="519" y="299"/>
                  </a:lnTo>
                  <a:lnTo>
                    <a:pt x="522" y="299"/>
                  </a:lnTo>
                  <a:lnTo>
                    <a:pt x="525" y="297"/>
                  </a:lnTo>
                  <a:lnTo>
                    <a:pt x="525" y="297"/>
                  </a:lnTo>
                  <a:lnTo>
                    <a:pt x="528" y="296"/>
                  </a:lnTo>
                  <a:lnTo>
                    <a:pt x="532" y="295"/>
                  </a:lnTo>
                  <a:lnTo>
                    <a:pt x="540" y="295"/>
                  </a:lnTo>
                  <a:lnTo>
                    <a:pt x="550" y="296"/>
                  </a:lnTo>
                  <a:lnTo>
                    <a:pt x="560" y="295"/>
                  </a:lnTo>
                  <a:lnTo>
                    <a:pt x="560" y="295"/>
                  </a:lnTo>
                  <a:lnTo>
                    <a:pt x="566" y="293"/>
                  </a:lnTo>
                  <a:lnTo>
                    <a:pt x="569" y="289"/>
                  </a:lnTo>
                  <a:lnTo>
                    <a:pt x="572" y="285"/>
                  </a:lnTo>
                  <a:lnTo>
                    <a:pt x="573" y="279"/>
                  </a:lnTo>
                  <a:lnTo>
                    <a:pt x="573" y="273"/>
                  </a:lnTo>
                  <a:lnTo>
                    <a:pt x="572" y="269"/>
                  </a:lnTo>
                  <a:lnTo>
                    <a:pt x="570" y="265"/>
                  </a:lnTo>
                  <a:lnTo>
                    <a:pt x="566" y="262"/>
                  </a:lnTo>
                  <a:lnTo>
                    <a:pt x="566" y="262"/>
                  </a:lnTo>
                  <a:lnTo>
                    <a:pt x="563" y="262"/>
                  </a:lnTo>
                  <a:lnTo>
                    <a:pt x="560" y="262"/>
                  </a:lnTo>
                  <a:lnTo>
                    <a:pt x="558" y="263"/>
                  </a:lnTo>
                  <a:lnTo>
                    <a:pt x="553" y="266"/>
                  </a:lnTo>
                  <a:lnTo>
                    <a:pt x="549" y="269"/>
                  </a:lnTo>
                  <a:lnTo>
                    <a:pt x="549" y="269"/>
                  </a:lnTo>
                  <a:lnTo>
                    <a:pt x="546" y="269"/>
                  </a:lnTo>
                  <a:lnTo>
                    <a:pt x="543" y="268"/>
                  </a:lnTo>
                  <a:lnTo>
                    <a:pt x="539" y="265"/>
                  </a:lnTo>
                  <a:lnTo>
                    <a:pt x="531" y="253"/>
                  </a:lnTo>
                  <a:lnTo>
                    <a:pt x="531" y="253"/>
                  </a:lnTo>
                  <a:lnTo>
                    <a:pt x="528" y="252"/>
                  </a:lnTo>
                  <a:lnTo>
                    <a:pt x="528" y="248"/>
                  </a:lnTo>
                  <a:lnTo>
                    <a:pt x="526" y="242"/>
                  </a:lnTo>
                  <a:lnTo>
                    <a:pt x="523" y="238"/>
                  </a:lnTo>
                  <a:lnTo>
                    <a:pt x="522" y="236"/>
                  </a:lnTo>
                  <a:lnTo>
                    <a:pt x="519" y="236"/>
                  </a:lnTo>
                  <a:lnTo>
                    <a:pt x="519" y="236"/>
                  </a:lnTo>
                  <a:lnTo>
                    <a:pt x="511" y="240"/>
                  </a:lnTo>
                  <a:lnTo>
                    <a:pt x="502" y="246"/>
                  </a:lnTo>
                  <a:lnTo>
                    <a:pt x="499" y="249"/>
                  </a:lnTo>
                  <a:lnTo>
                    <a:pt x="498" y="252"/>
                  </a:lnTo>
                  <a:lnTo>
                    <a:pt x="499" y="253"/>
                  </a:lnTo>
                  <a:lnTo>
                    <a:pt x="502" y="255"/>
                  </a:lnTo>
                  <a:lnTo>
                    <a:pt x="502" y="255"/>
                  </a:lnTo>
                  <a:lnTo>
                    <a:pt x="508" y="256"/>
                  </a:lnTo>
                  <a:lnTo>
                    <a:pt x="509" y="258"/>
                  </a:lnTo>
                  <a:lnTo>
                    <a:pt x="509" y="259"/>
                  </a:lnTo>
                  <a:lnTo>
                    <a:pt x="508" y="263"/>
                  </a:lnTo>
                  <a:lnTo>
                    <a:pt x="503" y="265"/>
                  </a:lnTo>
                  <a:lnTo>
                    <a:pt x="503" y="265"/>
                  </a:lnTo>
                  <a:lnTo>
                    <a:pt x="502" y="266"/>
                  </a:lnTo>
                  <a:lnTo>
                    <a:pt x="503" y="268"/>
                  </a:lnTo>
                  <a:lnTo>
                    <a:pt x="508" y="270"/>
                  </a:lnTo>
                  <a:lnTo>
                    <a:pt x="513" y="275"/>
                  </a:lnTo>
                  <a:lnTo>
                    <a:pt x="515" y="276"/>
                  </a:lnTo>
                  <a:lnTo>
                    <a:pt x="515" y="277"/>
                  </a:lnTo>
                  <a:lnTo>
                    <a:pt x="515" y="277"/>
                  </a:lnTo>
                  <a:lnTo>
                    <a:pt x="513" y="279"/>
                  </a:lnTo>
                  <a:lnTo>
                    <a:pt x="509" y="279"/>
                  </a:lnTo>
                  <a:lnTo>
                    <a:pt x="496" y="279"/>
                  </a:lnTo>
                  <a:lnTo>
                    <a:pt x="485" y="276"/>
                  </a:lnTo>
                  <a:lnTo>
                    <a:pt x="481" y="273"/>
                  </a:lnTo>
                  <a:lnTo>
                    <a:pt x="478" y="270"/>
                  </a:lnTo>
                  <a:lnTo>
                    <a:pt x="478" y="270"/>
                  </a:lnTo>
                  <a:lnTo>
                    <a:pt x="476" y="268"/>
                  </a:lnTo>
                  <a:lnTo>
                    <a:pt x="474" y="265"/>
                  </a:lnTo>
                  <a:lnTo>
                    <a:pt x="464" y="259"/>
                  </a:lnTo>
                  <a:lnTo>
                    <a:pt x="451" y="255"/>
                  </a:lnTo>
                  <a:lnTo>
                    <a:pt x="445" y="253"/>
                  </a:lnTo>
                  <a:lnTo>
                    <a:pt x="441" y="253"/>
                  </a:lnTo>
                  <a:lnTo>
                    <a:pt x="441" y="253"/>
                  </a:lnTo>
                  <a:lnTo>
                    <a:pt x="437" y="255"/>
                  </a:lnTo>
                  <a:lnTo>
                    <a:pt x="435" y="253"/>
                  </a:lnTo>
                  <a:lnTo>
                    <a:pt x="432" y="250"/>
                  </a:lnTo>
                  <a:lnTo>
                    <a:pt x="430" y="246"/>
                  </a:lnTo>
                  <a:lnTo>
                    <a:pt x="427" y="245"/>
                  </a:lnTo>
                  <a:lnTo>
                    <a:pt x="424" y="245"/>
                  </a:lnTo>
                  <a:lnTo>
                    <a:pt x="424" y="245"/>
                  </a:lnTo>
                  <a:lnTo>
                    <a:pt x="420" y="245"/>
                  </a:lnTo>
                  <a:lnTo>
                    <a:pt x="418" y="246"/>
                  </a:lnTo>
                  <a:lnTo>
                    <a:pt x="415" y="249"/>
                  </a:lnTo>
                  <a:lnTo>
                    <a:pt x="412" y="253"/>
                  </a:lnTo>
                  <a:lnTo>
                    <a:pt x="410" y="253"/>
                  </a:lnTo>
                  <a:lnTo>
                    <a:pt x="407" y="255"/>
                  </a:lnTo>
                  <a:lnTo>
                    <a:pt x="407" y="255"/>
                  </a:lnTo>
                  <a:close/>
                  <a:moveTo>
                    <a:pt x="444" y="203"/>
                  </a:moveTo>
                  <a:lnTo>
                    <a:pt x="444" y="203"/>
                  </a:lnTo>
                  <a:lnTo>
                    <a:pt x="444" y="201"/>
                  </a:lnTo>
                  <a:lnTo>
                    <a:pt x="441" y="199"/>
                  </a:lnTo>
                  <a:lnTo>
                    <a:pt x="438" y="198"/>
                  </a:lnTo>
                  <a:lnTo>
                    <a:pt x="434" y="196"/>
                  </a:lnTo>
                  <a:lnTo>
                    <a:pt x="425" y="198"/>
                  </a:lnTo>
                  <a:lnTo>
                    <a:pt x="422" y="198"/>
                  </a:lnTo>
                  <a:lnTo>
                    <a:pt x="422" y="199"/>
                  </a:lnTo>
                  <a:lnTo>
                    <a:pt x="422" y="199"/>
                  </a:lnTo>
                  <a:lnTo>
                    <a:pt x="427" y="203"/>
                  </a:lnTo>
                  <a:lnTo>
                    <a:pt x="434" y="206"/>
                  </a:lnTo>
                  <a:lnTo>
                    <a:pt x="437" y="208"/>
                  </a:lnTo>
                  <a:lnTo>
                    <a:pt x="439" y="208"/>
                  </a:lnTo>
                  <a:lnTo>
                    <a:pt x="442" y="206"/>
                  </a:lnTo>
                  <a:lnTo>
                    <a:pt x="444" y="203"/>
                  </a:lnTo>
                  <a:lnTo>
                    <a:pt x="444" y="203"/>
                  </a:lnTo>
                  <a:close/>
                  <a:moveTo>
                    <a:pt x="502" y="199"/>
                  </a:moveTo>
                  <a:lnTo>
                    <a:pt x="502" y="199"/>
                  </a:lnTo>
                  <a:lnTo>
                    <a:pt x="505" y="199"/>
                  </a:lnTo>
                  <a:lnTo>
                    <a:pt x="506" y="198"/>
                  </a:lnTo>
                  <a:lnTo>
                    <a:pt x="508" y="196"/>
                  </a:lnTo>
                  <a:lnTo>
                    <a:pt x="506" y="195"/>
                  </a:lnTo>
                  <a:lnTo>
                    <a:pt x="502" y="194"/>
                  </a:lnTo>
                  <a:lnTo>
                    <a:pt x="492" y="194"/>
                  </a:lnTo>
                  <a:lnTo>
                    <a:pt x="492" y="194"/>
                  </a:lnTo>
                  <a:lnTo>
                    <a:pt x="479" y="195"/>
                  </a:lnTo>
                  <a:lnTo>
                    <a:pt x="466" y="196"/>
                  </a:lnTo>
                  <a:lnTo>
                    <a:pt x="461" y="198"/>
                  </a:lnTo>
                  <a:lnTo>
                    <a:pt x="457" y="201"/>
                  </a:lnTo>
                  <a:lnTo>
                    <a:pt x="454" y="202"/>
                  </a:lnTo>
                  <a:lnTo>
                    <a:pt x="452" y="206"/>
                  </a:lnTo>
                  <a:lnTo>
                    <a:pt x="452" y="206"/>
                  </a:lnTo>
                  <a:lnTo>
                    <a:pt x="454" y="212"/>
                  </a:lnTo>
                  <a:lnTo>
                    <a:pt x="457" y="216"/>
                  </a:lnTo>
                  <a:lnTo>
                    <a:pt x="464" y="219"/>
                  </a:lnTo>
                  <a:lnTo>
                    <a:pt x="474" y="221"/>
                  </a:lnTo>
                  <a:lnTo>
                    <a:pt x="474" y="221"/>
                  </a:lnTo>
                  <a:lnTo>
                    <a:pt x="479" y="221"/>
                  </a:lnTo>
                  <a:lnTo>
                    <a:pt x="485" y="219"/>
                  </a:lnTo>
                  <a:lnTo>
                    <a:pt x="489" y="216"/>
                  </a:lnTo>
                  <a:lnTo>
                    <a:pt x="494" y="213"/>
                  </a:lnTo>
                  <a:lnTo>
                    <a:pt x="496" y="211"/>
                  </a:lnTo>
                  <a:lnTo>
                    <a:pt x="498" y="209"/>
                  </a:lnTo>
                  <a:lnTo>
                    <a:pt x="498" y="206"/>
                  </a:lnTo>
                  <a:lnTo>
                    <a:pt x="496" y="206"/>
                  </a:lnTo>
                  <a:lnTo>
                    <a:pt x="496" y="206"/>
                  </a:lnTo>
                  <a:lnTo>
                    <a:pt x="492" y="205"/>
                  </a:lnTo>
                  <a:lnTo>
                    <a:pt x="492" y="205"/>
                  </a:lnTo>
                  <a:lnTo>
                    <a:pt x="494" y="203"/>
                  </a:lnTo>
                  <a:lnTo>
                    <a:pt x="496" y="202"/>
                  </a:lnTo>
                  <a:lnTo>
                    <a:pt x="502" y="199"/>
                  </a:lnTo>
                  <a:lnTo>
                    <a:pt x="502" y="199"/>
                  </a:lnTo>
                  <a:close/>
                  <a:moveTo>
                    <a:pt x="468" y="186"/>
                  </a:moveTo>
                  <a:lnTo>
                    <a:pt x="468" y="186"/>
                  </a:lnTo>
                  <a:lnTo>
                    <a:pt x="471" y="186"/>
                  </a:lnTo>
                  <a:lnTo>
                    <a:pt x="474" y="186"/>
                  </a:lnTo>
                  <a:lnTo>
                    <a:pt x="478" y="185"/>
                  </a:lnTo>
                  <a:lnTo>
                    <a:pt x="482" y="184"/>
                  </a:lnTo>
                  <a:lnTo>
                    <a:pt x="485" y="184"/>
                  </a:lnTo>
                  <a:lnTo>
                    <a:pt x="486" y="184"/>
                  </a:lnTo>
                  <a:lnTo>
                    <a:pt x="486" y="184"/>
                  </a:lnTo>
                  <a:lnTo>
                    <a:pt x="494" y="186"/>
                  </a:lnTo>
                  <a:lnTo>
                    <a:pt x="502" y="188"/>
                  </a:lnTo>
                  <a:lnTo>
                    <a:pt x="506" y="188"/>
                  </a:lnTo>
                  <a:lnTo>
                    <a:pt x="511" y="186"/>
                  </a:lnTo>
                  <a:lnTo>
                    <a:pt x="513" y="184"/>
                  </a:lnTo>
                  <a:lnTo>
                    <a:pt x="513" y="181"/>
                  </a:lnTo>
                  <a:lnTo>
                    <a:pt x="513" y="181"/>
                  </a:lnTo>
                  <a:lnTo>
                    <a:pt x="513" y="176"/>
                  </a:lnTo>
                  <a:lnTo>
                    <a:pt x="509" y="174"/>
                  </a:lnTo>
                  <a:lnTo>
                    <a:pt x="505" y="172"/>
                  </a:lnTo>
                  <a:lnTo>
                    <a:pt x="499" y="171"/>
                  </a:lnTo>
                  <a:lnTo>
                    <a:pt x="488" y="169"/>
                  </a:lnTo>
                  <a:lnTo>
                    <a:pt x="482" y="171"/>
                  </a:lnTo>
                  <a:lnTo>
                    <a:pt x="479" y="172"/>
                  </a:lnTo>
                  <a:lnTo>
                    <a:pt x="479" y="172"/>
                  </a:lnTo>
                  <a:lnTo>
                    <a:pt x="469" y="175"/>
                  </a:lnTo>
                  <a:lnTo>
                    <a:pt x="458" y="178"/>
                  </a:lnTo>
                  <a:lnTo>
                    <a:pt x="448" y="181"/>
                  </a:lnTo>
                  <a:lnTo>
                    <a:pt x="447" y="182"/>
                  </a:lnTo>
                  <a:lnTo>
                    <a:pt x="448" y="185"/>
                  </a:lnTo>
                  <a:lnTo>
                    <a:pt x="448" y="185"/>
                  </a:lnTo>
                  <a:lnTo>
                    <a:pt x="452" y="186"/>
                  </a:lnTo>
                  <a:lnTo>
                    <a:pt x="458" y="186"/>
                  </a:lnTo>
                  <a:lnTo>
                    <a:pt x="462" y="185"/>
                  </a:lnTo>
                  <a:lnTo>
                    <a:pt x="468" y="186"/>
                  </a:lnTo>
                  <a:lnTo>
                    <a:pt x="468" y="186"/>
                  </a:lnTo>
                  <a:close/>
                  <a:moveTo>
                    <a:pt x="586" y="164"/>
                  </a:moveTo>
                  <a:lnTo>
                    <a:pt x="586" y="164"/>
                  </a:lnTo>
                  <a:lnTo>
                    <a:pt x="590" y="162"/>
                  </a:lnTo>
                  <a:lnTo>
                    <a:pt x="595" y="162"/>
                  </a:lnTo>
                  <a:lnTo>
                    <a:pt x="602" y="165"/>
                  </a:lnTo>
                  <a:lnTo>
                    <a:pt x="607" y="169"/>
                  </a:lnTo>
                  <a:lnTo>
                    <a:pt x="609" y="172"/>
                  </a:lnTo>
                  <a:lnTo>
                    <a:pt x="607" y="174"/>
                  </a:lnTo>
                  <a:lnTo>
                    <a:pt x="607" y="174"/>
                  </a:lnTo>
                  <a:lnTo>
                    <a:pt x="606" y="176"/>
                  </a:lnTo>
                  <a:lnTo>
                    <a:pt x="603" y="176"/>
                  </a:lnTo>
                  <a:lnTo>
                    <a:pt x="593" y="176"/>
                  </a:lnTo>
                  <a:lnTo>
                    <a:pt x="585" y="176"/>
                  </a:lnTo>
                  <a:lnTo>
                    <a:pt x="583" y="176"/>
                  </a:lnTo>
                  <a:lnTo>
                    <a:pt x="582" y="178"/>
                  </a:lnTo>
                  <a:lnTo>
                    <a:pt x="582" y="178"/>
                  </a:lnTo>
                  <a:lnTo>
                    <a:pt x="583" y="181"/>
                  </a:lnTo>
                  <a:lnTo>
                    <a:pt x="586" y="184"/>
                  </a:lnTo>
                  <a:lnTo>
                    <a:pt x="589" y="185"/>
                  </a:lnTo>
                  <a:lnTo>
                    <a:pt x="593" y="185"/>
                  </a:lnTo>
                  <a:lnTo>
                    <a:pt x="597" y="185"/>
                  </a:lnTo>
                  <a:lnTo>
                    <a:pt x="603" y="184"/>
                  </a:lnTo>
                  <a:lnTo>
                    <a:pt x="603" y="184"/>
                  </a:lnTo>
                  <a:lnTo>
                    <a:pt x="614" y="182"/>
                  </a:lnTo>
                  <a:lnTo>
                    <a:pt x="626" y="182"/>
                  </a:lnTo>
                  <a:lnTo>
                    <a:pt x="636" y="186"/>
                  </a:lnTo>
                  <a:lnTo>
                    <a:pt x="646" y="192"/>
                  </a:lnTo>
                  <a:lnTo>
                    <a:pt x="646" y="192"/>
                  </a:lnTo>
                  <a:lnTo>
                    <a:pt x="654" y="198"/>
                  </a:lnTo>
                  <a:lnTo>
                    <a:pt x="661" y="201"/>
                  </a:lnTo>
                  <a:lnTo>
                    <a:pt x="666" y="201"/>
                  </a:lnTo>
                  <a:lnTo>
                    <a:pt x="668" y="201"/>
                  </a:lnTo>
                  <a:lnTo>
                    <a:pt x="673" y="198"/>
                  </a:lnTo>
                  <a:lnTo>
                    <a:pt x="676" y="195"/>
                  </a:lnTo>
                  <a:lnTo>
                    <a:pt x="676" y="195"/>
                  </a:lnTo>
                  <a:lnTo>
                    <a:pt x="677" y="192"/>
                  </a:lnTo>
                  <a:lnTo>
                    <a:pt x="677" y="189"/>
                  </a:lnTo>
                  <a:lnTo>
                    <a:pt x="676" y="188"/>
                  </a:lnTo>
                  <a:lnTo>
                    <a:pt x="674" y="186"/>
                  </a:lnTo>
                  <a:lnTo>
                    <a:pt x="670" y="182"/>
                  </a:lnTo>
                  <a:lnTo>
                    <a:pt x="668" y="181"/>
                  </a:lnTo>
                  <a:lnTo>
                    <a:pt x="668" y="178"/>
                  </a:lnTo>
                  <a:lnTo>
                    <a:pt x="668" y="178"/>
                  </a:lnTo>
                  <a:lnTo>
                    <a:pt x="670" y="175"/>
                  </a:lnTo>
                  <a:lnTo>
                    <a:pt x="668" y="174"/>
                  </a:lnTo>
                  <a:lnTo>
                    <a:pt x="664" y="169"/>
                  </a:lnTo>
                  <a:lnTo>
                    <a:pt x="657" y="167"/>
                  </a:lnTo>
                  <a:lnTo>
                    <a:pt x="650" y="167"/>
                  </a:lnTo>
                  <a:lnTo>
                    <a:pt x="650" y="167"/>
                  </a:lnTo>
                  <a:lnTo>
                    <a:pt x="647" y="165"/>
                  </a:lnTo>
                  <a:lnTo>
                    <a:pt x="644" y="164"/>
                  </a:lnTo>
                  <a:lnTo>
                    <a:pt x="640" y="159"/>
                  </a:lnTo>
                  <a:lnTo>
                    <a:pt x="637" y="155"/>
                  </a:lnTo>
                  <a:lnTo>
                    <a:pt x="634" y="155"/>
                  </a:lnTo>
                  <a:lnTo>
                    <a:pt x="633" y="155"/>
                  </a:lnTo>
                  <a:lnTo>
                    <a:pt x="633" y="155"/>
                  </a:lnTo>
                  <a:lnTo>
                    <a:pt x="624" y="159"/>
                  </a:lnTo>
                  <a:lnTo>
                    <a:pt x="624" y="159"/>
                  </a:lnTo>
                  <a:lnTo>
                    <a:pt x="623" y="158"/>
                  </a:lnTo>
                  <a:lnTo>
                    <a:pt x="622" y="154"/>
                  </a:lnTo>
                  <a:lnTo>
                    <a:pt x="622" y="154"/>
                  </a:lnTo>
                  <a:lnTo>
                    <a:pt x="620" y="151"/>
                  </a:lnTo>
                  <a:lnTo>
                    <a:pt x="616" y="148"/>
                  </a:lnTo>
                  <a:lnTo>
                    <a:pt x="610" y="147"/>
                  </a:lnTo>
                  <a:lnTo>
                    <a:pt x="603" y="145"/>
                  </a:lnTo>
                  <a:lnTo>
                    <a:pt x="587" y="145"/>
                  </a:lnTo>
                  <a:lnTo>
                    <a:pt x="576" y="147"/>
                  </a:lnTo>
                  <a:lnTo>
                    <a:pt x="576" y="147"/>
                  </a:lnTo>
                  <a:lnTo>
                    <a:pt x="573" y="149"/>
                  </a:lnTo>
                  <a:lnTo>
                    <a:pt x="572" y="152"/>
                  </a:lnTo>
                  <a:lnTo>
                    <a:pt x="573" y="155"/>
                  </a:lnTo>
                  <a:lnTo>
                    <a:pt x="575" y="159"/>
                  </a:lnTo>
                  <a:lnTo>
                    <a:pt x="577" y="162"/>
                  </a:lnTo>
                  <a:lnTo>
                    <a:pt x="580" y="165"/>
                  </a:lnTo>
                  <a:lnTo>
                    <a:pt x="583" y="165"/>
                  </a:lnTo>
                  <a:lnTo>
                    <a:pt x="586" y="164"/>
                  </a:lnTo>
                  <a:lnTo>
                    <a:pt x="586" y="164"/>
                  </a:lnTo>
                  <a:close/>
                  <a:moveTo>
                    <a:pt x="592" y="223"/>
                  </a:moveTo>
                  <a:lnTo>
                    <a:pt x="592" y="223"/>
                  </a:lnTo>
                  <a:lnTo>
                    <a:pt x="592" y="221"/>
                  </a:lnTo>
                  <a:lnTo>
                    <a:pt x="590" y="216"/>
                  </a:lnTo>
                  <a:lnTo>
                    <a:pt x="586" y="212"/>
                  </a:lnTo>
                  <a:lnTo>
                    <a:pt x="582" y="208"/>
                  </a:lnTo>
                  <a:lnTo>
                    <a:pt x="577" y="205"/>
                  </a:lnTo>
                  <a:lnTo>
                    <a:pt x="572" y="202"/>
                  </a:lnTo>
                  <a:lnTo>
                    <a:pt x="569" y="202"/>
                  </a:lnTo>
                  <a:lnTo>
                    <a:pt x="567" y="203"/>
                  </a:lnTo>
                  <a:lnTo>
                    <a:pt x="567" y="205"/>
                  </a:lnTo>
                  <a:lnTo>
                    <a:pt x="567" y="205"/>
                  </a:lnTo>
                  <a:lnTo>
                    <a:pt x="567" y="209"/>
                  </a:lnTo>
                  <a:lnTo>
                    <a:pt x="569" y="213"/>
                  </a:lnTo>
                  <a:lnTo>
                    <a:pt x="573" y="218"/>
                  </a:lnTo>
                  <a:lnTo>
                    <a:pt x="576" y="221"/>
                  </a:lnTo>
                  <a:lnTo>
                    <a:pt x="580" y="223"/>
                  </a:lnTo>
                  <a:lnTo>
                    <a:pt x="585" y="226"/>
                  </a:lnTo>
                  <a:lnTo>
                    <a:pt x="589" y="226"/>
                  </a:lnTo>
                  <a:lnTo>
                    <a:pt x="592" y="223"/>
                  </a:lnTo>
                  <a:lnTo>
                    <a:pt x="592" y="223"/>
                  </a:lnTo>
                  <a:close/>
                  <a:moveTo>
                    <a:pt x="684" y="131"/>
                  </a:moveTo>
                  <a:lnTo>
                    <a:pt x="684" y="131"/>
                  </a:lnTo>
                  <a:lnTo>
                    <a:pt x="684" y="128"/>
                  </a:lnTo>
                  <a:lnTo>
                    <a:pt x="681" y="125"/>
                  </a:lnTo>
                  <a:lnTo>
                    <a:pt x="677" y="122"/>
                  </a:lnTo>
                  <a:lnTo>
                    <a:pt x="671" y="121"/>
                  </a:lnTo>
                  <a:lnTo>
                    <a:pt x="663" y="120"/>
                  </a:lnTo>
                  <a:lnTo>
                    <a:pt x="661" y="121"/>
                  </a:lnTo>
                  <a:lnTo>
                    <a:pt x="663" y="122"/>
                  </a:lnTo>
                  <a:lnTo>
                    <a:pt x="663" y="122"/>
                  </a:lnTo>
                  <a:lnTo>
                    <a:pt x="667" y="127"/>
                  </a:lnTo>
                  <a:lnTo>
                    <a:pt x="673" y="132"/>
                  </a:lnTo>
                  <a:lnTo>
                    <a:pt x="676" y="134"/>
                  </a:lnTo>
                  <a:lnTo>
                    <a:pt x="680" y="134"/>
                  </a:lnTo>
                  <a:lnTo>
                    <a:pt x="681" y="134"/>
                  </a:lnTo>
                  <a:lnTo>
                    <a:pt x="684" y="131"/>
                  </a:lnTo>
                  <a:lnTo>
                    <a:pt x="684" y="131"/>
                  </a:lnTo>
                  <a:close/>
                  <a:moveTo>
                    <a:pt x="603" y="292"/>
                  </a:moveTo>
                  <a:lnTo>
                    <a:pt x="603" y="292"/>
                  </a:lnTo>
                  <a:lnTo>
                    <a:pt x="604" y="290"/>
                  </a:lnTo>
                  <a:lnTo>
                    <a:pt x="604" y="287"/>
                  </a:lnTo>
                  <a:lnTo>
                    <a:pt x="602" y="285"/>
                  </a:lnTo>
                  <a:lnTo>
                    <a:pt x="600" y="283"/>
                  </a:lnTo>
                  <a:lnTo>
                    <a:pt x="596" y="282"/>
                  </a:lnTo>
                  <a:lnTo>
                    <a:pt x="593" y="280"/>
                  </a:lnTo>
                  <a:lnTo>
                    <a:pt x="590" y="282"/>
                  </a:lnTo>
                  <a:lnTo>
                    <a:pt x="589" y="285"/>
                  </a:lnTo>
                  <a:lnTo>
                    <a:pt x="589" y="285"/>
                  </a:lnTo>
                  <a:lnTo>
                    <a:pt x="587" y="287"/>
                  </a:lnTo>
                  <a:lnTo>
                    <a:pt x="589" y="290"/>
                  </a:lnTo>
                  <a:lnTo>
                    <a:pt x="590" y="293"/>
                  </a:lnTo>
                  <a:lnTo>
                    <a:pt x="593" y="295"/>
                  </a:lnTo>
                  <a:lnTo>
                    <a:pt x="599" y="295"/>
                  </a:lnTo>
                  <a:lnTo>
                    <a:pt x="602" y="295"/>
                  </a:lnTo>
                  <a:lnTo>
                    <a:pt x="603" y="292"/>
                  </a:lnTo>
                  <a:lnTo>
                    <a:pt x="603" y="292"/>
                  </a:lnTo>
                  <a:close/>
                  <a:moveTo>
                    <a:pt x="684" y="242"/>
                  </a:moveTo>
                  <a:lnTo>
                    <a:pt x="684" y="242"/>
                  </a:lnTo>
                  <a:lnTo>
                    <a:pt x="683" y="245"/>
                  </a:lnTo>
                  <a:lnTo>
                    <a:pt x="681" y="245"/>
                  </a:lnTo>
                  <a:lnTo>
                    <a:pt x="674" y="243"/>
                  </a:lnTo>
                  <a:lnTo>
                    <a:pt x="654" y="236"/>
                  </a:lnTo>
                  <a:lnTo>
                    <a:pt x="654" y="236"/>
                  </a:lnTo>
                  <a:lnTo>
                    <a:pt x="650" y="235"/>
                  </a:lnTo>
                  <a:lnTo>
                    <a:pt x="649" y="236"/>
                  </a:lnTo>
                  <a:lnTo>
                    <a:pt x="647" y="238"/>
                  </a:lnTo>
                  <a:lnTo>
                    <a:pt x="649" y="240"/>
                  </a:lnTo>
                  <a:lnTo>
                    <a:pt x="653" y="248"/>
                  </a:lnTo>
                  <a:lnTo>
                    <a:pt x="659" y="255"/>
                  </a:lnTo>
                  <a:lnTo>
                    <a:pt x="659" y="255"/>
                  </a:lnTo>
                  <a:lnTo>
                    <a:pt x="661" y="258"/>
                  </a:lnTo>
                  <a:lnTo>
                    <a:pt x="663" y="259"/>
                  </a:lnTo>
                  <a:lnTo>
                    <a:pt x="661" y="259"/>
                  </a:lnTo>
                  <a:lnTo>
                    <a:pt x="659" y="259"/>
                  </a:lnTo>
                  <a:lnTo>
                    <a:pt x="650" y="256"/>
                  </a:lnTo>
                  <a:lnTo>
                    <a:pt x="640" y="249"/>
                  </a:lnTo>
                  <a:lnTo>
                    <a:pt x="640" y="249"/>
                  </a:lnTo>
                  <a:lnTo>
                    <a:pt x="636" y="248"/>
                  </a:lnTo>
                  <a:lnTo>
                    <a:pt x="633" y="246"/>
                  </a:lnTo>
                  <a:lnTo>
                    <a:pt x="632" y="248"/>
                  </a:lnTo>
                  <a:lnTo>
                    <a:pt x="630" y="250"/>
                  </a:lnTo>
                  <a:lnTo>
                    <a:pt x="632" y="256"/>
                  </a:lnTo>
                  <a:lnTo>
                    <a:pt x="633" y="259"/>
                  </a:lnTo>
                  <a:lnTo>
                    <a:pt x="634" y="260"/>
                  </a:lnTo>
                  <a:lnTo>
                    <a:pt x="634" y="260"/>
                  </a:lnTo>
                  <a:lnTo>
                    <a:pt x="637" y="263"/>
                  </a:lnTo>
                  <a:lnTo>
                    <a:pt x="637" y="265"/>
                  </a:lnTo>
                  <a:lnTo>
                    <a:pt x="637" y="266"/>
                  </a:lnTo>
                  <a:lnTo>
                    <a:pt x="636" y="268"/>
                  </a:lnTo>
                  <a:lnTo>
                    <a:pt x="633" y="268"/>
                  </a:lnTo>
                  <a:lnTo>
                    <a:pt x="632" y="268"/>
                  </a:lnTo>
                  <a:lnTo>
                    <a:pt x="629" y="265"/>
                  </a:lnTo>
                  <a:lnTo>
                    <a:pt x="624" y="262"/>
                  </a:lnTo>
                  <a:lnTo>
                    <a:pt x="624" y="262"/>
                  </a:lnTo>
                  <a:lnTo>
                    <a:pt x="613" y="246"/>
                  </a:lnTo>
                  <a:lnTo>
                    <a:pt x="607" y="240"/>
                  </a:lnTo>
                  <a:lnTo>
                    <a:pt x="603" y="238"/>
                  </a:lnTo>
                  <a:lnTo>
                    <a:pt x="599" y="238"/>
                  </a:lnTo>
                  <a:lnTo>
                    <a:pt x="599" y="238"/>
                  </a:lnTo>
                  <a:lnTo>
                    <a:pt x="595" y="238"/>
                  </a:lnTo>
                  <a:lnTo>
                    <a:pt x="592" y="239"/>
                  </a:lnTo>
                  <a:lnTo>
                    <a:pt x="590" y="242"/>
                  </a:lnTo>
                  <a:lnTo>
                    <a:pt x="590" y="245"/>
                  </a:lnTo>
                  <a:lnTo>
                    <a:pt x="593" y="252"/>
                  </a:lnTo>
                  <a:lnTo>
                    <a:pt x="596" y="258"/>
                  </a:lnTo>
                  <a:lnTo>
                    <a:pt x="596" y="258"/>
                  </a:lnTo>
                  <a:lnTo>
                    <a:pt x="602" y="263"/>
                  </a:lnTo>
                  <a:lnTo>
                    <a:pt x="607" y="268"/>
                  </a:lnTo>
                  <a:lnTo>
                    <a:pt x="622" y="275"/>
                  </a:lnTo>
                  <a:lnTo>
                    <a:pt x="622" y="275"/>
                  </a:lnTo>
                  <a:lnTo>
                    <a:pt x="627" y="277"/>
                  </a:lnTo>
                  <a:lnTo>
                    <a:pt x="632" y="277"/>
                  </a:lnTo>
                  <a:lnTo>
                    <a:pt x="643" y="276"/>
                  </a:lnTo>
                  <a:lnTo>
                    <a:pt x="653" y="275"/>
                  </a:lnTo>
                  <a:lnTo>
                    <a:pt x="660" y="275"/>
                  </a:lnTo>
                  <a:lnTo>
                    <a:pt x="660" y="275"/>
                  </a:lnTo>
                  <a:lnTo>
                    <a:pt x="663" y="276"/>
                  </a:lnTo>
                  <a:lnTo>
                    <a:pt x="663" y="277"/>
                  </a:lnTo>
                  <a:lnTo>
                    <a:pt x="660" y="283"/>
                  </a:lnTo>
                  <a:lnTo>
                    <a:pt x="656" y="289"/>
                  </a:lnTo>
                  <a:lnTo>
                    <a:pt x="656" y="292"/>
                  </a:lnTo>
                  <a:lnTo>
                    <a:pt x="657" y="295"/>
                  </a:lnTo>
                  <a:lnTo>
                    <a:pt x="657" y="295"/>
                  </a:lnTo>
                  <a:lnTo>
                    <a:pt x="660" y="296"/>
                  </a:lnTo>
                  <a:lnTo>
                    <a:pt x="663" y="297"/>
                  </a:lnTo>
                  <a:lnTo>
                    <a:pt x="671" y="297"/>
                  </a:lnTo>
                  <a:lnTo>
                    <a:pt x="690" y="296"/>
                  </a:lnTo>
                  <a:lnTo>
                    <a:pt x="690" y="296"/>
                  </a:lnTo>
                  <a:lnTo>
                    <a:pt x="694" y="296"/>
                  </a:lnTo>
                  <a:lnTo>
                    <a:pt x="697" y="295"/>
                  </a:lnTo>
                  <a:lnTo>
                    <a:pt x="698" y="292"/>
                  </a:lnTo>
                  <a:lnTo>
                    <a:pt x="700" y="287"/>
                  </a:lnTo>
                  <a:lnTo>
                    <a:pt x="704" y="283"/>
                  </a:lnTo>
                  <a:lnTo>
                    <a:pt x="704" y="283"/>
                  </a:lnTo>
                  <a:lnTo>
                    <a:pt x="705" y="282"/>
                  </a:lnTo>
                  <a:lnTo>
                    <a:pt x="705" y="280"/>
                  </a:lnTo>
                  <a:lnTo>
                    <a:pt x="704" y="277"/>
                  </a:lnTo>
                  <a:lnTo>
                    <a:pt x="701" y="273"/>
                  </a:lnTo>
                  <a:lnTo>
                    <a:pt x="701" y="270"/>
                  </a:lnTo>
                  <a:lnTo>
                    <a:pt x="703" y="266"/>
                  </a:lnTo>
                  <a:lnTo>
                    <a:pt x="703" y="266"/>
                  </a:lnTo>
                  <a:lnTo>
                    <a:pt x="703" y="262"/>
                  </a:lnTo>
                  <a:lnTo>
                    <a:pt x="703" y="256"/>
                  </a:lnTo>
                  <a:lnTo>
                    <a:pt x="700" y="252"/>
                  </a:lnTo>
                  <a:lnTo>
                    <a:pt x="696" y="248"/>
                  </a:lnTo>
                  <a:lnTo>
                    <a:pt x="691" y="243"/>
                  </a:lnTo>
                  <a:lnTo>
                    <a:pt x="688" y="242"/>
                  </a:lnTo>
                  <a:lnTo>
                    <a:pt x="686" y="240"/>
                  </a:lnTo>
                  <a:lnTo>
                    <a:pt x="684" y="242"/>
                  </a:lnTo>
                  <a:lnTo>
                    <a:pt x="684" y="242"/>
                  </a:lnTo>
                  <a:close/>
                  <a:moveTo>
                    <a:pt x="714" y="201"/>
                  </a:moveTo>
                  <a:lnTo>
                    <a:pt x="714" y="201"/>
                  </a:lnTo>
                  <a:lnTo>
                    <a:pt x="728" y="199"/>
                  </a:lnTo>
                  <a:lnTo>
                    <a:pt x="742" y="195"/>
                  </a:lnTo>
                  <a:lnTo>
                    <a:pt x="742" y="195"/>
                  </a:lnTo>
                  <a:lnTo>
                    <a:pt x="745" y="194"/>
                  </a:lnTo>
                  <a:lnTo>
                    <a:pt x="744" y="191"/>
                  </a:lnTo>
                  <a:lnTo>
                    <a:pt x="742" y="188"/>
                  </a:lnTo>
                  <a:lnTo>
                    <a:pt x="742" y="186"/>
                  </a:lnTo>
                  <a:lnTo>
                    <a:pt x="744" y="184"/>
                  </a:lnTo>
                  <a:lnTo>
                    <a:pt x="744" y="184"/>
                  </a:lnTo>
                  <a:lnTo>
                    <a:pt x="745" y="181"/>
                  </a:lnTo>
                  <a:lnTo>
                    <a:pt x="744" y="178"/>
                  </a:lnTo>
                  <a:lnTo>
                    <a:pt x="741" y="176"/>
                  </a:lnTo>
                  <a:lnTo>
                    <a:pt x="738" y="176"/>
                  </a:lnTo>
                  <a:lnTo>
                    <a:pt x="731" y="175"/>
                  </a:lnTo>
                  <a:lnTo>
                    <a:pt x="727" y="176"/>
                  </a:lnTo>
                  <a:lnTo>
                    <a:pt x="727" y="176"/>
                  </a:lnTo>
                  <a:lnTo>
                    <a:pt x="725" y="176"/>
                  </a:lnTo>
                  <a:lnTo>
                    <a:pt x="721" y="175"/>
                  </a:lnTo>
                  <a:lnTo>
                    <a:pt x="711" y="171"/>
                  </a:lnTo>
                  <a:lnTo>
                    <a:pt x="700" y="165"/>
                  </a:lnTo>
                  <a:lnTo>
                    <a:pt x="696" y="165"/>
                  </a:lnTo>
                  <a:lnTo>
                    <a:pt x="693" y="167"/>
                  </a:lnTo>
                  <a:lnTo>
                    <a:pt x="693" y="167"/>
                  </a:lnTo>
                  <a:lnTo>
                    <a:pt x="693" y="169"/>
                  </a:lnTo>
                  <a:lnTo>
                    <a:pt x="693" y="175"/>
                  </a:lnTo>
                  <a:lnTo>
                    <a:pt x="698" y="186"/>
                  </a:lnTo>
                  <a:lnTo>
                    <a:pt x="701" y="192"/>
                  </a:lnTo>
                  <a:lnTo>
                    <a:pt x="705" y="196"/>
                  </a:lnTo>
                  <a:lnTo>
                    <a:pt x="710" y="199"/>
                  </a:lnTo>
                  <a:lnTo>
                    <a:pt x="714" y="201"/>
                  </a:lnTo>
                  <a:lnTo>
                    <a:pt x="714" y="201"/>
                  </a:lnTo>
                  <a:close/>
                  <a:moveTo>
                    <a:pt x="771" y="203"/>
                  </a:moveTo>
                  <a:lnTo>
                    <a:pt x="771" y="203"/>
                  </a:lnTo>
                  <a:lnTo>
                    <a:pt x="768" y="203"/>
                  </a:lnTo>
                  <a:lnTo>
                    <a:pt x="762" y="202"/>
                  </a:lnTo>
                  <a:lnTo>
                    <a:pt x="744" y="205"/>
                  </a:lnTo>
                  <a:lnTo>
                    <a:pt x="728" y="208"/>
                  </a:lnTo>
                  <a:lnTo>
                    <a:pt x="724" y="211"/>
                  </a:lnTo>
                  <a:lnTo>
                    <a:pt x="724" y="212"/>
                  </a:lnTo>
                  <a:lnTo>
                    <a:pt x="724" y="212"/>
                  </a:lnTo>
                  <a:lnTo>
                    <a:pt x="724" y="212"/>
                  </a:lnTo>
                  <a:lnTo>
                    <a:pt x="731" y="215"/>
                  </a:lnTo>
                  <a:lnTo>
                    <a:pt x="738" y="216"/>
                  </a:lnTo>
                  <a:lnTo>
                    <a:pt x="745" y="216"/>
                  </a:lnTo>
                  <a:lnTo>
                    <a:pt x="754" y="213"/>
                  </a:lnTo>
                  <a:lnTo>
                    <a:pt x="767" y="209"/>
                  </a:lnTo>
                  <a:lnTo>
                    <a:pt x="771" y="206"/>
                  </a:lnTo>
                  <a:lnTo>
                    <a:pt x="771" y="203"/>
                  </a:lnTo>
                  <a:lnTo>
                    <a:pt x="771" y="203"/>
                  </a:lnTo>
                  <a:close/>
                  <a:moveTo>
                    <a:pt x="764" y="307"/>
                  </a:moveTo>
                  <a:lnTo>
                    <a:pt x="764" y="307"/>
                  </a:lnTo>
                  <a:lnTo>
                    <a:pt x="768" y="307"/>
                  </a:lnTo>
                  <a:lnTo>
                    <a:pt x="769" y="305"/>
                  </a:lnTo>
                  <a:lnTo>
                    <a:pt x="771" y="302"/>
                  </a:lnTo>
                  <a:lnTo>
                    <a:pt x="769" y="299"/>
                  </a:lnTo>
                  <a:lnTo>
                    <a:pt x="768" y="295"/>
                  </a:lnTo>
                  <a:lnTo>
                    <a:pt x="765" y="289"/>
                  </a:lnTo>
                  <a:lnTo>
                    <a:pt x="755" y="280"/>
                  </a:lnTo>
                  <a:lnTo>
                    <a:pt x="755" y="280"/>
                  </a:lnTo>
                  <a:lnTo>
                    <a:pt x="750" y="279"/>
                  </a:lnTo>
                  <a:lnTo>
                    <a:pt x="742" y="279"/>
                  </a:lnTo>
                  <a:lnTo>
                    <a:pt x="735" y="280"/>
                  </a:lnTo>
                  <a:lnTo>
                    <a:pt x="728" y="283"/>
                  </a:lnTo>
                  <a:lnTo>
                    <a:pt x="721" y="287"/>
                  </a:lnTo>
                  <a:lnTo>
                    <a:pt x="717" y="290"/>
                  </a:lnTo>
                  <a:lnTo>
                    <a:pt x="715" y="295"/>
                  </a:lnTo>
                  <a:lnTo>
                    <a:pt x="714" y="296"/>
                  </a:lnTo>
                  <a:lnTo>
                    <a:pt x="715" y="296"/>
                  </a:lnTo>
                  <a:lnTo>
                    <a:pt x="715" y="296"/>
                  </a:lnTo>
                  <a:lnTo>
                    <a:pt x="724" y="300"/>
                  </a:lnTo>
                  <a:lnTo>
                    <a:pt x="737" y="305"/>
                  </a:lnTo>
                  <a:lnTo>
                    <a:pt x="751" y="307"/>
                  </a:lnTo>
                  <a:lnTo>
                    <a:pt x="764" y="307"/>
                  </a:lnTo>
                  <a:lnTo>
                    <a:pt x="764" y="307"/>
                  </a:lnTo>
                  <a:close/>
                  <a:moveTo>
                    <a:pt x="673" y="407"/>
                  </a:moveTo>
                  <a:lnTo>
                    <a:pt x="673" y="407"/>
                  </a:lnTo>
                  <a:lnTo>
                    <a:pt x="677" y="410"/>
                  </a:lnTo>
                  <a:lnTo>
                    <a:pt x="681" y="411"/>
                  </a:lnTo>
                  <a:lnTo>
                    <a:pt x="684" y="410"/>
                  </a:lnTo>
                  <a:lnTo>
                    <a:pt x="686" y="407"/>
                  </a:lnTo>
                  <a:lnTo>
                    <a:pt x="691" y="403"/>
                  </a:lnTo>
                  <a:lnTo>
                    <a:pt x="696" y="400"/>
                  </a:lnTo>
                  <a:lnTo>
                    <a:pt x="701" y="400"/>
                  </a:lnTo>
                  <a:lnTo>
                    <a:pt x="701" y="400"/>
                  </a:lnTo>
                  <a:lnTo>
                    <a:pt x="707" y="398"/>
                  </a:lnTo>
                  <a:lnTo>
                    <a:pt x="711" y="396"/>
                  </a:lnTo>
                  <a:lnTo>
                    <a:pt x="715" y="390"/>
                  </a:lnTo>
                  <a:lnTo>
                    <a:pt x="717" y="384"/>
                  </a:lnTo>
                  <a:lnTo>
                    <a:pt x="720" y="371"/>
                  </a:lnTo>
                  <a:lnTo>
                    <a:pt x="723" y="360"/>
                  </a:lnTo>
                  <a:lnTo>
                    <a:pt x="723" y="360"/>
                  </a:lnTo>
                  <a:lnTo>
                    <a:pt x="723" y="357"/>
                  </a:lnTo>
                  <a:lnTo>
                    <a:pt x="721" y="354"/>
                  </a:lnTo>
                  <a:lnTo>
                    <a:pt x="720" y="353"/>
                  </a:lnTo>
                  <a:lnTo>
                    <a:pt x="717" y="353"/>
                  </a:lnTo>
                  <a:lnTo>
                    <a:pt x="714" y="353"/>
                  </a:lnTo>
                  <a:lnTo>
                    <a:pt x="713" y="354"/>
                  </a:lnTo>
                  <a:lnTo>
                    <a:pt x="711" y="356"/>
                  </a:lnTo>
                  <a:lnTo>
                    <a:pt x="713" y="359"/>
                  </a:lnTo>
                  <a:lnTo>
                    <a:pt x="713" y="359"/>
                  </a:lnTo>
                  <a:lnTo>
                    <a:pt x="714" y="364"/>
                  </a:lnTo>
                  <a:lnTo>
                    <a:pt x="714" y="369"/>
                  </a:lnTo>
                  <a:lnTo>
                    <a:pt x="713" y="369"/>
                  </a:lnTo>
                  <a:lnTo>
                    <a:pt x="711" y="369"/>
                  </a:lnTo>
                  <a:lnTo>
                    <a:pt x="710" y="364"/>
                  </a:lnTo>
                  <a:lnTo>
                    <a:pt x="710" y="364"/>
                  </a:lnTo>
                  <a:lnTo>
                    <a:pt x="710" y="363"/>
                  </a:lnTo>
                  <a:lnTo>
                    <a:pt x="707" y="361"/>
                  </a:lnTo>
                  <a:lnTo>
                    <a:pt x="701" y="360"/>
                  </a:lnTo>
                  <a:lnTo>
                    <a:pt x="696" y="360"/>
                  </a:lnTo>
                  <a:lnTo>
                    <a:pt x="693" y="359"/>
                  </a:lnTo>
                  <a:lnTo>
                    <a:pt x="690" y="357"/>
                  </a:lnTo>
                  <a:lnTo>
                    <a:pt x="690" y="357"/>
                  </a:lnTo>
                  <a:lnTo>
                    <a:pt x="690" y="354"/>
                  </a:lnTo>
                  <a:lnTo>
                    <a:pt x="691" y="353"/>
                  </a:lnTo>
                  <a:lnTo>
                    <a:pt x="697" y="349"/>
                  </a:lnTo>
                  <a:lnTo>
                    <a:pt x="705" y="346"/>
                  </a:lnTo>
                  <a:lnTo>
                    <a:pt x="708" y="343"/>
                  </a:lnTo>
                  <a:lnTo>
                    <a:pt x="711" y="340"/>
                  </a:lnTo>
                  <a:lnTo>
                    <a:pt x="711" y="340"/>
                  </a:lnTo>
                  <a:lnTo>
                    <a:pt x="711" y="337"/>
                  </a:lnTo>
                  <a:lnTo>
                    <a:pt x="711" y="334"/>
                  </a:lnTo>
                  <a:lnTo>
                    <a:pt x="705" y="332"/>
                  </a:lnTo>
                  <a:lnTo>
                    <a:pt x="700" y="329"/>
                  </a:lnTo>
                  <a:lnTo>
                    <a:pt x="698" y="327"/>
                  </a:lnTo>
                  <a:lnTo>
                    <a:pt x="700" y="324"/>
                  </a:lnTo>
                  <a:lnTo>
                    <a:pt x="700" y="324"/>
                  </a:lnTo>
                  <a:lnTo>
                    <a:pt x="700" y="324"/>
                  </a:lnTo>
                  <a:lnTo>
                    <a:pt x="700" y="323"/>
                  </a:lnTo>
                  <a:lnTo>
                    <a:pt x="697" y="322"/>
                  </a:lnTo>
                  <a:lnTo>
                    <a:pt x="687" y="323"/>
                  </a:lnTo>
                  <a:lnTo>
                    <a:pt x="678" y="326"/>
                  </a:lnTo>
                  <a:lnTo>
                    <a:pt x="677" y="329"/>
                  </a:lnTo>
                  <a:lnTo>
                    <a:pt x="678" y="330"/>
                  </a:lnTo>
                  <a:lnTo>
                    <a:pt x="678" y="330"/>
                  </a:lnTo>
                  <a:lnTo>
                    <a:pt x="683" y="332"/>
                  </a:lnTo>
                  <a:lnTo>
                    <a:pt x="683" y="333"/>
                  </a:lnTo>
                  <a:lnTo>
                    <a:pt x="683" y="334"/>
                  </a:lnTo>
                  <a:lnTo>
                    <a:pt x="683" y="336"/>
                  </a:lnTo>
                  <a:lnTo>
                    <a:pt x="677" y="336"/>
                  </a:lnTo>
                  <a:lnTo>
                    <a:pt x="673" y="334"/>
                  </a:lnTo>
                  <a:lnTo>
                    <a:pt x="670" y="333"/>
                  </a:lnTo>
                  <a:lnTo>
                    <a:pt x="670" y="333"/>
                  </a:lnTo>
                  <a:lnTo>
                    <a:pt x="666" y="332"/>
                  </a:lnTo>
                  <a:lnTo>
                    <a:pt x="660" y="330"/>
                  </a:lnTo>
                  <a:lnTo>
                    <a:pt x="654" y="332"/>
                  </a:lnTo>
                  <a:lnTo>
                    <a:pt x="649" y="333"/>
                  </a:lnTo>
                  <a:lnTo>
                    <a:pt x="644" y="336"/>
                  </a:lnTo>
                  <a:lnTo>
                    <a:pt x="641" y="339"/>
                  </a:lnTo>
                  <a:lnTo>
                    <a:pt x="640" y="343"/>
                  </a:lnTo>
                  <a:lnTo>
                    <a:pt x="641" y="346"/>
                  </a:lnTo>
                  <a:lnTo>
                    <a:pt x="641" y="346"/>
                  </a:lnTo>
                  <a:lnTo>
                    <a:pt x="646" y="347"/>
                  </a:lnTo>
                  <a:lnTo>
                    <a:pt x="650" y="349"/>
                  </a:lnTo>
                  <a:lnTo>
                    <a:pt x="659" y="349"/>
                  </a:lnTo>
                  <a:lnTo>
                    <a:pt x="663" y="349"/>
                  </a:lnTo>
                  <a:lnTo>
                    <a:pt x="664" y="350"/>
                  </a:lnTo>
                  <a:lnTo>
                    <a:pt x="663" y="354"/>
                  </a:lnTo>
                  <a:lnTo>
                    <a:pt x="660" y="360"/>
                  </a:lnTo>
                  <a:lnTo>
                    <a:pt x="660" y="360"/>
                  </a:lnTo>
                  <a:lnTo>
                    <a:pt x="656" y="364"/>
                  </a:lnTo>
                  <a:lnTo>
                    <a:pt x="651" y="367"/>
                  </a:lnTo>
                  <a:lnTo>
                    <a:pt x="647" y="367"/>
                  </a:lnTo>
                  <a:lnTo>
                    <a:pt x="643" y="364"/>
                  </a:lnTo>
                  <a:lnTo>
                    <a:pt x="636" y="359"/>
                  </a:lnTo>
                  <a:lnTo>
                    <a:pt x="633" y="357"/>
                  </a:lnTo>
                  <a:lnTo>
                    <a:pt x="627" y="357"/>
                  </a:lnTo>
                  <a:lnTo>
                    <a:pt x="627" y="357"/>
                  </a:lnTo>
                  <a:lnTo>
                    <a:pt x="624" y="359"/>
                  </a:lnTo>
                  <a:lnTo>
                    <a:pt x="622" y="361"/>
                  </a:lnTo>
                  <a:lnTo>
                    <a:pt x="622" y="364"/>
                  </a:lnTo>
                  <a:lnTo>
                    <a:pt x="622" y="367"/>
                  </a:lnTo>
                  <a:lnTo>
                    <a:pt x="624" y="371"/>
                  </a:lnTo>
                  <a:lnTo>
                    <a:pt x="629" y="374"/>
                  </a:lnTo>
                  <a:lnTo>
                    <a:pt x="633" y="378"/>
                  </a:lnTo>
                  <a:lnTo>
                    <a:pt x="640" y="380"/>
                  </a:lnTo>
                  <a:lnTo>
                    <a:pt x="640" y="380"/>
                  </a:lnTo>
                  <a:lnTo>
                    <a:pt x="646" y="383"/>
                  </a:lnTo>
                  <a:lnTo>
                    <a:pt x="651" y="386"/>
                  </a:lnTo>
                  <a:lnTo>
                    <a:pt x="657" y="393"/>
                  </a:lnTo>
                  <a:lnTo>
                    <a:pt x="664" y="400"/>
                  </a:lnTo>
                  <a:lnTo>
                    <a:pt x="667" y="404"/>
                  </a:lnTo>
                  <a:lnTo>
                    <a:pt x="673" y="407"/>
                  </a:lnTo>
                  <a:lnTo>
                    <a:pt x="673" y="407"/>
                  </a:lnTo>
                  <a:close/>
                  <a:moveTo>
                    <a:pt x="788" y="293"/>
                  </a:moveTo>
                  <a:lnTo>
                    <a:pt x="788" y="293"/>
                  </a:lnTo>
                  <a:lnTo>
                    <a:pt x="791" y="297"/>
                  </a:lnTo>
                  <a:lnTo>
                    <a:pt x="792" y="300"/>
                  </a:lnTo>
                  <a:lnTo>
                    <a:pt x="795" y="302"/>
                  </a:lnTo>
                  <a:lnTo>
                    <a:pt x="797" y="302"/>
                  </a:lnTo>
                  <a:lnTo>
                    <a:pt x="801" y="302"/>
                  </a:lnTo>
                  <a:lnTo>
                    <a:pt x="804" y="302"/>
                  </a:lnTo>
                  <a:lnTo>
                    <a:pt x="806" y="303"/>
                  </a:lnTo>
                  <a:lnTo>
                    <a:pt x="806" y="303"/>
                  </a:lnTo>
                  <a:lnTo>
                    <a:pt x="814" y="307"/>
                  </a:lnTo>
                  <a:lnTo>
                    <a:pt x="821" y="310"/>
                  </a:lnTo>
                  <a:lnTo>
                    <a:pt x="828" y="310"/>
                  </a:lnTo>
                  <a:lnTo>
                    <a:pt x="831" y="309"/>
                  </a:lnTo>
                  <a:lnTo>
                    <a:pt x="834" y="307"/>
                  </a:lnTo>
                  <a:lnTo>
                    <a:pt x="834" y="307"/>
                  </a:lnTo>
                  <a:lnTo>
                    <a:pt x="841" y="300"/>
                  </a:lnTo>
                  <a:lnTo>
                    <a:pt x="843" y="300"/>
                  </a:lnTo>
                  <a:lnTo>
                    <a:pt x="845" y="302"/>
                  </a:lnTo>
                  <a:lnTo>
                    <a:pt x="845" y="302"/>
                  </a:lnTo>
                  <a:lnTo>
                    <a:pt x="846" y="305"/>
                  </a:lnTo>
                  <a:lnTo>
                    <a:pt x="849" y="307"/>
                  </a:lnTo>
                  <a:lnTo>
                    <a:pt x="861" y="310"/>
                  </a:lnTo>
                  <a:lnTo>
                    <a:pt x="876" y="312"/>
                  </a:lnTo>
                  <a:lnTo>
                    <a:pt x="898" y="312"/>
                  </a:lnTo>
                  <a:lnTo>
                    <a:pt x="898" y="312"/>
                  </a:lnTo>
                  <a:lnTo>
                    <a:pt x="909" y="312"/>
                  </a:lnTo>
                  <a:lnTo>
                    <a:pt x="916" y="310"/>
                  </a:lnTo>
                  <a:lnTo>
                    <a:pt x="922" y="309"/>
                  </a:lnTo>
                  <a:lnTo>
                    <a:pt x="925" y="306"/>
                  </a:lnTo>
                  <a:lnTo>
                    <a:pt x="929" y="303"/>
                  </a:lnTo>
                  <a:lnTo>
                    <a:pt x="930" y="303"/>
                  </a:lnTo>
                  <a:lnTo>
                    <a:pt x="933" y="303"/>
                  </a:lnTo>
                  <a:lnTo>
                    <a:pt x="933" y="303"/>
                  </a:lnTo>
                  <a:lnTo>
                    <a:pt x="943" y="307"/>
                  </a:lnTo>
                  <a:lnTo>
                    <a:pt x="954" y="309"/>
                  </a:lnTo>
                  <a:lnTo>
                    <a:pt x="967" y="309"/>
                  </a:lnTo>
                  <a:lnTo>
                    <a:pt x="976" y="307"/>
                  </a:lnTo>
                  <a:lnTo>
                    <a:pt x="976" y="307"/>
                  </a:lnTo>
                  <a:lnTo>
                    <a:pt x="980" y="306"/>
                  </a:lnTo>
                  <a:lnTo>
                    <a:pt x="983" y="303"/>
                  </a:lnTo>
                  <a:lnTo>
                    <a:pt x="987" y="296"/>
                  </a:lnTo>
                  <a:lnTo>
                    <a:pt x="990" y="289"/>
                  </a:lnTo>
                  <a:lnTo>
                    <a:pt x="990" y="282"/>
                  </a:lnTo>
                  <a:lnTo>
                    <a:pt x="990" y="282"/>
                  </a:lnTo>
                  <a:lnTo>
                    <a:pt x="990" y="280"/>
                  </a:lnTo>
                  <a:lnTo>
                    <a:pt x="987" y="279"/>
                  </a:lnTo>
                  <a:lnTo>
                    <a:pt x="979" y="276"/>
                  </a:lnTo>
                  <a:lnTo>
                    <a:pt x="966" y="275"/>
                  </a:lnTo>
                  <a:lnTo>
                    <a:pt x="950" y="273"/>
                  </a:lnTo>
                  <a:lnTo>
                    <a:pt x="935" y="272"/>
                  </a:lnTo>
                  <a:lnTo>
                    <a:pt x="920" y="272"/>
                  </a:lnTo>
                  <a:lnTo>
                    <a:pt x="907" y="273"/>
                  </a:lnTo>
                  <a:lnTo>
                    <a:pt x="900" y="275"/>
                  </a:lnTo>
                  <a:lnTo>
                    <a:pt x="900" y="275"/>
                  </a:lnTo>
                  <a:lnTo>
                    <a:pt x="895" y="277"/>
                  </a:lnTo>
                  <a:lnTo>
                    <a:pt x="889" y="277"/>
                  </a:lnTo>
                  <a:lnTo>
                    <a:pt x="876" y="277"/>
                  </a:lnTo>
                  <a:lnTo>
                    <a:pt x="865" y="276"/>
                  </a:lnTo>
                  <a:lnTo>
                    <a:pt x="859" y="276"/>
                  </a:lnTo>
                  <a:lnTo>
                    <a:pt x="855" y="277"/>
                  </a:lnTo>
                  <a:lnTo>
                    <a:pt x="855" y="277"/>
                  </a:lnTo>
                  <a:lnTo>
                    <a:pt x="851" y="279"/>
                  </a:lnTo>
                  <a:lnTo>
                    <a:pt x="849" y="279"/>
                  </a:lnTo>
                  <a:lnTo>
                    <a:pt x="845" y="276"/>
                  </a:lnTo>
                  <a:lnTo>
                    <a:pt x="839" y="272"/>
                  </a:lnTo>
                  <a:lnTo>
                    <a:pt x="835" y="270"/>
                  </a:lnTo>
                  <a:lnTo>
                    <a:pt x="828" y="269"/>
                  </a:lnTo>
                  <a:lnTo>
                    <a:pt x="828" y="269"/>
                  </a:lnTo>
                  <a:lnTo>
                    <a:pt x="824" y="269"/>
                  </a:lnTo>
                  <a:lnTo>
                    <a:pt x="821" y="268"/>
                  </a:lnTo>
                  <a:lnTo>
                    <a:pt x="821" y="266"/>
                  </a:lnTo>
                  <a:lnTo>
                    <a:pt x="822" y="263"/>
                  </a:lnTo>
                  <a:lnTo>
                    <a:pt x="834" y="255"/>
                  </a:lnTo>
                  <a:lnTo>
                    <a:pt x="834" y="255"/>
                  </a:lnTo>
                  <a:lnTo>
                    <a:pt x="834" y="253"/>
                  </a:lnTo>
                  <a:lnTo>
                    <a:pt x="831" y="250"/>
                  </a:lnTo>
                  <a:lnTo>
                    <a:pt x="818" y="246"/>
                  </a:lnTo>
                  <a:lnTo>
                    <a:pt x="804" y="242"/>
                  </a:lnTo>
                  <a:lnTo>
                    <a:pt x="797" y="242"/>
                  </a:lnTo>
                  <a:lnTo>
                    <a:pt x="791" y="242"/>
                  </a:lnTo>
                  <a:lnTo>
                    <a:pt x="791" y="242"/>
                  </a:lnTo>
                  <a:lnTo>
                    <a:pt x="781" y="242"/>
                  </a:lnTo>
                  <a:lnTo>
                    <a:pt x="774" y="240"/>
                  </a:lnTo>
                  <a:lnTo>
                    <a:pt x="757" y="232"/>
                  </a:lnTo>
                  <a:lnTo>
                    <a:pt x="757" y="232"/>
                  </a:lnTo>
                  <a:lnTo>
                    <a:pt x="751" y="231"/>
                  </a:lnTo>
                  <a:lnTo>
                    <a:pt x="744" y="229"/>
                  </a:lnTo>
                  <a:lnTo>
                    <a:pt x="728" y="229"/>
                  </a:lnTo>
                  <a:lnTo>
                    <a:pt x="723" y="229"/>
                  </a:lnTo>
                  <a:lnTo>
                    <a:pt x="717" y="232"/>
                  </a:lnTo>
                  <a:lnTo>
                    <a:pt x="715" y="235"/>
                  </a:lnTo>
                  <a:lnTo>
                    <a:pt x="715" y="238"/>
                  </a:lnTo>
                  <a:lnTo>
                    <a:pt x="715" y="238"/>
                  </a:lnTo>
                  <a:lnTo>
                    <a:pt x="720" y="240"/>
                  </a:lnTo>
                  <a:lnTo>
                    <a:pt x="725" y="243"/>
                  </a:lnTo>
                  <a:lnTo>
                    <a:pt x="741" y="250"/>
                  </a:lnTo>
                  <a:lnTo>
                    <a:pt x="758" y="255"/>
                  </a:lnTo>
                  <a:lnTo>
                    <a:pt x="764" y="255"/>
                  </a:lnTo>
                  <a:lnTo>
                    <a:pt x="767" y="252"/>
                  </a:lnTo>
                  <a:lnTo>
                    <a:pt x="767" y="252"/>
                  </a:lnTo>
                  <a:lnTo>
                    <a:pt x="768" y="250"/>
                  </a:lnTo>
                  <a:lnTo>
                    <a:pt x="771" y="250"/>
                  </a:lnTo>
                  <a:lnTo>
                    <a:pt x="777" y="255"/>
                  </a:lnTo>
                  <a:lnTo>
                    <a:pt x="788" y="269"/>
                  </a:lnTo>
                  <a:lnTo>
                    <a:pt x="788" y="269"/>
                  </a:lnTo>
                  <a:lnTo>
                    <a:pt x="789" y="272"/>
                  </a:lnTo>
                  <a:lnTo>
                    <a:pt x="789" y="275"/>
                  </a:lnTo>
                  <a:lnTo>
                    <a:pt x="788" y="279"/>
                  </a:lnTo>
                  <a:lnTo>
                    <a:pt x="787" y="285"/>
                  </a:lnTo>
                  <a:lnTo>
                    <a:pt x="788" y="289"/>
                  </a:lnTo>
                  <a:lnTo>
                    <a:pt x="788" y="293"/>
                  </a:lnTo>
                  <a:lnTo>
                    <a:pt x="788" y="293"/>
                  </a:lnTo>
                  <a:close/>
                  <a:moveTo>
                    <a:pt x="825" y="209"/>
                  </a:moveTo>
                  <a:lnTo>
                    <a:pt x="825" y="209"/>
                  </a:lnTo>
                  <a:lnTo>
                    <a:pt x="819" y="208"/>
                  </a:lnTo>
                  <a:lnTo>
                    <a:pt x="815" y="208"/>
                  </a:lnTo>
                  <a:lnTo>
                    <a:pt x="811" y="209"/>
                  </a:lnTo>
                  <a:lnTo>
                    <a:pt x="806" y="212"/>
                  </a:lnTo>
                  <a:lnTo>
                    <a:pt x="805" y="215"/>
                  </a:lnTo>
                  <a:lnTo>
                    <a:pt x="804" y="216"/>
                  </a:lnTo>
                  <a:lnTo>
                    <a:pt x="805" y="219"/>
                  </a:lnTo>
                  <a:lnTo>
                    <a:pt x="809" y="222"/>
                  </a:lnTo>
                  <a:lnTo>
                    <a:pt x="809" y="222"/>
                  </a:lnTo>
                  <a:lnTo>
                    <a:pt x="814" y="223"/>
                  </a:lnTo>
                  <a:lnTo>
                    <a:pt x="818" y="222"/>
                  </a:lnTo>
                  <a:lnTo>
                    <a:pt x="822" y="222"/>
                  </a:lnTo>
                  <a:lnTo>
                    <a:pt x="826" y="219"/>
                  </a:lnTo>
                  <a:lnTo>
                    <a:pt x="828" y="218"/>
                  </a:lnTo>
                  <a:lnTo>
                    <a:pt x="829" y="215"/>
                  </a:lnTo>
                  <a:lnTo>
                    <a:pt x="828" y="212"/>
                  </a:lnTo>
                  <a:lnTo>
                    <a:pt x="825" y="209"/>
                  </a:lnTo>
                  <a:lnTo>
                    <a:pt x="825" y="209"/>
                  </a:lnTo>
                  <a:close/>
                  <a:moveTo>
                    <a:pt x="723" y="130"/>
                  </a:moveTo>
                  <a:lnTo>
                    <a:pt x="723" y="130"/>
                  </a:lnTo>
                  <a:lnTo>
                    <a:pt x="725" y="132"/>
                  </a:lnTo>
                  <a:lnTo>
                    <a:pt x="728" y="134"/>
                  </a:lnTo>
                  <a:lnTo>
                    <a:pt x="730" y="138"/>
                  </a:lnTo>
                  <a:lnTo>
                    <a:pt x="733" y="144"/>
                  </a:lnTo>
                  <a:lnTo>
                    <a:pt x="734" y="145"/>
                  </a:lnTo>
                  <a:lnTo>
                    <a:pt x="738" y="147"/>
                  </a:lnTo>
                  <a:lnTo>
                    <a:pt x="738" y="147"/>
                  </a:lnTo>
                  <a:lnTo>
                    <a:pt x="742" y="148"/>
                  </a:lnTo>
                  <a:lnTo>
                    <a:pt x="750" y="148"/>
                  </a:lnTo>
                  <a:lnTo>
                    <a:pt x="765" y="147"/>
                  </a:lnTo>
                  <a:lnTo>
                    <a:pt x="778" y="145"/>
                  </a:lnTo>
                  <a:lnTo>
                    <a:pt x="782" y="147"/>
                  </a:lnTo>
                  <a:lnTo>
                    <a:pt x="785" y="148"/>
                  </a:lnTo>
                  <a:lnTo>
                    <a:pt x="785" y="148"/>
                  </a:lnTo>
                  <a:lnTo>
                    <a:pt x="784" y="151"/>
                  </a:lnTo>
                  <a:lnTo>
                    <a:pt x="781" y="154"/>
                  </a:lnTo>
                  <a:lnTo>
                    <a:pt x="769" y="157"/>
                  </a:lnTo>
                  <a:lnTo>
                    <a:pt x="760" y="159"/>
                  </a:lnTo>
                  <a:lnTo>
                    <a:pt x="757" y="161"/>
                  </a:lnTo>
                  <a:lnTo>
                    <a:pt x="757" y="161"/>
                  </a:lnTo>
                  <a:lnTo>
                    <a:pt x="757" y="162"/>
                  </a:lnTo>
                  <a:lnTo>
                    <a:pt x="757" y="162"/>
                  </a:lnTo>
                  <a:lnTo>
                    <a:pt x="762" y="167"/>
                  </a:lnTo>
                  <a:lnTo>
                    <a:pt x="771" y="171"/>
                  </a:lnTo>
                  <a:lnTo>
                    <a:pt x="778" y="175"/>
                  </a:lnTo>
                  <a:lnTo>
                    <a:pt x="779" y="178"/>
                  </a:lnTo>
                  <a:lnTo>
                    <a:pt x="779" y="179"/>
                  </a:lnTo>
                  <a:lnTo>
                    <a:pt x="779" y="179"/>
                  </a:lnTo>
                  <a:lnTo>
                    <a:pt x="779" y="181"/>
                  </a:lnTo>
                  <a:lnTo>
                    <a:pt x="784" y="184"/>
                  </a:lnTo>
                  <a:lnTo>
                    <a:pt x="795" y="188"/>
                  </a:lnTo>
                  <a:lnTo>
                    <a:pt x="809" y="191"/>
                  </a:lnTo>
                  <a:lnTo>
                    <a:pt x="814" y="191"/>
                  </a:lnTo>
                  <a:lnTo>
                    <a:pt x="816" y="189"/>
                  </a:lnTo>
                  <a:lnTo>
                    <a:pt x="816" y="189"/>
                  </a:lnTo>
                  <a:lnTo>
                    <a:pt x="821" y="186"/>
                  </a:lnTo>
                  <a:lnTo>
                    <a:pt x="826" y="186"/>
                  </a:lnTo>
                  <a:lnTo>
                    <a:pt x="832" y="186"/>
                  </a:lnTo>
                  <a:lnTo>
                    <a:pt x="839" y="189"/>
                  </a:lnTo>
                  <a:lnTo>
                    <a:pt x="839" y="189"/>
                  </a:lnTo>
                  <a:lnTo>
                    <a:pt x="843" y="189"/>
                  </a:lnTo>
                  <a:lnTo>
                    <a:pt x="845" y="188"/>
                  </a:lnTo>
                  <a:lnTo>
                    <a:pt x="849" y="179"/>
                  </a:lnTo>
                  <a:lnTo>
                    <a:pt x="852" y="172"/>
                  </a:lnTo>
                  <a:lnTo>
                    <a:pt x="853" y="171"/>
                  </a:lnTo>
                  <a:lnTo>
                    <a:pt x="856" y="171"/>
                  </a:lnTo>
                  <a:lnTo>
                    <a:pt x="856" y="171"/>
                  </a:lnTo>
                  <a:lnTo>
                    <a:pt x="858" y="172"/>
                  </a:lnTo>
                  <a:lnTo>
                    <a:pt x="859" y="172"/>
                  </a:lnTo>
                  <a:lnTo>
                    <a:pt x="862" y="168"/>
                  </a:lnTo>
                  <a:lnTo>
                    <a:pt x="866" y="162"/>
                  </a:lnTo>
                  <a:lnTo>
                    <a:pt x="869" y="159"/>
                  </a:lnTo>
                  <a:lnTo>
                    <a:pt x="872" y="158"/>
                  </a:lnTo>
                  <a:lnTo>
                    <a:pt x="872" y="158"/>
                  </a:lnTo>
                  <a:lnTo>
                    <a:pt x="880" y="155"/>
                  </a:lnTo>
                  <a:lnTo>
                    <a:pt x="889" y="154"/>
                  </a:lnTo>
                  <a:lnTo>
                    <a:pt x="896" y="151"/>
                  </a:lnTo>
                  <a:lnTo>
                    <a:pt x="899" y="151"/>
                  </a:lnTo>
                  <a:lnTo>
                    <a:pt x="899" y="148"/>
                  </a:lnTo>
                  <a:lnTo>
                    <a:pt x="899" y="148"/>
                  </a:lnTo>
                  <a:lnTo>
                    <a:pt x="899" y="145"/>
                  </a:lnTo>
                  <a:lnTo>
                    <a:pt x="896" y="144"/>
                  </a:lnTo>
                  <a:lnTo>
                    <a:pt x="892" y="141"/>
                  </a:lnTo>
                  <a:lnTo>
                    <a:pt x="883" y="141"/>
                  </a:lnTo>
                  <a:lnTo>
                    <a:pt x="883" y="141"/>
                  </a:lnTo>
                  <a:lnTo>
                    <a:pt x="875" y="141"/>
                  </a:lnTo>
                  <a:lnTo>
                    <a:pt x="869" y="139"/>
                  </a:lnTo>
                  <a:lnTo>
                    <a:pt x="868" y="138"/>
                  </a:lnTo>
                  <a:lnTo>
                    <a:pt x="866" y="135"/>
                  </a:lnTo>
                  <a:lnTo>
                    <a:pt x="866" y="134"/>
                  </a:lnTo>
                  <a:lnTo>
                    <a:pt x="868" y="131"/>
                  </a:lnTo>
                  <a:lnTo>
                    <a:pt x="868" y="131"/>
                  </a:lnTo>
                  <a:lnTo>
                    <a:pt x="869" y="128"/>
                  </a:lnTo>
                  <a:lnTo>
                    <a:pt x="869" y="127"/>
                  </a:lnTo>
                  <a:lnTo>
                    <a:pt x="863" y="122"/>
                  </a:lnTo>
                  <a:lnTo>
                    <a:pt x="861" y="120"/>
                  </a:lnTo>
                  <a:lnTo>
                    <a:pt x="859" y="118"/>
                  </a:lnTo>
                  <a:lnTo>
                    <a:pt x="861" y="115"/>
                  </a:lnTo>
                  <a:lnTo>
                    <a:pt x="861" y="115"/>
                  </a:lnTo>
                  <a:lnTo>
                    <a:pt x="862" y="114"/>
                  </a:lnTo>
                  <a:lnTo>
                    <a:pt x="862" y="112"/>
                  </a:lnTo>
                  <a:lnTo>
                    <a:pt x="861" y="110"/>
                  </a:lnTo>
                  <a:lnTo>
                    <a:pt x="858" y="110"/>
                  </a:lnTo>
                  <a:lnTo>
                    <a:pt x="855" y="108"/>
                  </a:lnTo>
                  <a:lnTo>
                    <a:pt x="852" y="110"/>
                  </a:lnTo>
                  <a:lnTo>
                    <a:pt x="849" y="111"/>
                  </a:lnTo>
                  <a:lnTo>
                    <a:pt x="849" y="112"/>
                  </a:lnTo>
                  <a:lnTo>
                    <a:pt x="849" y="112"/>
                  </a:lnTo>
                  <a:lnTo>
                    <a:pt x="849" y="115"/>
                  </a:lnTo>
                  <a:lnTo>
                    <a:pt x="849" y="117"/>
                  </a:lnTo>
                  <a:lnTo>
                    <a:pt x="846" y="117"/>
                  </a:lnTo>
                  <a:lnTo>
                    <a:pt x="843" y="115"/>
                  </a:lnTo>
                  <a:lnTo>
                    <a:pt x="838" y="111"/>
                  </a:lnTo>
                  <a:lnTo>
                    <a:pt x="836" y="108"/>
                  </a:lnTo>
                  <a:lnTo>
                    <a:pt x="835" y="105"/>
                  </a:lnTo>
                  <a:lnTo>
                    <a:pt x="835" y="105"/>
                  </a:lnTo>
                  <a:lnTo>
                    <a:pt x="832" y="102"/>
                  </a:lnTo>
                  <a:lnTo>
                    <a:pt x="829" y="101"/>
                  </a:lnTo>
                  <a:lnTo>
                    <a:pt x="816" y="95"/>
                  </a:lnTo>
                  <a:lnTo>
                    <a:pt x="799" y="88"/>
                  </a:lnTo>
                  <a:lnTo>
                    <a:pt x="792" y="84"/>
                  </a:lnTo>
                  <a:lnTo>
                    <a:pt x="784" y="78"/>
                  </a:lnTo>
                  <a:lnTo>
                    <a:pt x="784" y="78"/>
                  </a:lnTo>
                  <a:lnTo>
                    <a:pt x="777" y="73"/>
                  </a:lnTo>
                  <a:lnTo>
                    <a:pt x="769" y="70"/>
                  </a:lnTo>
                  <a:lnTo>
                    <a:pt x="764" y="68"/>
                  </a:lnTo>
                  <a:lnTo>
                    <a:pt x="760" y="70"/>
                  </a:lnTo>
                  <a:lnTo>
                    <a:pt x="755" y="70"/>
                  </a:lnTo>
                  <a:lnTo>
                    <a:pt x="754" y="71"/>
                  </a:lnTo>
                  <a:lnTo>
                    <a:pt x="754" y="74"/>
                  </a:lnTo>
                  <a:lnTo>
                    <a:pt x="757" y="74"/>
                  </a:lnTo>
                  <a:lnTo>
                    <a:pt x="757" y="74"/>
                  </a:lnTo>
                  <a:lnTo>
                    <a:pt x="762" y="77"/>
                  </a:lnTo>
                  <a:lnTo>
                    <a:pt x="765" y="80"/>
                  </a:lnTo>
                  <a:lnTo>
                    <a:pt x="764" y="80"/>
                  </a:lnTo>
                  <a:lnTo>
                    <a:pt x="764" y="81"/>
                  </a:lnTo>
                  <a:lnTo>
                    <a:pt x="758" y="81"/>
                  </a:lnTo>
                  <a:lnTo>
                    <a:pt x="758" y="81"/>
                  </a:lnTo>
                  <a:lnTo>
                    <a:pt x="750" y="81"/>
                  </a:lnTo>
                  <a:lnTo>
                    <a:pt x="744" y="83"/>
                  </a:lnTo>
                  <a:lnTo>
                    <a:pt x="741" y="84"/>
                  </a:lnTo>
                  <a:lnTo>
                    <a:pt x="741" y="84"/>
                  </a:lnTo>
                  <a:lnTo>
                    <a:pt x="742" y="87"/>
                  </a:lnTo>
                  <a:lnTo>
                    <a:pt x="747" y="88"/>
                  </a:lnTo>
                  <a:lnTo>
                    <a:pt x="747" y="88"/>
                  </a:lnTo>
                  <a:lnTo>
                    <a:pt x="751" y="90"/>
                  </a:lnTo>
                  <a:lnTo>
                    <a:pt x="752" y="91"/>
                  </a:lnTo>
                  <a:lnTo>
                    <a:pt x="752" y="93"/>
                  </a:lnTo>
                  <a:lnTo>
                    <a:pt x="751" y="94"/>
                  </a:lnTo>
                  <a:lnTo>
                    <a:pt x="742" y="95"/>
                  </a:lnTo>
                  <a:lnTo>
                    <a:pt x="734" y="95"/>
                  </a:lnTo>
                  <a:lnTo>
                    <a:pt x="734" y="95"/>
                  </a:lnTo>
                  <a:lnTo>
                    <a:pt x="730" y="97"/>
                  </a:lnTo>
                  <a:lnTo>
                    <a:pt x="727" y="98"/>
                  </a:lnTo>
                  <a:lnTo>
                    <a:pt x="725" y="101"/>
                  </a:lnTo>
                  <a:lnTo>
                    <a:pt x="725" y="104"/>
                  </a:lnTo>
                  <a:lnTo>
                    <a:pt x="725" y="107"/>
                  </a:lnTo>
                  <a:lnTo>
                    <a:pt x="728" y="110"/>
                  </a:lnTo>
                  <a:lnTo>
                    <a:pt x="731" y="112"/>
                  </a:lnTo>
                  <a:lnTo>
                    <a:pt x="737" y="114"/>
                  </a:lnTo>
                  <a:lnTo>
                    <a:pt x="737" y="114"/>
                  </a:lnTo>
                  <a:lnTo>
                    <a:pt x="741" y="115"/>
                  </a:lnTo>
                  <a:lnTo>
                    <a:pt x="744" y="117"/>
                  </a:lnTo>
                  <a:lnTo>
                    <a:pt x="744" y="118"/>
                  </a:lnTo>
                  <a:lnTo>
                    <a:pt x="742" y="120"/>
                  </a:lnTo>
                  <a:lnTo>
                    <a:pt x="741" y="121"/>
                  </a:lnTo>
                  <a:lnTo>
                    <a:pt x="737" y="122"/>
                  </a:lnTo>
                  <a:lnTo>
                    <a:pt x="733" y="122"/>
                  </a:lnTo>
                  <a:lnTo>
                    <a:pt x="728" y="121"/>
                  </a:lnTo>
                  <a:lnTo>
                    <a:pt x="728" y="121"/>
                  </a:lnTo>
                  <a:lnTo>
                    <a:pt x="720" y="121"/>
                  </a:lnTo>
                  <a:lnTo>
                    <a:pt x="718" y="121"/>
                  </a:lnTo>
                  <a:lnTo>
                    <a:pt x="715" y="122"/>
                  </a:lnTo>
                  <a:lnTo>
                    <a:pt x="715" y="124"/>
                  </a:lnTo>
                  <a:lnTo>
                    <a:pt x="717" y="125"/>
                  </a:lnTo>
                  <a:lnTo>
                    <a:pt x="723" y="130"/>
                  </a:lnTo>
                  <a:lnTo>
                    <a:pt x="723" y="130"/>
                  </a:lnTo>
                  <a:close/>
                  <a:moveTo>
                    <a:pt x="808" y="60"/>
                  </a:moveTo>
                  <a:lnTo>
                    <a:pt x="808" y="60"/>
                  </a:lnTo>
                  <a:lnTo>
                    <a:pt x="815" y="57"/>
                  </a:lnTo>
                  <a:lnTo>
                    <a:pt x="819" y="57"/>
                  </a:lnTo>
                  <a:lnTo>
                    <a:pt x="821" y="57"/>
                  </a:lnTo>
                  <a:lnTo>
                    <a:pt x="821" y="58"/>
                  </a:lnTo>
                  <a:lnTo>
                    <a:pt x="821" y="60"/>
                  </a:lnTo>
                  <a:lnTo>
                    <a:pt x="818" y="61"/>
                  </a:lnTo>
                  <a:lnTo>
                    <a:pt x="818" y="61"/>
                  </a:lnTo>
                  <a:lnTo>
                    <a:pt x="814" y="64"/>
                  </a:lnTo>
                  <a:lnTo>
                    <a:pt x="812" y="66"/>
                  </a:lnTo>
                  <a:lnTo>
                    <a:pt x="814" y="67"/>
                  </a:lnTo>
                  <a:lnTo>
                    <a:pt x="816" y="68"/>
                  </a:lnTo>
                  <a:lnTo>
                    <a:pt x="824" y="68"/>
                  </a:lnTo>
                  <a:lnTo>
                    <a:pt x="824" y="68"/>
                  </a:lnTo>
                  <a:lnTo>
                    <a:pt x="828" y="68"/>
                  </a:lnTo>
                  <a:lnTo>
                    <a:pt x="826" y="71"/>
                  </a:lnTo>
                  <a:lnTo>
                    <a:pt x="822" y="74"/>
                  </a:lnTo>
                  <a:lnTo>
                    <a:pt x="819" y="77"/>
                  </a:lnTo>
                  <a:lnTo>
                    <a:pt x="819" y="78"/>
                  </a:lnTo>
                  <a:lnTo>
                    <a:pt x="819" y="78"/>
                  </a:lnTo>
                  <a:lnTo>
                    <a:pt x="819" y="81"/>
                  </a:lnTo>
                  <a:lnTo>
                    <a:pt x="821" y="83"/>
                  </a:lnTo>
                  <a:lnTo>
                    <a:pt x="826" y="84"/>
                  </a:lnTo>
                  <a:lnTo>
                    <a:pt x="831" y="85"/>
                  </a:lnTo>
                  <a:lnTo>
                    <a:pt x="834" y="87"/>
                  </a:lnTo>
                  <a:lnTo>
                    <a:pt x="834" y="88"/>
                  </a:lnTo>
                  <a:lnTo>
                    <a:pt x="834" y="88"/>
                  </a:lnTo>
                  <a:lnTo>
                    <a:pt x="835" y="91"/>
                  </a:lnTo>
                  <a:lnTo>
                    <a:pt x="839" y="94"/>
                  </a:lnTo>
                  <a:lnTo>
                    <a:pt x="851" y="95"/>
                  </a:lnTo>
                  <a:lnTo>
                    <a:pt x="858" y="95"/>
                  </a:lnTo>
                  <a:lnTo>
                    <a:pt x="865" y="94"/>
                  </a:lnTo>
                  <a:lnTo>
                    <a:pt x="870" y="93"/>
                  </a:lnTo>
                  <a:lnTo>
                    <a:pt x="875" y="90"/>
                  </a:lnTo>
                  <a:lnTo>
                    <a:pt x="875" y="90"/>
                  </a:lnTo>
                  <a:lnTo>
                    <a:pt x="879" y="87"/>
                  </a:lnTo>
                  <a:lnTo>
                    <a:pt x="880" y="87"/>
                  </a:lnTo>
                  <a:lnTo>
                    <a:pt x="880" y="88"/>
                  </a:lnTo>
                  <a:lnTo>
                    <a:pt x="879" y="98"/>
                  </a:lnTo>
                  <a:lnTo>
                    <a:pt x="879" y="98"/>
                  </a:lnTo>
                  <a:lnTo>
                    <a:pt x="882" y="100"/>
                  </a:lnTo>
                  <a:lnTo>
                    <a:pt x="886" y="102"/>
                  </a:lnTo>
                  <a:lnTo>
                    <a:pt x="902" y="105"/>
                  </a:lnTo>
                  <a:lnTo>
                    <a:pt x="917" y="105"/>
                  </a:lnTo>
                  <a:lnTo>
                    <a:pt x="923" y="104"/>
                  </a:lnTo>
                  <a:lnTo>
                    <a:pt x="925" y="101"/>
                  </a:lnTo>
                  <a:lnTo>
                    <a:pt x="925" y="101"/>
                  </a:lnTo>
                  <a:lnTo>
                    <a:pt x="927" y="98"/>
                  </a:lnTo>
                  <a:lnTo>
                    <a:pt x="932" y="97"/>
                  </a:lnTo>
                  <a:lnTo>
                    <a:pt x="942" y="100"/>
                  </a:lnTo>
                  <a:lnTo>
                    <a:pt x="942" y="100"/>
                  </a:lnTo>
                  <a:lnTo>
                    <a:pt x="947" y="100"/>
                  </a:lnTo>
                  <a:lnTo>
                    <a:pt x="953" y="100"/>
                  </a:lnTo>
                  <a:lnTo>
                    <a:pt x="970" y="95"/>
                  </a:lnTo>
                  <a:lnTo>
                    <a:pt x="986" y="90"/>
                  </a:lnTo>
                  <a:lnTo>
                    <a:pt x="991" y="87"/>
                  </a:lnTo>
                  <a:lnTo>
                    <a:pt x="993" y="83"/>
                  </a:lnTo>
                  <a:lnTo>
                    <a:pt x="993" y="83"/>
                  </a:lnTo>
                  <a:lnTo>
                    <a:pt x="994" y="81"/>
                  </a:lnTo>
                  <a:lnTo>
                    <a:pt x="996" y="80"/>
                  </a:lnTo>
                  <a:lnTo>
                    <a:pt x="997" y="81"/>
                  </a:lnTo>
                  <a:lnTo>
                    <a:pt x="999" y="83"/>
                  </a:lnTo>
                  <a:lnTo>
                    <a:pt x="1000" y="85"/>
                  </a:lnTo>
                  <a:lnTo>
                    <a:pt x="999" y="90"/>
                  </a:lnTo>
                  <a:lnTo>
                    <a:pt x="997" y="93"/>
                  </a:lnTo>
                  <a:lnTo>
                    <a:pt x="993" y="97"/>
                  </a:lnTo>
                  <a:lnTo>
                    <a:pt x="993" y="97"/>
                  </a:lnTo>
                  <a:lnTo>
                    <a:pt x="987" y="100"/>
                  </a:lnTo>
                  <a:lnTo>
                    <a:pt x="981" y="102"/>
                  </a:lnTo>
                  <a:lnTo>
                    <a:pt x="966" y="104"/>
                  </a:lnTo>
                  <a:lnTo>
                    <a:pt x="952" y="107"/>
                  </a:lnTo>
                  <a:lnTo>
                    <a:pt x="940" y="108"/>
                  </a:lnTo>
                  <a:lnTo>
                    <a:pt x="940" y="108"/>
                  </a:lnTo>
                  <a:lnTo>
                    <a:pt x="937" y="110"/>
                  </a:lnTo>
                  <a:lnTo>
                    <a:pt x="937" y="111"/>
                  </a:lnTo>
                  <a:lnTo>
                    <a:pt x="939" y="114"/>
                  </a:lnTo>
                  <a:lnTo>
                    <a:pt x="942" y="117"/>
                  </a:lnTo>
                  <a:lnTo>
                    <a:pt x="960" y="130"/>
                  </a:lnTo>
                  <a:lnTo>
                    <a:pt x="960" y="130"/>
                  </a:lnTo>
                  <a:lnTo>
                    <a:pt x="963" y="132"/>
                  </a:lnTo>
                  <a:lnTo>
                    <a:pt x="963" y="134"/>
                  </a:lnTo>
                  <a:lnTo>
                    <a:pt x="960" y="134"/>
                  </a:lnTo>
                  <a:lnTo>
                    <a:pt x="956" y="134"/>
                  </a:lnTo>
                  <a:lnTo>
                    <a:pt x="944" y="130"/>
                  </a:lnTo>
                  <a:lnTo>
                    <a:pt x="939" y="125"/>
                  </a:lnTo>
                  <a:lnTo>
                    <a:pt x="933" y="121"/>
                  </a:lnTo>
                  <a:lnTo>
                    <a:pt x="933" y="121"/>
                  </a:lnTo>
                  <a:lnTo>
                    <a:pt x="929" y="118"/>
                  </a:lnTo>
                  <a:lnTo>
                    <a:pt x="923" y="115"/>
                  </a:lnTo>
                  <a:lnTo>
                    <a:pt x="916" y="112"/>
                  </a:lnTo>
                  <a:lnTo>
                    <a:pt x="909" y="111"/>
                  </a:lnTo>
                  <a:lnTo>
                    <a:pt x="895" y="110"/>
                  </a:lnTo>
                  <a:lnTo>
                    <a:pt x="883" y="110"/>
                  </a:lnTo>
                  <a:lnTo>
                    <a:pt x="883" y="110"/>
                  </a:lnTo>
                  <a:lnTo>
                    <a:pt x="879" y="111"/>
                  </a:lnTo>
                  <a:lnTo>
                    <a:pt x="876" y="114"/>
                  </a:lnTo>
                  <a:lnTo>
                    <a:pt x="875" y="118"/>
                  </a:lnTo>
                  <a:lnTo>
                    <a:pt x="875" y="124"/>
                  </a:lnTo>
                  <a:lnTo>
                    <a:pt x="876" y="128"/>
                  </a:lnTo>
                  <a:lnTo>
                    <a:pt x="878" y="132"/>
                  </a:lnTo>
                  <a:lnTo>
                    <a:pt x="880" y="135"/>
                  </a:lnTo>
                  <a:lnTo>
                    <a:pt x="883" y="135"/>
                  </a:lnTo>
                  <a:lnTo>
                    <a:pt x="883" y="135"/>
                  </a:lnTo>
                  <a:lnTo>
                    <a:pt x="892" y="137"/>
                  </a:lnTo>
                  <a:lnTo>
                    <a:pt x="899" y="139"/>
                  </a:lnTo>
                  <a:lnTo>
                    <a:pt x="906" y="145"/>
                  </a:lnTo>
                  <a:lnTo>
                    <a:pt x="913" y="155"/>
                  </a:lnTo>
                  <a:lnTo>
                    <a:pt x="913" y="155"/>
                  </a:lnTo>
                  <a:lnTo>
                    <a:pt x="917" y="159"/>
                  </a:lnTo>
                  <a:lnTo>
                    <a:pt x="923" y="164"/>
                  </a:lnTo>
                  <a:lnTo>
                    <a:pt x="933" y="168"/>
                  </a:lnTo>
                  <a:lnTo>
                    <a:pt x="942" y="171"/>
                  </a:lnTo>
                  <a:lnTo>
                    <a:pt x="944" y="172"/>
                  </a:lnTo>
                  <a:lnTo>
                    <a:pt x="944" y="174"/>
                  </a:lnTo>
                  <a:lnTo>
                    <a:pt x="944" y="174"/>
                  </a:lnTo>
                  <a:lnTo>
                    <a:pt x="943" y="176"/>
                  </a:lnTo>
                  <a:lnTo>
                    <a:pt x="940" y="176"/>
                  </a:lnTo>
                  <a:lnTo>
                    <a:pt x="929" y="174"/>
                  </a:lnTo>
                  <a:lnTo>
                    <a:pt x="915" y="169"/>
                  </a:lnTo>
                  <a:lnTo>
                    <a:pt x="902" y="165"/>
                  </a:lnTo>
                  <a:lnTo>
                    <a:pt x="902" y="165"/>
                  </a:lnTo>
                  <a:lnTo>
                    <a:pt x="895" y="165"/>
                  </a:lnTo>
                  <a:lnTo>
                    <a:pt x="889" y="165"/>
                  </a:lnTo>
                  <a:lnTo>
                    <a:pt x="882" y="168"/>
                  </a:lnTo>
                  <a:lnTo>
                    <a:pt x="875" y="169"/>
                  </a:lnTo>
                  <a:lnTo>
                    <a:pt x="869" y="172"/>
                  </a:lnTo>
                  <a:lnTo>
                    <a:pt x="865" y="176"/>
                  </a:lnTo>
                  <a:lnTo>
                    <a:pt x="862" y="179"/>
                  </a:lnTo>
                  <a:lnTo>
                    <a:pt x="861" y="184"/>
                  </a:lnTo>
                  <a:lnTo>
                    <a:pt x="861" y="184"/>
                  </a:lnTo>
                  <a:lnTo>
                    <a:pt x="861" y="188"/>
                  </a:lnTo>
                  <a:lnTo>
                    <a:pt x="863" y="191"/>
                  </a:lnTo>
                  <a:lnTo>
                    <a:pt x="868" y="192"/>
                  </a:lnTo>
                  <a:lnTo>
                    <a:pt x="873" y="192"/>
                  </a:lnTo>
                  <a:lnTo>
                    <a:pt x="886" y="191"/>
                  </a:lnTo>
                  <a:lnTo>
                    <a:pt x="893" y="188"/>
                  </a:lnTo>
                  <a:lnTo>
                    <a:pt x="899" y="185"/>
                  </a:lnTo>
                  <a:lnTo>
                    <a:pt x="899" y="185"/>
                  </a:lnTo>
                  <a:lnTo>
                    <a:pt x="906" y="182"/>
                  </a:lnTo>
                  <a:lnTo>
                    <a:pt x="906" y="182"/>
                  </a:lnTo>
                  <a:lnTo>
                    <a:pt x="906" y="184"/>
                  </a:lnTo>
                  <a:lnTo>
                    <a:pt x="895" y="195"/>
                  </a:lnTo>
                  <a:lnTo>
                    <a:pt x="895" y="195"/>
                  </a:lnTo>
                  <a:lnTo>
                    <a:pt x="893" y="198"/>
                  </a:lnTo>
                  <a:lnTo>
                    <a:pt x="895" y="201"/>
                  </a:lnTo>
                  <a:lnTo>
                    <a:pt x="902" y="205"/>
                  </a:lnTo>
                  <a:lnTo>
                    <a:pt x="910" y="211"/>
                  </a:lnTo>
                  <a:lnTo>
                    <a:pt x="913" y="213"/>
                  </a:lnTo>
                  <a:lnTo>
                    <a:pt x="913" y="216"/>
                  </a:lnTo>
                  <a:lnTo>
                    <a:pt x="913" y="216"/>
                  </a:lnTo>
                  <a:lnTo>
                    <a:pt x="913" y="219"/>
                  </a:lnTo>
                  <a:lnTo>
                    <a:pt x="910" y="221"/>
                  </a:lnTo>
                  <a:lnTo>
                    <a:pt x="907" y="222"/>
                  </a:lnTo>
                  <a:lnTo>
                    <a:pt x="903" y="221"/>
                  </a:lnTo>
                  <a:lnTo>
                    <a:pt x="896" y="219"/>
                  </a:lnTo>
                  <a:lnTo>
                    <a:pt x="893" y="216"/>
                  </a:lnTo>
                  <a:lnTo>
                    <a:pt x="892" y="213"/>
                  </a:lnTo>
                  <a:lnTo>
                    <a:pt x="892" y="213"/>
                  </a:lnTo>
                  <a:lnTo>
                    <a:pt x="889" y="208"/>
                  </a:lnTo>
                  <a:lnTo>
                    <a:pt x="885" y="203"/>
                  </a:lnTo>
                  <a:lnTo>
                    <a:pt x="876" y="201"/>
                  </a:lnTo>
                  <a:lnTo>
                    <a:pt x="865" y="199"/>
                  </a:lnTo>
                  <a:lnTo>
                    <a:pt x="865" y="199"/>
                  </a:lnTo>
                  <a:lnTo>
                    <a:pt x="859" y="201"/>
                  </a:lnTo>
                  <a:lnTo>
                    <a:pt x="855" y="202"/>
                  </a:lnTo>
                  <a:lnTo>
                    <a:pt x="853" y="205"/>
                  </a:lnTo>
                  <a:lnTo>
                    <a:pt x="852" y="208"/>
                  </a:lnTo>
                  <a:lnTo>
                    <a:pt x="853" y="211"/>
                  </a:lnTo>
                  <a:lnTo>
                    <a:pt x="855" y="212"/>
                  </a:lnTo>
                  <a:lnTo>
                    <a:pt x="859" y="215"/>
                  </a:lnTo>
                  <a:lnTo>
                    <a:pt x="862" y="215"/>
                  </a:lnTo>
                  <a:lnTo>
                    <a:pt x="862" y="215"/>
                  </a:lnTo>
                  <a:lnTo>
                    <a:pt x="869" y="218"/>
                  </a:lnTo>
                  <a:lnTo>
                    <a:pt x="870" y="219"/>
                  </a:lnTo>
                  <a:lnTo>
                    <a:pt x="870" y="221"/>
                  </a:lnTo>
                  <a:lnTo>
                    <a:pt x="870" y="222"/>
                  </a:lnTo>
                  <a:lnTo>
                    <a:pt x="869" y="223"/>
                  </a:lnTo>
                  <a:lnTo>
                    <a:pt x="866" y="225"/>
                  </a:lnTo>
                  <a:lnTo>
                    <a:pt x="862" y="225"/>
                  </a:lnTo>
                  <a:lnTo>
                    <a:pt x="862" y="225"/>
                  </a:lnTo>
                  <a:lnTo>
                    <a:pt x="851" y="226"/>
                  </a:lnTo>
                  <a:lnTo>
                    <a:pt x="838" y="231"/>
                  </a:lnTo>
                  <a:lnTo>
                    <a:pt x="832" y="233"/>
                  </a:lnTo>
                  <a:lnTo>
                    <a:pt x="829" y="236"/>
                  </a:lnTo>
                  <a:lnTo>
                    <a:pt x="828" y="239"/>
                  </a:lnTo>
                  <a:lnTo>
                    <a:pt x="829" y="242"/>
                  </a:lnTo>
                  <a:lnTo>
                    <a:pt x="829" y="242"/>
                  </a:lnTo>
                  <a:lnTo>
                    <a:pt x="834" y="245"/>
                  </a:lnTo>
                  <a:lnTo>
                    <a:pt x="841" y="246"/>
                  </a:lnTo>
                  <a:lnTo>
                    <a:pt x="856" y="246"/>
                  </a:lnTo>
                  <a:lnTo>
                    <a:pt x="872" y="246"/>
                  </a:lnTo>
                  <a:lnTo>
                    <a:pt x="878" y="246"/>
                  </a:lnTo>
                  <a:lnTo>
                    <a:pt x="882" y="248"/>
                  </a:lnTo>
                  <a:lnTo>
                    <a:pt x="882" y="248"/>
                  </a:lnTo>
                  <a:lnTo>
                    <a:pt x="888" y="250"/>
                  </a:lnTo>
                  <a:lnTo>
                    <a:pt x="896" y="253"/>
                  </a:lnTo>
                  <a:lnTo>
                    <a:pt x="905" y="252"/>
                  </a:lnTo>
                  <a:lnTo>
                    <a:pt x="907" y="250"/>
                  </a:lnTo>
                  <a:lnTo>
                    <a:pt x="910" y="249"/>
                  </a:lnTo>
                  <a:lnTo>
                    <a:pt x="910" y="249"/>
                  </a:lnTo>
                  <a:lnTo>
                    <a:pt x="912" y="248"/>
                  </a:lnTo>
                  <a:lnTo>
                    <a:pt x="915" y="246"/>
                  </a:lnTo>
                  <a:lnTo>
                    <a:pt x="923" y="245"/>
                  </a:lnTo>
                  <a:lnTo>
                    <a:pt x="943" y="245"/>
                  </a:lnTo>
                  <a:lnTo>
                    <a:pt x="943" y="245"/>
                  </a:lnTo>
                  <a:lnTo>
                    <a:pt x="952" y="246"/>
                  </a:lnTo>
                  <a:lnTo>
                    <a:pt x="957" y="248"/>
                  </a:lnTo>
                  <a:lnTo>
                    <a:pt x="963" y="249"/>
                  </a:lnTo>
                  <a:lnTo>
                    <a:pt x="967" y="253"/>
                  </a:lnTo>
                  <a:lnTo>
                    <a:pt x="967" y="253"/>
                  </a:lnTo>
                  <a:lnTo>
                    <a:pt x="973" y="256"/>
                  </a:lnTo>
                  <a:lnTo>
                    <a:pt x="979" y="256"/>
                  </a:lnTo>
                  <a:lnTo>
                    <a:pt x="986" y="255"/>
                  </a:lnTo>
                  <a:lnTo>
                    <a:pt x="993" y="250"/>
                  </a:lnTo>
                  <a:lnTo>
                    <a:pt x="993" y="250"/>
                  </a:lnTo>
                  <a:lnTo>
                    <a:pt x="1001" y="246"/>
                  </a:lnTo>
                  <a:lnTo>
                    <a:pt x="1010" y="245"/>
                  </a:lnTo>
                  <a:lnTo>
                    <a:pt x="1010" y="245"/>
                  </a:lnTo>
                  <a:lnTo>
                    <a:pt x="1017" y="245"/>
                  </a:lnTo>
                  <a:lnTo>
                    <a:pt x="1020" y="240"/>
                  </a:lnTo>
                  <a:lnTo>
                    <a:pt x="1020" y="236"/>
                  </a:lnTo>
                  <a:lnTo>
                    <a:pt x="1017" y="231"/>
                  </a:lnTo>
                  <a:lnTo>
                    <a:pt x="1017" y="231"/>
                  </a:lnTo>
                  <a:lnTo>
                    <a:pt x="1016" y="229"/>
                  </a:lnTo>
                  <a:lnTo>
                    <a:pt x="1013" y="229"/>
                  </a:lnTo>
                  <a:lnTo>
                    <a:pt x="1007" y="231"/>
                  </a:lnTo>
                  <a:lnTo>
                    <a:pt x="1001" y="232"/>
                  </a:lnTo>
                  <a:lnTo>
                    <a:pt x="1000" y="232"/>
                  </a:lnTo>
                  <a:lnTo>
                    <a:pt x="999" y="231"/>
                  </a:lnTo>
                  <a:lnTo>
                    <a:pt x="999" y="231"/>
                  </a:lnTo>
                  <a:lnTo>
                    <a:pt x="997" y="229"/>
                  </a:lnTo>
                  <a:lnTo>
                    <a:pt x="996" y="226"/>
                  </a:lnTo>
                  <a:lnTo>
                    <a:pt x="989" y="225"/>
                  </a:lnTo>
                  <a:lnTo>
                    <a:pt x="979" y="223"/>
                  </a:lnTo>
                  <a:lnTo>
                    <a:pt x="964" y="225"/>
                  </a:lnTo>
                  <a:lnTo>
                    <a:pt x="964" y="225"/>
                  </a:lnTo>
                  <a:lnTo>
                    <a:pt x="959" y="225"/>
                  </a:lnTo>
                  <a:lnTo>
                    <a:pt x="954" y="223"/>
                  </a:lnTo>
                  <a:lnTo>
                    <a:pt x="953" y="222"/>
                  </a:lnTo>
                  <a:lnTo>
                    <a:pt x="953" y="219"/>
                  </a:lnTo>
                  <a:lnTo>
                    <a:pt x="954" y="218"/>
                  </a:lnTo>
                  <a:lnTo>
                    <a:pt x="957" y="216"/>
                  </a:lnTo>
                  <a:lnTo>
                    <a:pt x="962" y="215"/>
                  </a:lnTo>
                  <a:lnTo>
                    <a:pt x="966" y="215"/>
                  </a:lnTo>
                  <a:lnTo>
                    <a:pt x="966" y="215"/>
                  </a:lnTo>
                  <a:lnTo>
                    <a:pt x="976" y="218"/>
                  </a:lnTo>
                  <a:lnTo>
                    <a:pt x="986" y="218"/>
                  </a:lnTo>
                  <a:lnTo>
                    <a:pt x="997" y="216"/>
                  </a:lnTo>
                  <a:lnTo>
                    <a:pt x="1007" y="213"/>
                  </a:lnTo>
                  <a:lnTo>
                    <a:pt x="1007" y="213"/>
                  </a:lnTo>
                  <a:lnTo>
                    <a:pt x="1011" y="212"/>
                  </a:lnTo>
                  <a:lnTo>
                    <a:pt x="1014" y="211"/>
                  </a:lnTo>
                  <a:lnTo>
                    <a:pt x="1014" y="209"/>
                  </a:lnTo>
                  <a:lnTo>
                    <a:pt x="1014" y="206"/>
                  </a:lnTo>
                  <a:lnTo>
                    <a:pt x="1011" y="202"/>
                  </a:lnTo>
                  <a:lnTo>
                    <a:pt x="1010" y="198"/>
                  </a:lnTo>
                  <a:lnTo>
                    <a:pt x="1010" y="198"/>
                  </a:lnTo>
                  <a:lnTo>
                    <a:pt x="1011" y="196"/>
                  </a:lnTo>
                  <a:lnTo>
                    <a:pt x="1013" y="195"/>
                  </a:lnTo>
                  <a:lnTo>
                    <a:pt x="1020" y="195"/>
                  </a:lnTo>
                  <a:lnTo>
                    <a:pt x="1040" y="196"/>
                  </a:lnTo>
                  <a:lnTo>
                    <a:pt x="1040" y="196"/>
                  </a:lnTo>
                  <a:lnTo>
                    <a:pt x="1045" y="195"/>
                  </a:lnTo>
                  <a:lnTo>
                    <a:pt x="1051" y="194"/>
                  </a:lnTo>
                  <a:lnTo>
                    <a:pt x="1055" y="189"/>
                  </a:lnTo>
                  <a:lnTo>
                    <a:pt x="1061" y="185"/>
                  </a:lnTo>
                  <a:lnTo>
                    <a:pt x="1068" y="174"/>
                  </a:lnTo>
                  <a:lnTo>
                    <a:pt x="1071" y="168"/>
                  </a:lnTo>
                  <a:lnTo>
                    <a:pt x="1073" y="164"/>
                  </a:lnTo>
                  <a:lnTo>
                    <a:pt x="1073" y="164"/>
                  </a:lnTo>
                  <a:lnTo>
                    <a:pt x="1071" y="159"/>
                  </a:lnTo>
                  <a:lnTo>
                    <a:pt x="1068" y="157"/>
                  </a:lnTo>
                  <a:lnTo>
                    <a:pt x="1063" y="155"/>
                  </a:lnTo>
                  <a:lnTo>
                    <a:pt x="1057" y="154"/>
                  </a:lnTo>
                  <a:lnTo>
                    <a:pt x="1043" y="154"/>
                  </a:lnTo>
                  <a:lnTo>
                    <a:pt x="1030" y="154"/>
                  </a:lnTo>
                  <a:lnTo>
                    <a:pt x="1030" y="154"/>
                  </a:lnTo>
                  <a:lnTo>
                    <a:pt x="1026" y="154"/>
                  </a:lnTo>
                  <a:lnTo>
                    <a:pt x="1026" y="152"/>
                  </a:lnTo>
                  <a:lnTo>
                    <a:pt x="1028" y="151"/>
                  </a:lnTo>
                  <a:lnTo>
                    <a:pt x="1033" y="149"/>
                  </a:lnTo>
                  <a:lnTo>
                    <a:pt x="1047" y="147"/>
                  </a:lnTo>
                  <a:lnTo>
                    <a:pt x="1055" y="145"/>
                  </a:lnTo>
                  <a:lnTo>
                    <a:pt x="1065" y="145"/>
                  </a:lnTo>
                  <a:lnTo>
                    <a:pt x="1065" y="145"/>
                  </a:lnTo>
                  <a:lnTo>
                    <a:pt x="1074" y="145"/>
                  </a:lnTo>
                  <a:lnTo>
                    <a:pt x="1080" y="144"/>
                  </a:lnTo>
                  <a:lnTo>
                    <a:pt x="1082" y="142"/>
                  </a:lnTo>
                  <a:lnTo>
                    <a:pt x="1084" y="139"/>
                  </a:lnTo>
                  <a:lnTo>
                    <a:pt x="1084" y="134"/>
                  </a:lnTo>
                  <a:lnTo>
                    <a:pt x="1085" y="132"/>
                  </a:lnTo>
                  <a:lnTo>
                    <a:pt x="1085" y="130"/>
                  </a:lnTo>
                  <a:lnTo>
                    <a:pt x="1085" y="130"/>
                  </a:lnTo>
                  <a:lnTo>
                    <a:pt x="1088" y="130"/>
                  </a:lnTo>
                  <a:lnTo>
                    <a:pt x="1091" y="130"/>
                  </a:lnTo>
                  <a:lnTo>
                    <a:pt x="1098" y="131"/>
                  </a:lnTo>
                  <a:lnTo>
                    <a:pt x="1107" y="132"/>
                  </a:lnTo>
                  <a:lnTo>
                    <a:pt x="1112" y="132"/>
                  </a:lnTo>
                  <a:lnTo>
                    <a:pt x="1117" y="132"/>
                  </a:lnTo>
                  <a:lnTo>
                    <a:pt x="1117" y="132"/>
                  </a:lnTo>
                  <a:lnTo>
                    <a:pt x="1121" y="131"/>
                  </a:lnTo>
                  <a:lnTo>
                    <a:pt x="1124" y="130"/>
                  </a:lnTo>
                  <a:lnTo>
                    <a:pt x="1125" y="124"/>
                  </a:lnTo>
                  <a:lnTo>
                    <a:pt x="1127" y="120"/>
                  </a:lnTo>
                  <a:lnTo>
                    <a:pt x="1128" y="118"/>
                  </a:lnTo>
                  <a:lnTo>
                    <a:pt x="1131" y="118"/>
                  </a:lnTo>
                  <a:lnTo>
                    <a:pt x="1131" y="118"/>
                  </a:lnTo>
                  <a:lnTo>
                    <a:pt x="1137" y="117"/>
                  </a:lnTo>
                  <a:lnTo>
                    <a:pt x="1148" y="111"/>
                  </a:lnTo>
                  <a:lnTo>
                    <a:pt x="1181" y="91"/>
                  </a:lnTo>
                  <a:lnTo>
                    <a:pt x="1181" y="91"/>
                  </a:lnTo>
                  <a:lnTo>
                    <a:pt x="1192" y="87"/>
                  </a:lnTo>
                  <a:lnTo>
                    <a:pt x="1202" y="83"/>
                  </a:lnTo>
                  <a:lnTo>
                    <a:pt x="1218" y="78"/>
                  </a:lnTo>
                  <a:lnTo>
                    <a:pt x="1229" y="74"/>
                  </a:lnTo>
                  <a:lnTo>
                    <a:pt x="1233" y="71"/>
                  </a:lnTo>
                  <a:lnTo>
                    <a:pt x="1235" y="68"/>
                  </a:lnTo>
                  <a:lnTo>
                    <a:pt x="1235" y="68"/>
                  </a:lnTo>
                  <a:lnTo>
                    <a:pt x="1235" y="67"/>
                  </a:lnTo>
                  <a:lnTo>
                    <a:pt x="1233" y="67"/>
                  </a:lnTo>
                  <a:lnTo>
                    <a:pt x="1229" y="66"/>
                  </a:lnTo>
                  <a:lnTo>
                    <a:pt x="1213" y="66"/>
                  </a:lnTo>
                  <a:lnTo>
                    <a:pt x="1198" y="67"/>
                  </a:lnTo>
                  <a:lnTo>
                    <a:pt x="1191" y="67"/>
                  </a:lnTo>
                  <a:lnTo>
                    <a:pt x="1186" y="66"/>
                  </a:lnTo>
                  <a:lnTo>
                    <a:pt x="1186" y="66"/>
                  </a:lnTo>
                  <a:lnTo>
                    <a:pt x="1186" y="66"/>
                  </a:lnTo>
                  <a:lnTo>
                    <a:pt x="1186" y="66"/>
                  </a:lnTo>
                  <a:lnTo>
                    <a:pt x="1189" y="63"/>
                  </a:lnTo>
                  <a:lnTo>
                    <a:pt x="1199" y="60"/>
                  </a:lnTo>
                  <a:lnTo>
                    <a:pt x="1213" y="57"/>
                  </a:lnTo>
                  <a:lnTo>
                    <a:pt x="1225" y="57"/>
                  </a:lnTo>
                  <a:lnTo>
                    <a:pt x="1225" y="57"/>
                  </a:lnTo>
                  <a:lnTo>
                    <a:pt x="1232" y="58"/>
                  </a:lnTo>
                  <a:lnTo>
                    <a:pt x="1242" y="57"/>
                  </a:lnTo>
                  <a:lnTo>
                    <a:pt x="1255" y="51"/>
                  </a:lnTo>
                  <a:lnTo>
                    <a:pt x="1273" y="43"/>
                  </a:lnTo>
                  <a:lnTo>
                    <a:pt x="1273" y="43"/>
                  </a:lnTo>
                  <a:lnTo>
                    <a:pt x="1283" y="38"/>
                  </a:lnTo>
                  <a:lnTo>
                    <a:pt x="1289" y="34"/>
                  </a:lnTo>
                  <a:lnTo>
                    <a:pt x="1292" y="31"/>
                  </a:lnTo>
                  <a:lnTo>
                    <a:pt x="1292" y="30"/>
                  </a:lnTo>
                  <a:lnTo>
                    <a:pt x="1290" y="29"/>
                  </a:lnTo>
                  <a:lnTo>
                    <a:pt x="1286" y="27"/>
                  </a:lnTo>
                  <a:lnTo>
                    <a:pt x="1277" y="27"/>
                  </a:lnTo>
                  <a:lnTo>
                    <a:pt x="1277" y="27"/>
                  </a:lnTo>
                  <a:lnTo>
                    <a:pt x="1269" y="29"/>
                  </a:lnTo>
                  <a:lnTo>
                    <a:pt x="1260" y="27"/>
                  </a:lnTo>
                  <a:lnTo>
                    <a:pt x="1255" y="23"/>
                  </a:lnTo>
                  <a:lnTo>
                    <a:pt x="1253" y="20"/>
                  </a:lnTo>
                  <a:lnTo>
                    <a:pt x="1253" y="17"/>
                  </a:lnTo>
                  <a:lnTo>
                    <a:pt x="1253" y="17"/>
                  </a:lnTo>
                  <a:lnTo>
                    <a:pt x="1252" y="16"/>
                  </a:lnTo>
                  <a:lnTo>
                    <a:pt x="1250" y="14"/>
                  </a:lnTo>
                  <a:lnTo>
                    <a:pt x="1245" y="14"/>
                  </a:lnTo>
                  <a:lnTo>
                    <a:pt x="1238" y="14"/>
                  </a:lnTo>
                  <a:lnTo>
                    <a:pt x="1236" y="14"/>
                  </a:lnTo>
                  <a:lnTo>
                    <a:pt x="1235" y="13"/>
                  </a:lnTo>
                  <a:lnTo>
                    <a:pt x="1235" y="13"/>
                  </a:lnTo>
                  <a:lnTo>
                    <a:pt x="1233" y="11"/>
                  </a:lnTo>
                  <a:lnTo>
                    <a:pt x="1230" y="10"/>
                  </a:lnTo>
                  <a:lnTo>
                    <a:pt x="1223" y="11"/>
                  </a:lnTo>
                  <a:lnTo>
                    <a:pt x="1212" y="13"/>
                  </a:lnTo>
                  <a:lnTo>
                    <a:pt x="1198" y="17"/>
                  </a:lnTo>
                  <a:lnTo>
                    <a:pt x="1198" y="17"/>
                  </a:lnTo>
                  <a:lnTo>
                    <a:pt x="1193" y="20"/>
                  </a:lnTo>
                  <a:lnTo>
                    <a:pt x="1191" y="20"/>
                  </a:lnTo>
                  <a:lnTo>
                    <a:pt x="1191" y="19"/>
                  </a:lnTo>
                  <a:lnTo>
                    <a:pt x="1192" y="17"/>
                  </a:lnTo>
                  <a:lnTo>
                    <a:pt x="1198" y="11"/>
                  </a:lnTo>
                  <a:lnTo>
                    <a:pt x="1205" y="7"/>
                  </a:lnTo>
                  <a:lnTo>
                    <a:pt x="1205" y="7"/>
                  </a:lnTo>
                  <a:lnTo>
                    <a:pt x="1205" y="7"/>
                  </a:lnTo>
                  <a:lnTo>
                    <a:pt x="1205" y="7"/>
                  </a:lnTo>
                  <a:lnTo>
                    <a:pt x="1201" y="6"/>
                  </a:lnTo>
                  <a:lnTo>
                    <a:pt x="1183" y="6"/>
                  </a:lnTo>
                  <a:lnTo>
                    <a:pt x="1162" y="4"/>
                  </a:lnTo>
                  <a:lnTo>
                    <a:pt x="1154" y="3"/>
                  </a:lnTo>
                  <a:lnTo>
                    <a:pt x="1148" y="1"/>
                  </a:lnTo>
                  <a:lnTo>
                    <a:pt x="1148" y="1"/>
                  </a:lnTo>
                  <a:lnTo>
                    <a:pt x="1145" y="0"/>
                  </a:lnTo>
                  <a:lnTo>
                    <a:pt x="1141" y="0"/>
                  </a:lnTo>
                  <a:lnTo>
                    <a:pt x="1134" y="3"/>
                  </a:lnTo>
                  <a:lnTo>
                    <a:pt x="1127" y="6"/>
                  </a:lnTo>
                  <a:lnTo>
                    <a:pt x="1124" y="6"/>
                  </a:lnTo>
                  <a:lnTo>
                    <a:pt x="1119" y="3"/>
                  </a:lnTo>
                  <a:lnTo>
                    <a:pt x="1119" y="3"/>
                  </a:lnTo>
                  <a:lnTo>
                    <a:pt x="1117" y="1"/>
                  </a:lnTo>
                  <a:lnTo>
                    <a:pt x="1111" y="0"/>
                  </a:lnTo>
                  <a:lnTo>
                    <a:pt x="1107" y="0"/>
                  </a:lnTo>
                  <a:lnTo>
                    <a:pt x="1102" y="0"/>
                  </a:lnTo>
                  <a:lnTo>
                    <a:pt x="1098" y="1"/>
                  </a:lnTo>
                  <a:lnTo>
                    <a:pt x="1094" y="4"/>
                  </a:lnTo>
                  <a:lnTo>
                    <a:pt x="1092" y="6"/>
                  </a:lnTo>
                  <a:lnTo>
                    <a:pt x="1092" y="9"/>
                  </a:lnTo>
                  <a:lnTo>
                    <a:pt x="1092" y="9"/>
                  </a:lnTo>
                  <a:lnTo>
                    <a:pt x="1092" y="11"/>
                  </a:lnTo>
                  <a:lnTo>
                    <a:pt x="1091" y="13"/>
                  </a:lnTo>
                  <a:lnTo>
                    <a:pt x="1085" y="11"/>
                  </a:lnTo>
                  <a:lnTo>
                    <a:pt x="1080" y="7"/>
                  </a:lnTo>
                  <a:lnTo>
                    <a:pt x="1080" y="7"/>
                  </a:lnTo>
                  <a:lnTo>
                    <a:pt x="1077" y="6"/>
                  </a:lnTo>
                  <a:lnTo>
                    <a:pt x="1073" y="4"/>
                  </a:lnTo>
                  <a:lnTo>
                    <a:pt x="1063" y="6"/>
                  </a:lnTo>
                  <a:lnTo>
                    <a:pt x="1051" y="6"/>
                  </a:lnTo>
                  <a:lnTo>
                    <a:pt x="1040" y="6"/>
                  </a:lnTo>
                  <a:lnTo>
                    <a:pt x="1040" y="6"/>
                  </a:lnTo>
                  <a:lnTo>
                    <a:pt x="1036" y="6"/>
                  </a:lnTo>
                  <a:lnTo>
                    <a:pt x="1033" y="7"/>
                  </a:lnTo>
                  <a:lnTo>
                    <a:pt x="1028" y="10"/>
                  </a:lnTo>
                  <a:lnTo>
                    <a:pt x="1027" y="13"/>
                  </a:lnTo>
                  <a:lnTo>
                    <a:pt x="1024" y="13"/>
                  </a:lnTo>
                  <a:lnTo>
                    <a:pt x="1020" y="13"/>
                  </a:lnTo>
                  <a:lnTo>
                    <a:pt x="1016" y="11"/>
                  </a:lnTo>
                  <a:lnTo>
                    <a:pt x="1016" y="11"/>
                  </a:lnTo>
                  <a:lnTo>
                    <a:pt x="1010" y="9"/>
                  </a:lnTo>
                  <a:lnTo>
                    <a:pt x="1003" y="7"/>
                  </a:lnTo>
                  <a:lnTo>
                    <a:pt x="993" y="7"/>
                  </a:lnTo>
                  <a:lnTo>
                    <a:pt x="986" y="9"/>
                  </a:lnTo>
                  <a:lnTo>
                    <a:pt x="986" y="9"/>
                  </a:lnTo>
                  <a:lnTo>
                    <a:pt x="986" y="10"/>
                  </a:lnTo>
                  <a:lnTo>
                    <a:pt x="986" y="10"/>
                  </a:lnTo>
                  <a:lnTo>
                    <a:pt x="989" y="11"/>
                  </a:lnTo>
                  <a:lnTo>
                    <a:pt x="987" y="14"/>
                  </a:lnTo>
                  <a:lnTo>
                    <a:pt x="983" y="14"/>
                  </a:lnTo>
                  <a:lnTo>
                    <a:pt x="977" y="14"/>
                  </a:lnTo>
                  <a:lnTo>
                    <a:pt x="977" y="14"/>
                  </a:lnTo>
                  <a:lnTo>
                    <a:pt x="973" y="13"/>
                  </a:lnTo>
                  <a:lnTo>
                    <a:pt x="969" y="14"/>
                  </a:lnTo>
                  <a:lnTo>
                    <a:pt x="967" y="17"/>
                  </a:lnTo>
                  <a:lnTo>
                    <a:pt x="967" y="21"/>
                  </a:lnTo>
                  <a:lnTo>
                    <a:pt x="967" y="21"/>
                  </a:lnTo>
                  <a:lnTo>
                    <a:pt x="967" y="24"/>
                  </a:lnTo>
                  <a:lnTo>
                    <a:pt x="966" y="24"/>
                  </a:lnTo>
                  <a:lnTo>
                    <a:pt x="956" y="24"/>
                  </a:lnTo>
                  <a:lnTo>
                    <a:pt x="946" y="24"/>
                  </a:lnTo>
                  <a:lnTo>
                    <a:pt x="943" y="26"/>
                  </a:lnTo>
                  <a:lnTo>
                    <a:pt x="942" y="27"/>
                  </a:lnTo>
                  <a:lnTo>
                    <a:pt x="942" y="27"/>
                  </a:lnTo>
                  <a:lnTo>
                    <a:pt x="942" y="30"/>
                  </a:lnTo>
                  <a:lnTo>
                    <a:pt x="940" y="33"/>
                  </a:lnTo>
                  <a:lnTo>
                    <a:pt x="935" y="36"/>
                  </a:lnTo>
                  <a:lnTo>
                    <a:pt x="929" y="36"/>
                  </a:lnTo>
                  <a:lnTo>
                    <a:pt x="926" y="34"/>
                  </a:lnTo>
                  <a:lnTo>
                    <a:pt x="922" y="33"/>
                  </a:lnTo>
                  <a:lnTo>
                    <a:pt x="922" y="33"/>
                  </a:lnTo>
                  <a:lnTo>
                    <a:pt x="919" y="30"/>
                  </a:lnTo>
                  <a:lnTo>
                    <a:pt x="913" y="29"/>
                  </a:lnTo>
                  <a:lnTo>
                    <a:pt x="902" y="26"/>
                  </a:lnTo>
                  <a:lnTo>
                    <a:pt x="895" y="27"/>
                  </a:lnTo>
                  <a:lnTo>
                    <a:pt x="893" y="29"/>
                  </a:lnTo>
                  <a:lnTo>
                    <a:pt x="895" y="30"/>
                  </a:lnTo>
                  <a:lnTo>
                    <a:pt x="895" y="30"/>
                  </a:lnTo>
                  <a:lnTo>
                    <a:pt x="896" y="31"/>
                  </a:lnTo>
                  <a:lnTo>
                    <a:pt x="895" y="33"/>
                  </a:lnTo>
                  <a:lnTo>
                    <a:pt x="886" y="34"/>
                  </a:lnTo>
                  <a:lnTo>
                    <a:pt x="879" y="36"/>
                  </a:lnTo>
                  <a:lnTo>
                    <a:pt x="878" y="37"/>
                  </a:lnTo>
                  <a:lnTo>
                    <a:pt x="879" y="38"/>
                  </a:lnTo>
                  <a:lnTo>
                    <a:pt x="879" y="38"/>
                  </a:lnTo>
                  <a:lnTo>
                    <a:pt x="880" y="41"/>
                  </a:lnTo>
                  <a:lnTo>
                    <a:pt x="880" y="44"/>
                  </a:lnTo>
                  <a:lnTo>
                    <a:pt x="879" y="46"/>
                  </a:lnTo>
                  <a:lnTo>
                    <a:pt x="876" y="47"/>
                  </a:lnTo>
                  <a:lnTo>
                    <a:pt x="870" y="48"/>
                  </a:lnTo>
                  <a:lnTo>
                    <a:pt x="869" y="48"/>
                  </a:lnTo>
                  <a:lnTo>
                    <a:pt x="868" y="47"/>
                  </a:lnTo>
                  <a:lnTo>
                    <a:pt x="868" y="47"/>
                  </a:lnTo>
                  <a:lnTo>
                    <a:pt x="868" y="46"/>
                  </a:lnTo>
                  <a:lnTo>
                    <a:pt x="865" y="44"/>
                  </a:lnTo>
                  <a:lnTo>
                    <a:pt x="858" y="41"/>
                  </a:lnTo>
                  <a:lnTo>
                    <a:pt x="851" y="41"/>
                  </a:lnTo>
                  <a:lnTo>
                    <a:pt x="846" y="41"/>
                  </a:lnTo>
                  <a:lnTo>
                    <a:pt x="843" y="43"/>
                  </a:lnTo>
                  <a:lnTo>
                    <a:pt x="843" y="43"/>
                  </a:lnTo>
                  <a:lnTo>
                    <a:pt x="839" y="48"/>
                  </a:lnTo>
                  <a:lnTo>
                    <a:pt x="835" y="53"/>
                  </a:lnTo>
                  <a:lnTo>
                    <a:pt x="834" y="54"/>
                  </a:lnTo>
                  <a:lnTo>
                    <a:pt x="832" y="54"/>
                  </a:lnTo>
                  <a:lnTo>
                    <a:pt x="831" y="53"/>
                  </a:lnTo>
                  <a:lnTo>
                    <a:pt x="831" y="53"/>
                  </a:lnTo>
                  <a:lnTo>
                    <a:pt x="829" y="51"/>
                  </a:lnTo>
                  <a:lnTo>
                    <a:pt x="826" y="51"/>
                  </a:lnTo>
                  <a:lnTo>
                    <a:pt x="818" y="51"/>
                  </a:lnTo>
                  <a:lnTo>
                    <a:pt x="808" y="53"/>
                  </a:lnTo>
                  <a:lnTo>
                    <a:pt x="797" y="56"/>
                  </a:lnTo>
                  <a:lnTo>
                    <a:pt x="797" y="56"/>
                  </a:lnTo>
                  <a:lnTo>
                    <a:pt x="792" y="58"/>
                  </a:lnTo>
                  <a:lnTo>
                    <a:pt x="791" y="60"/>
                  </a:lnTo>
                  <a:lnTo>
                    <a:pt x="791" y="61"/>
                  </a:lnTo>
                  <a:lnTo>
                    <a:pt x="794" y="63"/>
                  </a:lnTo>
                  <a:lnTo>
                    <a:pt x="801" y="63"/>
                  </a:lnTo>
                  <a:lnTo>
                    <a:pt x="805" y="61"/>
                  </a:lnTo>
                  <a:lnTo>
                    <a:pt x="808" y="60"/>
                  </a:lnTo>
                  <a:lnTo>
                    <a:pt x="808" y="60"/>
                  </a:lnTo>
                  <a:close/>
                  <a:moveTo>
                    <a:pt x="987" y="673"/>
                  </a:moveTo>
                  <a:lnTo>
                    <a:pt x="987" y="673"/>
                  </a:lnTo>
                  <a:lnTo>
                    <a:pt x="990" y="673"/>
                  </a:lnTo>
                  <a:lnTo>
                    <a:pt x="991" y="670"/>
                  </a:lnTo>
                  <a:lnTo>
                    <a:pt x="996" y="664"/>
                  </a:lnTo>
                  <a:lnTo>
                    <a:pt x="996" y="662"/>
                  </a:lnTo>
                  <a:lnTo>
                    <a:pt x="996" y="659"/>
                  </a:lnTo>
                  <a:lnTo>
                    <a:pt x="994" y="656"/>
                  </a:lnTo>
                  <a:lnTo>
                    <a:pt x="990" y="656"/>
                  </a:lnTo>
                  <a:lnTo>
                    <a:pt x="990" y="656"/>
                  </a:lnTo>
                  <a:lnTo>
                    <a:pt x="986" y="657"/>
                  </a:lnTo>
                  <a:lnTo>
                    <a:pt x="983" y="659"/>
                  </a:lnTo>
                  <a:lnTo>
                    <a:pt x="981" y="662"/>
                  </a:lnTo>
                  <a:lnTo>
                    <a:pt x="981" y="666"/>
                  </a:lnTo>
                  <a:lnTo>
                    <a:pt x="981" y="669"/>
                  </a:lnTo>
                  <a:lnTo>
                    <a:pt x="983" y="672"/>
                  </a:lnTo>
                  <a:lnTo>
                    <a:pt x="984" y="673"/>
                  </a:lnTo>
                  <a:lnTo>
                    <a:pt x="987" y="673"/>
                  </a:lnTo>
                  <a:lnTo>
                    <a:pt x="987" y="673"/>
                  </a:lnTo>
                  <a:close/>
                  <a:moveTo>
                    <a:pt x="925" y="657"/>
                  </a:moveTo>
                  <a:lnTo>
                    <a:pt x="925" y="657"/>
                  </a:lnTo>
                  <a:lnTo>
                    <a:pt x="930" y="659"/>
                  </a:lnTo>
                  <a:lnTo>
                    <a:pt x="935" y="659"/>
                  </a:lnTo>
                  <a:lnTo>
                    <a:pt x="939" y="657"/>
                  </a:lnTo>
                  <a:lnTo>
                    <a:pt x="943" y="654"/>
                  </a:lnTo>
                  <a:lnTo>
                    <a:pt x="950" y="646"/>
                  </a:lnTo>
                  <a:lnTo>
                    <a:pt x="952" y="643"/>
                  </a:lnTo>
                  <a:lnTo>
                    <a:pt x="952" y="640"/>
                  </a:lnTo>
                  <a:lnTo>
                    <a:pt x="952" y="640"/>
                  </a:lnTo>
                  <a:lnTo>
                    <a:pt x="950" y="639"/>
                  </a:lnTo>
                  <a:lnTo>
                    <a:pt x="946" y="639"/>
                  </a:lnTo>
                  <a:lnTo>
                    <a:pt x="933" y="643"/>
                  </a:lnTo>
                  <a:lnTo>
                    <a:pt x="927" y="647"/>
                  </a:lnTo>
                  <a:lnTo>
                    <a:pt x="923" y="650"/>
                  </a:lnTo>
                  <a:lnTo>
                    <a:pt x="922" y="654"/>
                  </a:lnTo>
                  <a:lnTo>
                    <a:pt x="923" y="656"/>
                  </a:lnTo>
                  <a:lnTo>
                    <a:pt x="925" y="657"/>
                  </a:lnTo>
                  <a:lnTo>
                    <a:pt x="925" y="657"/>
                  </a:lnTo>
                  <a:close/>
                  <a:moveTo>
                    <a:pt x="976" y="619"/>
                  </a:moveTo>
                  <a:lnTo>
                    <a:pt x="976" y="619"/>
                  </a:lnTo>
                  <a:lnTo>
                    <a:pt x="976" y="616"/>
                  </a:lnTo>
                  <a:lnTo>
                    <a:pt x="973" y="615"/>
                  </a:lnTo>
                  <a:lnTo>
                    <a:pt x="966" y="610"/>
                  </a:lnTo>
                  <a:lnTo>
                    <a:pt x="957" y="606"/>
                  </a:lnTo>
                  <a:lnTo>
                    <a:pt x="954" y="603"/>
                  </a:lnTo>
                  <a:lnTo>
                    <a:pt x="954" y="600"/>
                  </a:lnTo>
                  <a:lnTo>
                    <a:pt x="954" y="600"/>
                  </a:lnTo>
                  <a:lnTo>
                    <a:pt x="953" y="598"/>
                  </a:lnTo>
                  <a:lnTo>
                    <a:pt x="952" y="595"/>
                  </a:lnTo>
                  <a:lnTo>
                    <a:pt x="942" y="590"/>
                  </a:lnTo>
                  <a:lnTo>
                    <a:pt x="923" y="582"/>
                  </a:lnTo>
                  <a:lnTo>
                    <a:pt x="923" y="582"/>
                  </a:lnTo>
                  <a:lnTo>
                    <a:pt x="910" y="576"/>
                  </a:lnTo>
                  <a:lnTo>
                    <a:pt x="905" y="573"/>
                  </a:lnTo>
                  <a:lnTo>
                    <a:pt x="903" y="571"/>
                  </a:lnTo>
                  <a:lnTo>
                    <a:pt x="903" y="568"/>
                  </a:lnTo>
                  <a:lnTo>
                    <a:pt x="903" y="568"/>
                  </a:lnTo>
                  <a:lnTo>
                    <a:pt x="902" y="565"/>
                  </a:lnTo>
                  <a:lnTo>
                    <a:pt x="900" y="563"/>
                  </a:lnTo>
                  <a:lnTo>
                    <a:pt x="898" y="563"/>
                  </a:lnTo>
                  <a:lnTo>
                    <a:pt x="895" y="565"/>
                  </a:lnTo>
                  <a:lnTo>
                    <a:pt x="892" y="568"/>
                  </a:lnTo>
                  <a:lnTo>
                    <a:pt x="889" y="571"/>
                  </a:lnTo>
                  <a:lnTo>
                    <a:pt x="886" y="573"/>
                  </a:lnTo>
                  <a:lnTo>
                    <a:pt x="885" y="578"/>
                  </a:lnTo>
                  <a:lnTo>
                    <a:pt x="885" y="578"/>
                  </a:lnTo>
                  <a:lnTo>
                    <a:pt x="883" y="585"/>
                  </a:lnTo>
                  <a:lnTo>
                    <a:pt x="882" y="589"/>
                  </a:lnTo>
                  <a:lnTo>
                    <a:pt x="880" y="593"/>
                  </a:lnTo>
                  <a:lnTo>
                    <a:pt x="880" y="600"/>
                  </a:lnTo>
                  <a:lnTo>
                    <a:pt x="880" y="600"/>
                  </a:lnTo>
                  <a:lnTo>
                    <a:pt x="882" y="605"/>
                  </a:lnTo>
                  <a:lnTo>
                    <a:pt x="880" y="608"/>
                  </a:lnTo>
                  <a:lnTo>
                    <a:pt x="878" y="610"/>
                  </a:lnTo>
                  <a:lnTo>
                    <a:pt x="875" y="613"/>
                  </a:lnTo>
                  <a:lnTo>
                    <a:pt x="869" y="617"/>
                  </a:lnTo>
                  <a:lnTo>
                    <a:pt x="868" y="619"/>
                  </a:lnTo>
                  <a:lnTo>
                    <a:pt x="868" y="622"/>
                  </a:lnTo>
                  <a:lnTo>
                    <a:pt x="868" y="622"/>
                  </a:lnTo>
                  <a:lnTo>
                    <a:pt x="869" y="623"/>
                  </a:lnTo>
                  <a:lnTo>
                    <a:pt x="870" y="625"/>
                  </a:lnTo>
                  <a:lnTo>
                    <a:pt x="875" y="623"/>
                  </a:lnTo>
                  <a:lnTo>
                    <a:pt x="880" y="622"/>
                  </a:lnTo>
                  <a:lnTo>
                    <a:pt x="888" y="620"/>
                  </a:lnTo>
                  <a:lnTo>
                    <a:pt x="888" y="620"/>
                  </a:lnTo>
                  <a:lnTo>
                    <a:pt x="890" y="622"/>
                  </a:lnTo>
                  <a:lnTo>
                    <a:pt x="890" y="623"/>
                  </a:lnTo>
                  <a:lnTo>
                    <a:pt x="890" y="627"/>
                  </a:lnTo>
                  <a:lnTo>
                    <a:pt x="892" y="632"/>
                  </a:lnTo>
                  <a:lnTo>
                    <a:pt x="893" y="633"/>
                  </a:lnTo>
                  <a:lnTo>
                    <a:pt x="896" y="633"/>
                  </a:lnTo>
                  <a:lnTo>
                    <a:pt x="896" y="633"/>
                  </a:lnTo>
                  <a:lnTo>
                    <a:pt x="903" y="633"/>
                  </a:lnTo>
                  <a:lnTo>
                    <a:pt x="912" y="629"/>
                  </a:lnTo>
                  <a:lnTo>
                    <a:pt x="919" y="623"/>
                  </a:lnTo>
                  <a:lnTo>
                    <a:pt x="923" y="619"/>
                  </a:lnTo>
                  <a:lnTo>
                    <a:pt x="923" y="619"/>
                  </a:lnTo>
                  <a:lnTo>
                    <a:pt x="926" y="615"/>
                  </a:lnTo>
                  <a:lnTo>
                    <a:pt x="930" y="613"/>
                  </a:lnTo>
                  <a:lnTo>
                    <a:pt x="936" y="615"/>
                  </a:lnTo>
                  <a:lnTo>
                    <a:pt x="943" y="617"/>
                  </a:lnTo>
                  <a:lnTo>
                    <a:pt x="943" y="617"/>
                  </a:lnTo>
                  <a:lnTo>
                    <a:pt x="947" y="620"/>
                  </a:lnTo>
                  <a:lnTo>
                    <a:pt x="953" y="622"/>
                  </a:lnTo>
                  <a:lnTo>
                    <a:pt x="963" y="623"/>
                  </a:lnTo>
                  <a:lnTo>
                    <a:pt x="972" y="623"/>
                  </a:lnTo>
                  <a:lnTo>
                    <a:pt x="974" y="622"/>
                  </a:lnTo>
                  <a:lnTo>
                    <a:pt x="976" y="619"/>
                  </a:lnTo>
                  <a:lnTo>
                    <a:pt x="976" y="619"/>
                  </a:lnTo>
                  <a:close/>
                  <a:moveTo>
                    <a:pt x="1209" y="556"/>
                  </a:moveTo>
                  <a:lnTo>
                    <a:pt x="1209" y="556"/>
                  </a:lnTo>
                  <a:lnTo>
                    <a:pt x="1212" y="556"/>
                  </a:lnTo>
                  <a:lnTo>
                    <a:pt x="1215" y="558"/>
                  </a:lnTo>
                  <a:lnTo>
                    <a:pt x="1219" y="563"/>
                  </a:lnTo>
                  <a:lnTo>
                    <a:pt x="1225" y="571"/>
                  </a:lnTo>
                  <a:lnTo>
                    <a:pt x="1232" y="579"/>
                  </a:lnTo>
                  <a:lnTo>
                    <a:pt x="1232" y="579"/>
                  </a:lnTo>
                  <a:lnTo>
                    <a:pt x="1240" y="585"/>
                  </a:lnTo>
                  <a:lnTo>
                    <a:pt x="1243" y="585"/>
                  </a:lnTo>
                  <a:lnTo>
                    <a:pt x="1245" y="583"/>
                  </a:lnTo>
                  <a:lnTo>
                    <a:pt x="1247" y="580"/>
                  </a:lnTo>
                  <a:lnTo>
                    <a:pt x="1249" y="575"/>
                  </a:lnTo>
                  <a:lnTo>
                    <a:pt x="1249" y="575"/>
                  </a:lnTo>
                  <a:lnTo>
                    <a:pt x="1250" y="572"/>
                  </a:lnTo>
                  <a:lnTo>
                    <a:pt x="1253" y="571"/>
                  </a:lnTo>
                  <a:lnTo>
                    <a:pt x="1259" y="571"/>
                  </a:lnTo>
                  <a:lnTo>
                    <a:pt x="1263" y="569"/>
                  </a:lnTo>
                  <a:lnTo>
                    <a:pt x="1266" y="568"/>
                  </a:lnTo>
                  <a:lnTo>
                    <a:pt x="1266" y="565"/>
                  </a:lnTo>
                  <a:lnTo>
                    <a:pt x="1266" y="565"/>
                  </a:lnTo>
                  <a:lnTo>
                    <a:pt x="1266" y="562"/>
                  </a:lnTo>
                  <a:lnTo>
                    <a:pt x="1267" y="559"/>
                  </a:lnTo>
                  <a:lnTo>
                    <a:pt x="1273" y="553"/>
                  </a:lnTo>
                  <a:lnTo>
                    <a:pt x="1279" y="548"/>
                  </a:lnTo>
                  <a:lnTo>
                    <a:pt x="1286" y="545"/>
                  </a:lnTo>
                  <a:lnTo>
                    <a:pt x="1286" y="545"/>
                  </a:lnTo>
                  <a:lnTo>
                    <a:pt x="1289" y="543"/>
                  </a:lnTo>
                  <a:lnTo>
                    <a:pt x="1289" y="542"/>
                  </a:lnTo>
                  <a:lnTo>
                    <a:pt x="1287" y="539"/>
                  </a:lnTo>
                  <a:lnTo>
                    <a:pt x="1284" y="538"/>
                  </a:lnTo>
                  <a:lnTo>
                    <a:pt x="1277" y="535"/>
                  </a:lnTo>
                  <a:lnTo>
                    <a:pt x="1267" y="534"/>
                  </a:lnTo>
                  <a:lnTo>
                    <a:pt x="1267" y="534"/>
                  </a:lnTo>
                  <a:lnTo>
                    <a:pt x="1260" y="532"/>
                  </a:lnTo>
                  <a:lnTo>
                    <a:pt x="1257" y="529"/>
                  </a:lnTo>
                  <a:lnTo>
                    <a:pt x="1255" y="525"/>
                  </a:lnTo>
                  <a:lnTo>
                    <a:pt x="1255" y="521"/>
                  </a:lnTo>
                  <a:lnTo>
                    <a:pt x="1255" y="521"/>
                  </a:lnTo>
                  <a:lnTo>
                    <a:pt x="1253" y="519"/>
                  </a:lnTo>
                  <a:lnTo>
                    <a:pt x="1250" y="516"/>
                  </a:lnTo>
                  <a:lnTo>
                    <a:pt x="1243" y="511"/>
                  </a:lnTo>
                  <a:lnTo>
                    <a:pt x="1233" y="507"/>
                  </a:lnTo>
                  <a:lnTo>
                    <a:pt x="1229" y="507"/>
                  </a:lnTo>
                  <a:lnTo>
                    <a:pt x="1226" y="507"/>
                  </a:lnTo>
                  <a:lnTo>
                    <a:pt x="1226" y="507"/>
                  </a:lnTo>
                  <a:lnTo>
                    <a:pt x="1223" y="507"/>
                  </a:lnTo>
                  <a:lnTo>
                    <a:pt x="1220" y="507"/>
                  </a:lnTo>
                  <a:lnTo>
                    <a:pt x="1212" y="502"/>
                  </a:lnTo>
                  <a:lnTo>
                    <a:pt x="1205" y="498"/>
                  </a:lnTo>
                  <a:lnTo>
                    <a:pt x="1198" y="497"/>
                  </a:lnTo>
                  <a:lnTo>
                    <a:pt x="1198" y="497"/>
                  </a:lnTo>
                  <a:lnTo>
                    <a:pt x="1191" y="495"/>
                  </a:lnTo>
                  <a:lnTo>
                    <a:pt x="1183" y="491"/>
                  </a:lnTo>
                  <a:lnTo>
                    <a:pt x="1178" y="485"/>
                  </a:lnTo>
                  <a:lnTo>
                    <a:pt x="1176" y="482"/>
                  </a:lnTo>
                  <a:lnTo>
                    <a:pt x="1176" y="478"/>
                  </a:lnTo>
                  <a:lnTo>
                    <a:pt x="1176" y="478"/>
                  </a:lnTo>
                  <a:lnTo>
                    <a:pt x="1178" y="475"/>
                  </a:lnTo>
                  <a:lnTo>
                    <a:pt x="1179" y="475"/>
                  </a:lnTo>
                  <a:lnTo>
                    <a:pt x="1186" y="475"/>
                  </a:lnTo>
                  <a:lnTo>
                    <a:pt x="1193" y="477"/>
                  </a:lnTo>
                  <a:lnTo>
                    <a:pt x="1196" y="475"/>
                  </a:lnTo>
                  <a:lnTo>
                    <a:pt x="1198" y="474"/>
                  </a:lnTo>
                  <a:lnTo>
                    <a:pt x="1198" y="474"/>
                  </a:lnTo>
                  <a:lnTo>
                    <a:pt x="1199" y="471"/>
                  </a:lnTo>
                  <a:lnTo>
                    <a:pt x="1196" y="470"/>
                  </a:lnTo>
                  <a:lnTo>
                    <a:pt x="1191" y="468"/>
                  </a:lnTo>
                  <a:lnTo>
                    <a:pt x="1183" y="467"/>
                  </a:lnTo>
                  <a:lnTo>
                    <a:pt x="1181" y="467"/>
                  </a:lnTo>
                  <a:lnTo>
                    <a:pt x="1179" y="464"/>
                  </a:lnTo>
                  <a:lnTo>
                    <a:pt x="1179" y="464"/>
                  </a:lnTo>
                  <a:lnTo>
                    <a:pt x="1181" y="461"/>
                  </a:lnTo>
                  <a:lnTo>
                    <a:pt x="1182" y="460"/>
                  </a:lnTo>
                  <a:lnTo>
                    <a:pt x="1185" y="460"/>
                  </a:lnTo>
                  <a:lnTo>
                    <a:pt x="1189" y="457"/>
                  </a:lnTo>
                  <a:lnTo>
                    <a:pt x="1189" y="457"/>
                  </a:lnTo>
                  <a:lnTo>
                    <a:pt x="1191" y="455"/>
                  </a:lnTo>
                  <a:lnTo>
                    <a:pt x="1191" y="454"/>
                  </a:lnTo>
                  <a:lnTo>
                    <a:pt x="1188" y="450"/>
                  </a:lnTo>
                  <a:lnTo>
                    <a:pt x="1185" y="447"/>
                  </a:lnTo>
                  <a:lnTo>
                    <a:pt x="1181" y="444"/>
                  </a:lnTo>
                  <a:lnTo>
                    <a:pt x="1181" y="444"/>
                  </a:lnTo>
                  <a:lnTo>
                    <a:pt x="1179" y="444"/>
                  </a:lnTo>
                  <a:lnTo>
                    <a:pt x="1178" y="444"/>
                  </a:lnTo>
                  <a:lnTo>
                    <a:pt x="1175" y="445"/>
                  </a:lnTo>
                  <a:lnTo>
                    <a:pt x="1172" y="448"/>
                  </a:lnTo>
                  <a:lnTo>
                    <a:pt x="1169" y="450"/>
                  </a:lnTo>
                  <a:lnTo>
                    <a:pt x="1169" y="450"/>
                  </a:lnTo>
                  <a:lnTo>
                    <a:pt x="1168" y="450"/>
                  </a:lnTo>
                  <a:lnTo>
                    <a:pt x="1166" y="448"/>
                  </a:lnTo>
                  <a:lnTo>
                    <a:pt x="1168" y="445"/>
                  </a:lnTo>
                  <a:lnTo>
                    <a:pt x="1172" y="437"/>
                  </a:lnTo>
                  <a:lnTo>
                    <a:pt x="1172" y="437"/>
                  </a:lnTo>
                  <a:lnTo>
                    <a:pt x="1172" y="435"/>
                  </a:lnTo>
                  <a:lnTo>
                    <a:pt x="1171" y="433"/>
                  </a:lnTo>
                  <a:lnTo>
                    <a:pt x="1164" y="430"/>
                  </a:lnTo>
                  <a:lnTo>
                    <a:pt x="1155" y="428"/>
                  </a:lnTo>
                  <a:lnTo>
                    <a:pt x="1146" y="428"/>
                  </a:lnTo>
                  <a:lnTo>
                    <a:pt x="1146" y="428"/>
                  </a:lnTo>
                  <a:lnTo>
                    <a:pt x="1142" y="430"/>
                  </a:lnTo>
                  <a:lnTo>
                    <a:pt x="1138" y="428"/>
                  </a:lnTo>
                  <a:lnTo>
                    <a:pt x="1137" y="425"/>
                  </a:lnTo>
                  <a:lnTo>
                    <a:pt x="1135" y="421"/>
                  </a:lnTo>
                  <a:lnTo>
                    <a:pt x="1135" y="421"/>
                  </a:lnTo>
                  <a:lnTo>
                    <a:pt x="1135" y="420"/>
                  </a:lnTo>
                  <a:lnTo>
                    <a:pt x="1134" y="418"/>
                  </a:lnTo>
                  <a:lnTo>
                    <a:pt x="1128" y="420"/>
                  </a:lnTo>
                  <a:lnTo>
                    <a:pt x="1121" y="423"/>
                  </a:lnTo>
                  <a:lnTo>
                    <a:pt x="1115" y="425"/>
                  </a:lnTo>
                  <a:lnTo>
                    <a:pt x="1115" y="425"/>
                  </a:lnTo>
                  <a:lnTo>
                    <a:pt x="1112" y="427"/>
                  </a:lnTo>
                  <a:lnTo>
                    <a:pt x="1111" y="427"/>
                  </a:lnTo>
                  <a:lnTo>
                    <a:pt x="1107" y="424"/>
                  </a:lnTo>
                  <a:lnTo>
                    <a:pt x="1107" y="423"/>
                  </a:lnTo>
                  <a:lnTo>
                    <a:pt x="1107" y="421"/>
                  </a:lnTo>
                  <a:lnTo>
                    <a:pt x="1109" y="420"/>
                  </a:lnTo>
                  <a:lnTo>
                    <a:pt x="1109" y="420"/>
                  </a:lnTo>
                  <a:lnTo>
                    <a:pt x="1115" y="418"/>
                  </a:lnTo>
                  <a:lnTo>
                    <a:pt x="1119" y="415"/>
                  </a:lnTo>
                  <a:lnTo>
                    <a:pt x="1122" y="413"/>
                  </a:lnTo>
                  <a:lnTo>
                    <a:pt x="1124" y="410"/>
                  </a:lnTo>
                  <a:lnTo>
                    <a:pt x="1122" y="407"/>
                  </a:lnTo>
                  <a:lnTo>
                    <a:pt x="1122" y="407"/>
                  </a:lnTo>
                  <a:lnTo>
                    <a:pt x="1121" y="406"/>
                  </a:lnTo>
                  <a:lnTo>
                    <a:pt x="1118" y="404"/>
                  </a:lnTo>
                  <a:lnTo>
                    <a:pt x="1111" y="403"/>
                  </a:lnTo>
                  <a:lnTo>
                    <a:pt x="1104" y="404"/>
                  </a:lnTo>
                  <a:lnTo>
                    <a:pt x="1101" y="406"/>
                  </a:lnTo>
                  <a:lnTo>
                    <a:pt x="1098" y="408"/>
                  </a:lnTo>
                  <a:lnTo>
                    <a:pt x="1098" y="408"/>
                  </a:lnTo>
                  <a:lnTo>
                    <a:pt x="1097" y="410"/>
                  </a:lnTo>
                  <a:lnTo>
                    <a:pt x="1094" y="410"/>
                  </a:lnTo>
                  <a:lnTo>
                    <a:pt x="1091" y="408"/>
                  </a:lnTo>
                  <a:lnTo>
                    <a:pt x="1088" y="406"/>
                  </a:lnTo>
                  <a:lnTo>
                    <a:pt x="1082" y="400"/>
                  </a:lnTo>
                  <a:lnTo>
                    <a:pt x="1081" y="396"/>
                  </a:lnTo>
                  <a:lnTo>
                    <a:pt x="1080" y="393"/>
                  </a:lnTo>
                  <a:lnTo>
                    <a:pt x="1080" y="393"/>
                  </a:lnTo>
                  <a:lnTo>
                    <a:pt x="1080" y="391"/>
                  </a:lnTo>
                  <a:lnTo>
                    <a:pt x="1077" y="390"/>
                  </a:lnTo>
                  <a:lnTo>
                    <a:pt x="1070" y="390"/>
                  </a:lnTo>
                  <a:lnTo>
                    <a:pt x="1065" y="388"/>
                  </a:lnTo>
                  <a:lnTo>
                    <a:pt x="1063" y="387"/>
                  </a:lnTo>
                  <a:lnTo>
                    <a:pt x="1060" y="386"/>
                  </a:lnTo>
                  <a:lnTo>
                    <a:pt x="1060" y="381"/>
                  </a:lnTo>
                  <a:lnTo>
                    <a:pt x="1060" y="381"/>
                  </a:lnTo>
                  <a:lnTo>
                    <a:pt x="1060" y="378"/>
                  </a:lnTo>
                  <a:lnTo>
                    <a:pt x="1057" y="376"/>
                  </a:lnTo>
                  <a:lnTo>
                    <a:pt x="1053" y="373"/>
                  </a:lnTo>
                  <a:lnTo>
                    <a:pt x="1047" y="371"/>
                  </a:lnTo>
                  <a:lnTo>
                    <a:pt x="1036" y="369"/>
                  </a:lnTo>
                  <a:lnTo>
                    <a:pt x="1026" y="369"/>
                  </a:lnTo>
                  <a:lnTo>
                    <a:pt x="1026" y="369"/>
                  </a:lnTo>
                  <a:lnTo>
                    <a:pt x="1020" y="370"/>
                  </a:lnTo>
                  <a:lnTo>
                    <a:pt x="1014" y="373"/>
                  </a:lnTo>
                  <a:lnTo>
                    <a:pt x="1010" y="377"/>
                  </a:lnTo>
                  <a:lnTo>
                    <a:pt x="1008" y="380"/>
                  </a:lnTo>
                  <a:lnTo>
                    <a:pt x="1008" y="381"/>
                  </a:lnTo>
                  <a:lnTo>
                    <a:pt x="1008" y="381"/>
                  </a:lnTo>
                  <a:lnTo>
                    <a:pt x="1008" y="384"/>
                  </a:lnTo>
                  <a:lnTo>
                    <a:pt x="1007" y="386"/>
                  </a:lnTo>
                  <a:lnTo>
                    <a:pt x="1004" y="386"/>
                  </a:lnTo>
                  <a:lnTo>
                    <a:pt x="1001" y="383"/>
                  </a:lnTo>
                  <a:lnTo>
                    <a:pt x="999" y="378"/>
                  </a:lnTo>
                  <a:lnTo>
                    <a:pt x="999" y="378"/>
                  </a:lnTo>
                  <a:lnTo>
                    <a:pt x="997" y="377"/>
                  </a:lnTo>
                  <a:lnTo>
                    <a:pt x="994" y="377"/>
                  </a:lnTo>
                  <a:lnTo>
                    <a:pt x="987" y="380"/>
                  </a:lnTo>
                  <a:lnTo>
                    <a:pt x="979" y="384"/>
                  </a:lnTo>
                  <a:lnTo>
                    <a:pt x="972" y="387"/>
                  </a:lnTo>
                  <a:lnTo>
                    <a:pt x="972" y="387"/>
                  </a:lnTo>
                  <a:lnTo>
                    <a:pt x="970" y="386"/>
                  </a:lnTo>
                  <a:lnTo>
                    <a:pt x="970" y="384"/>
                  </a:lnTo>
                  <a:lnTo>
                    <a:pt x="972" y="376"/>
                  </a:lnTo>
                  <a:lnTo>
                    <a:pt x="973" y="367"/>
                  </a:lnTo>
                  <a:lnTo>
                    <a:pt x="973" y="363"/>
                  </a:lnTo>
                  <a:lnTo>
                    <a:pt x="973" y="360"/>
                  </a:lnTo>
                  <a:lnTo>
                    <a:pt x="973" y="360"/>
                  </a:lnTo>
                  <a:lnTo>
                    <a:pt x="967" y="351"/>
                  </a:lnTo>
                  <a:lnTo>
                    <a:pt x="964" y="347"/>
                  </a:lnTo>
                  <a:lnTo>
                    <a:pt x="962" y="340"/>
                  </a:lnTo>
                  <a:lnTo>
                    <a:pt x="962" y="340"/>
                  </a:lnTo>
                  <a:lnTo>
                    <a:pt x="959" y="337"/>
                  </a:lnTo>
                  <a:lnTo>
                    <a:pt x="956" y="336"/>
                  </a:lnTo>
                  <a:lnTo>
                    <a:pt x="952" y="334"/>
                  </a:lnTo>
                  <a:lnTo>
                    <a:pt x="946" y="334"/>
                  </a:lnTo>
                  <a:lnTo>
                    <a:pt x="937" y="336"/>
                  </a:lnTo>
                  <a:lnTo>
                    <a:pt x="933" y="339"/>
                  </a:lnTo>
                  <a:lnTo>
                    <a:pt x="930" y="340"/>
                  </a:lnTo>
                  <a:lnTo>
                    <a:pt x="930" y="340"/>
                  </a:lnTo>
                  <a:lnTo>
                    <a:pt x="927" y="343"/>
                  </a:lnTo>
                  <a:lnTo>
                    <a:pt x="923" y="344"/>
                  </a:lnTo>
                  <a:lnTo>
                    <a:pt x="915" y="346"/>
                  </a:lnTo>
                  <a:lnTo>
                    <a:pt x="905" y="349"/>
                  </a:lnTo>
                  <a:lnTo>
                    <a:pt x="900" y="351"/>
                  </a:lnTo>
                  <a:lnTo>
                    <a:pt x="896" y="354"/>
                  </a:lnTo>
                  <a:lnTo>
                    <a:pt x="896" y="354"/>
                  </a:lnTo>
                  <a:lnTo>
                    <a:pt x="893" y="359"/>
                  </a:lnTo>
                  <a:lnTo>
                    <a:pt x="892" y="361"/>
                  </a:lnTo>
                  <a:lnTo>
                    <a:pt x="892" y="366"/>
                  </a:lnTo>
                  <a:lnTo>
                    <a:pt x="893" y="369"/>
                  </a:lnTo>
                  <a:lnTo>
                    <a:pt x="898" y="374"/>
                  </a:lnTo>
                  <a:lnTo>
                    <a:pt x="900" y="377"/>
                  </a:lnTo>
                  <a:lnTo>
                    <a:pt x="900" y="377"/>
                  </a:lnTo>
                  <a:lnTo>
                    <a:pt x="902" y="378"/>
                  </a:lnTo>
                  <a:lnTo>
                    <a:pt x="900" y="381"/>
                  </a:lnTo>
                  <a:lnTo>
                    <a:pt x="896" y="384"/>
                  </a:lnTo>
                  <a:lnTo>
                    <a:pt x="892" y="388"/>
                  </a:lnTo>
                  <a:lnTo>
                    <a:pt x="890" y="390"/>
                  </a:lnTo>
                  <a:lnTo>
                    <a:pt x="892" y="393"/>
                  </a:lnTo>
                  <a:lnTo>
                    <a:pt x="892" y="393"/>
                  </a:lnTo>
                  <a:lnTo>
                    <a:pt x="898" y="396"/>
                  </a:lnTo>
                  <a:lnTo>
                    <a:pt x="903" y="397"/>
                  </a:lnTo>
                  <a:lnTo>
                    <a:pt x="907" y="400"/>
                  </a:lnTo>
                  <a:lnTo>
                    <a:pt x="909" y="401"/>
                  </a:lnTo>
                  <a:lnTo>
                    <a:pt x="909" y="404"/>
                  </a:lnTo>
                  <a:lnTo>
                    <a:pt x="909" y="404"/>
                  </a:lnTo>
                  <a:lnTo>
                    <a:pt x="909" y="407"/>
                  </a:lnTo>
                  <a:lnTo>
                    <a:pt x="906" y="408"/>
                  </a:lnTo>
                  <a:lnTo>
                    <a:pt x="902" y="407"/>
                  </a:lnTo>
                  <a:lnTo>
                    <a:pt x="898" y="406"/>
                  </a:lnTo>
                  <a:lnTo>
                    <a:pt x="888" y="400"/>
                  </a:lnTo>
                  <a:lnTo>
                    <a:pt x="885" y="397"/>
                  </a:lnTo>
                  <a:lnTo>
                    <a:pt x="882" y="394"/>
                  </a:lnTo>
                  <a:lnTo>
                    <a:pt x="882" y="394"/>
                  </a:lnTo>
                  <a:lnTo>
                    <a:pt x="880" y="388"/>
                  </a:lnTo>
                  <a:lnTo>
                    <a:pt x="880" y="383"/>
                  </a:lnTo>
                  <a:lnTo>
                    <a:pt x="880" y="378"/>
                  </a:lnTo>
                  <a:lnTo>
                    <a:pt x="879" y="373"/>
                  </a:lnTo>
                  <a:lnTo>
                    <a:pt x="879" y="373"/>
                  </a:lnTo>
                  <a:lnTo>
                    <a:pt x="876" y="369"/>
                  </a:lnTo>
                  <a:lnTo>
                    <a:pt x="878" y="364"/>
                  </a:lnTo>
                  <a:lnTo>
                    <a:pt x="882" y="357"/>
                  </a:lnTo>
                  <a:lnTo>
                    <a:pt x="888" y="350"/>
                  </a:lnTo>
                  <a:lnTo>
                    <a:pt x="888" y="350"/>
                  </a:lnTo>
                  <a:lnTo>
                    <a:pt x="893" y="344"/>
                  </a:lnTo>
                  <a:lnTo>
                    <a:pt x="899" y="341"/>
                  </a:lnTo>
                  <a:lnTo>
                    <a:pt x="902" y="340"/>
                  </a:lnTo>
                  <a:lnTo>
                    <a:pt x="903" y="336"/>
                  </a:lnTo>
                  <a:lnTo>
                    <a:pt x="903" y="336"/>
                  </a:lnTo>
                  <a:lnTo>
                    <a:pt x="902" y="334"/>
                  </a:lnTo>
                  <a:lnTo>
                    <a:pt x="898" y="333"/>
                  </a:lnTo>
                  <a:lnTo>
                    <a:pt x="890" y="333"/>
                  </a:lnTo>
                  <a:lnTo>
                    <a:pt x="880" y="334"/>
                  </a:lnTo>
                  <a:lnTo>
                    <a:pt x="870" y="336"/>
                  </a:lnTo>
                  <a:lnTo>
                    <a:pt x="861" y="340"/>
                  </a:lnTo>
                  <a:lnTo>
                    <a:pt x="849" y="344"/>
                  </a:lnTo>
                  <a:lnTo>
                    <a:pt x="841" y="351"/>
                  </a:lnTo>
                  <a:lnTo>
                    <a:pt x="841" y="351"/>
                  </a:lnTo>
                  <a:lnTo>
                    <a:pt x="834" y="360"/>
                  </a:lnTo>
                  <a:lnTo>
                    <a:pt x="828" y="369"/>
                  </a:lnTo>
                  <a:lnTo>
                    <a:pt x="825" y="377"/>
                  </a:lnTo>
                  <a:lnTo>
                    <a:pt x="824" y="386"/>
                  </a:lnTo>
                  <a:lnTo>
                    <a:pt x="824" y="393"/>
                  </a:lnTo>
                  <a:lnTo>
                    <a:pt x="824" y="400"/>
                  </a:lnTo>
                  <a:lnTo>
                    <a:pt x="825" y="407"/>
                  </a:lnTo>
                  <a:lnTo>
                    <a:pt x="825" y="407"/>
                  </a:lnTo>
                  <a:lnTo>
                    <a:pt x="826" y="410"/>
                  </a:lnTo>
                  <a:lnTo>
                    <a:pt x="829" y="410"/>
                  </a:lnTo>
                  <a:lnTo>
                    <a:pt x="839" y="411"/>
                  </a:lnTo>
                  <a:lnTo>
                    <a:pt x="849" y="413"/>
                  </a:lnTo>
                  <a:lnTo>
                    <a:pt x="859" y="414"/>
                  </a:lnTo>
                  <a:lnTo>
                    <a:pt x="859" y="414"/>
                  </a:lnTo>
                  <a:lnTo>
                    <a:pt x="865" y="417"/>
                  </a:lnTo>
                  <a:lnTo>
                    <a:pt x="866" y="418"/>
                  </a:lnTo>
                  <a:lnTo>
                    <a:pt x="866" y="420"/>
                  </a:lnTo>
                  <a:lnTo>
                    <a:pt x="862" y="421"/>
                  </a:lnTo>
                  <a:lnTo>
                    <a:pt x="856" y="421"/>
                  </a:lnTo>
                  <a:lnTo>
                    <a:pt x="856" y="421"/>
                  </a:lnTo>
                  <a:lnTo>
                    <a:pt x="841" y="420"/>
                  </a:lnTo>
                  <a:lnTo>
                    <a:pt x="834" y="420"/>
                  </a:lnTo>
                  <a:lnTo>
                    <a:pt x="832" y="421"/>
                  </a:lnTo>
                  <a:lnTo>
                    <a:pt x="832" y="423"/>
                  </a:lnTo>
                  <a:lnTo>
                    <a:pt x="832" y="423"/>
                  </a:lnTo>
                  <a:lnTo>
                    <a:pt x="834" y="425"/>
                  </a:lnTo>
                  <a:lnTo>
                    <a:pt x="835" y="428"/>
                  </a:lnTo>
                  <a:lnTo>
                    <a:pt x="843" y="434"/>
                  </a:lnTo>
                  <a:lnTo>
                    <a:pt x="853" y="438"/>
                  </a:lnTo>
                  <a:lnTo>
                    <a:pt x="859" y="440"/>
                  </a:lnTo>
                  <a:lnTo>
                    <a:pt x="863" y="438"/>
                  </a:lnTo>
                  <a:lnTo>
                    <a:pt x="863" y="438"/>
                  </a:lnTo>
                  <a:lnTo>
                    <a:pt x="870" y="437"/>
                  </a:lnTo>
                  <a:lnTo>
                    <a:pt x="873" y="437"/>
                  </a:lnTo>
                  <a:lnTo>
                    <a:pt x="876" y="438"/>
                  </a:lnTo>
                  <a:lnTo>
                    <a:pt x="879" y="442"/>
                  </a:lnTo>
                  <a:lnTo>
                    <a:pt x="879" y="442"/>
                  </a:lnTo>
                  <a:lnTo>
                    <a:pt x="882" y="444"/>
                  </a:lnTo>
                  <a:lnTo>
                    <a:pt x="885" y="445"/>
                  </a:lnTo>
                  <a:lnTo>
                    <a:pt x="892" y="447"/>
                  </a:lnTo>
                  <a:lnTo>
                    <a:pt x="912" y="447"/>
                  </a:lnTo>
                  <a:lnTo>
                    <a:pt x="912" y="447"/>
                  </a:lnTo>
                  <a:lnTo>
                    <a:pt x="922" y="448"/>
                  </a:lnTo>
                  <a:lnTo>
                    <a:pt x="932" y="451"/>
                  </a:lnTo>
                  <a:lnTo>
                    <a:pt x="947" y="454"/>
                  </a:lnTo>
                  <a:lnTo>
                    <a:pt x="947" y="454"/>
                  </a:lnTo>
                  <a:lnTo>
                    <a:pt x="952" y="454"/>
                  </a:lnTo>
                  <a:lnTo>
                    <a:pt x="957" y="452"/>
                  </a:lnTo>
                  <a:lnTo>
                    <a:pt x="962" y="450"/>
                  </a:lnTo>
                  <a:lnTo>
                    <a:pt x="963" y="447"/>
                  </a:lnTo>
                  <a:lnTo>
                    <a:pt x="963" y="447"/>
                  </a:lnTo>
                  <a:lnTo>
                    <a:pt x="966" y="445"/>
                  </a:lnTo>
                  <a:lnTo>
                    <a:pt x="969" y="445"/>
                  </a:lnTo>
                  <a:lnTo>
                    <a:pt x="980" y="448"/>
                  </a:lnTo>
                  <a:lnTo>
                    <a:pt x="991" y="451"/>
                  </a:lnTo>
                  <a:lnTo>
                    <a:pt x="1000" y="451"/>
                  </a:lnTo>
                  <a:lnTo>
                    <a:pt x="1000" y="451"/>
                  </a:lnTo>
                  <a:lnTo>
                    <a:pt x="1003" y="451"/>
                  </a:lnTo>
                  <a:lnTo>
                    <a:pt x="1003" y="450"/>
                  </a:lnTo>
                  <a:lnTo>
                    <a:pt x="1003" y="447"/>
                  </a:lnTo>
                  <a:lnTo>
                    <a:pt x="1001" y="444"/>
                  </a:lnTo>
                  <a:lnTo>
                    <a:pt x="997" y="441"/>
                  </a:lnTo>
                  <a:lnTo>
                    <a:pt x="997" y="441"/>
                  </a:lnTo>
                  <a:lnTo>
                    <a:pt x="996" y="440"/>
                  </a:lnTo>
                  <a:lnTo>
                    <a:pt x="996" y="435"/>
                  </a:lnTo>
                  <a:lnTo>
                    <a:pt x="997" y="434"/>
                  </a:lnTo>
                  <a:lnTo>
                    <a:pt x="999" y="433"/>
                  </a:lnTo>
                  <a:lnTo>
                    <a:pt x="1001" y="434"/>
                  </a:lnTo>
                  <a:lnTo>
                    <a:pt x="1001" y="434"/>
                  </a:lnTo>
                  <a:lnTo>
                    <a:pt x="1013" y="438"/>
                  </a:lnTo>
                  <a:lnTo>
                    <a:pt x="1017" y="442"/>
                  </a:lnTo>
                  <a:lnTo>
                    <a:pt x="1020" y="445"/>
                  </a:lnTo>
                  <a:lnTo>
                    <a:pt x="1020" y="445"/>
                  </a:lnTo>
                  <a:lnTo>
                    <a:pt x="1023" y="448"/>
                  </a:lnTo>
                  <a:lnTo>
                    <a:pt x="1026" y="450"/>
                  </a:lnTo>
                  <a:lnTo>
                    <a:pt x="1027" y="451"/>
                  </a:lnTo>
                  <a:lnTo>
                    <a:pt x="1028" y="454"/>
                  </a:lnTo>
                  <a:lnTo>
                    <a:pt x="1028" y="454"/>
                  </a:lnTo>
                  <a:lnTo>
                    <a:pt x="1030" y="455"/>
                  </a:lnTo>
                  <a:lnTo>
                    <a:pt x="1033" y="458"/>
                  </a:lnTo>
                  <a:lnTo>
                    <a:pt x="1041" y="461"/>
                  </a:lnTo>
                  <a:lnTo>
                    <a:pt x="1050" y="465"/>
                  </a:lnTo>
                  <a:lnTo>
                    <a:pt x="1051" y="468"/>
                  </a:lnTo>
                  <a:lnTo>
                    <a:pt x="1053" y="470"/>
                  </a:lnTo>
                  <a:lnTo>
                    <a:pt x="1053" y="470"/>
                  </a:lnTo>
                  <a:lnTo>
                    <a:pt x="1053" y="472"/>
                  </a:lnTo>
                  <a:lnTo>
                    <a:pt x="1050" y="474"/>
                  </a:lnTo>
                  <a:lnTo>
                    <a:pt x="1043" y="477"/>
                  </a:lnTo>
                  <a:lnTo>
                    <a:pt x="1037" y="481"/>
                  </a:lnTo>
                  <a:lnTo>
                    <a:pt x="1037" y="482"/>
                  </a:lnTo>
                  <a:lnTo>
                    <a:pt x="1037" y="484"/>
                  </a:lnTo>
                  <a:lnTo>
                    <a:pt x="1037" y="484"/>
                  </a:lnTo>
                  <a:lnTo>
                    <a:pt x="1040" y="485"/>
                  </a:lnTo>
                  <a:lnTo>
                    <a:pt x="1043" y="485"/>
                  </a:lnTo>
                  <a:lnTo>
                    <a:pt x="1050" y="482"/>
                  </a:lnTo>
                  <a:lnTo>
                    <a:pt x="1055" y="478"/>
                  </a:lnTo>
                  <a:lnTo>
                    <a:pt x="1063" y="477"/>
                  </a:lnTo>
                  <a:lnTo>
                    <a:pt x="1063" y="477"/>
                  </a:lnTo>
                  <a:lnTo>
                    <a:pt x="1065" y="477"/>
                  </a:lnTo>
                  <a:lnTo>
                    <a:pt x="1067" y="479"/>
                  </a:lnTo>
                  <a:lnTo>
                    <a:pt x="1071" y="485"/>
                  </a:lnTo>
                  <a:lnTo>
                    <a:pt x="1074" y="491"/>
                  </a:lnTo>
                  <a:lnTo>
                    <a:pt x="1075" y="492"/>
                  </a:lnTo>
                  <a:lnTo>
                    <a:pt x="1077" y="492"/>
                  </a:lnTo>
                  <a:lnTo>
                    <a:pt x="1077" y="492"/>
                  </a:lnTo>
                  <a:lnTo>
                    <a:pt x="1081" y="491"/>
                  </a:lnTo>
                  <a:lnTo>
                    <a:pt x="1084" y="491"/>
                  </a:lnTo>
                  <a:lnTo>
                    <a:pt x="1090" y="494"/>
                  </a:lnTo>
                  <a:lnTo>
                    <a:pt x="1095" y="499"/>
                  </a:lnTo>
                  <a:lnTo>
                    <a:pt x="1101" y="508"/>
                  </a:lnTo>
                  <a:lnTo>
                    <a:pt x="1101" y="508"/>
                  </a:lnTo>
                  <a:lnTo>
                    <a:pt x="1104" y="512"/>
                  </a:lnTo>
                  <a:lnTo>
                    <a:pt x="1105" y="516"/>
                  </a:lnTo>
                  <a:lnTo>
                    <a:pt x="1104" y="525"/>
                  </a:lnTo>
                  <a:lnTo>
                    <a:pt x="1102" y="531"/>
                  </a:lnTo>
                  <a:lnTo>
                    <a:pt x="1101" y="535"/>
                  </a:lnTo>
                  <a:lnTo>
                    <a:pt x="1101" y="535"/>
                  </a:lnTo>
                  <a:lnTo>
                    <a:pt x="1102" y="536"/>
                  </a:lnTo>
                  <a:lnTo>
                    <a:pt x="1105" y="538"/>
                  </a:lnTo>
                  <a:lnTo>
                    <a:pt x="1111" y="538"/>
                  </a:lnTo>
                  <a:lnTo>
                    <a:pt x="1119" y="536"/>
                  </a:lnTo>
                  <a:lnTo>
                    <a:pt x="1128" y="534"/>
                  </a:lnTo>
                  <a:lnTo>
                    <a:pt x="1128" y="534"/>
                  </a:lnTo>
                  <a:lnTo>
                    <a:pt x="1131" y="532"/>
                  </a:lnTo>
                  <a:lnTo>
                    <a:pt x="1135" y="532"/>
                  </a:lnTo>
                  <a:lnTo>
                    <a:pt x="1141" y="535"/>
                  </a:lnTo>
                  <a:lnTo>
                    <a:pt x="1146" y="541"/>
                  </a:lnTo>
                  <a:lnTo>
                    <a:pt x="1152" y="545"/>
                  </a:lnTo>
                  <a:lnTo>
                    <a:pt x="1152" y="545"/>
                  </a:lnTo>
                  <a:lnTo>
                    <a:pt x="1154" y="548"/>
                  </a:lnTo>
                  <a:lnTo>
                    <a:pt x="1152" y="551"/>
                  </a:lnTo>
                  <a:lnTo>
                    <a:pt x="1148" y="553"/>
                  </a:lnTo>
                  <a:lnTo>
                    <a:pt x="1142" y="556"/>
                  </a:lnTo>
                  <a:lnTo>
                    <a:pt x="1132" y="558"/>
                  </a:lnTo>
                  <a:lnTo>
                    <a:pt x="1129" y="558"/>
                  </a:lnTo>
                  <a:lnTo>
                    <a:pt x="1129" y="556"/>
                  </a:lnTo>
                  <a:lnTo>
                    <a:pt x="1129" y="556"/>
                  </a:lnTo>
                  <a:lnTo>
                    <a:pt x="1129" y="555"/>
                  </a:lnTo>
                  <a:lnTo>
                    <a:pt x="1127" y="551"/>
                  </a:lnTo>
                  <a:lnTo>
                    <a:pt x="1124" y="548"/>
                  </a:lnTo>
                  <a:lnTo>
                    <a:pt x="1118" y="545"/>
                  </a:lnTo>
                  <a:lnTo>
                    <a:pt x="1111" y="542"/>
                  </a:lnTo>
                  <a:lnTo>
                    <a:pt x="1104" y="541"/>
                  </a:lnTo>
                  <a:lnTo>
                    <a:pt x="1097" y="541"/>
                  </a:lnTo>
                  <a:lnTo>
                    <a:pt x="1088" y="542"/>
                  </a:lnTo>
                  <a:lnTo>
                    <a:pt x="1088" y="542"/>
                  </a:lnTo>
                  <a:lnTo>
                    <a:pt x="1082" y="545"/>
                  </a:lnTo>
                  <a:lnTo>
                    <a:pt x="1080" y="548"/>
                  </a:lnTo>
                  <a:lnTo>
                    <a:pt x="1078" y="552"/>
                  </a:lnTo>
                  <a:lnTo>
                    <a:pt x="1078" y="556"/>
                  </a:lnTo>
                  <a:lnTo>
                    <a:pt x="1081" y="563"/>
                  </a:lnTo>
                  <a:lnTo>
                    <a:pt x="1084" y="569"/>
                  </a:lnTo>
                  <a:lnTo>
                    <a:pt x="1084" y="569"/>
                  </a:lnTo>
                  <a:lnTo>
                    <a:pt x="1084" y="572"/>
                  </a:lnTo>
                  <a:lnTo>
                    <a:pt x="1082" y="575"/>
                  </a:lnTo>
                  <a:lnTo>
                    <a:pt x="1078" y="576"/>
                  </a:lnTo>
                  <a:lnTo>
                    <a:pt x="1074" y="578"/>
                  </a:lnTo>
                  <a:lnTo>
                    <a:pt x="1068" y="579"/>
                  </a:lnTo>
                  <a:lnTo>
                    <a:pt x="1061" y="579"/>
                  </a:lnTo>
                  <a:lnTo>
                    <a:pt x="1054" y="579"/>
                  </a:lnTo>
                  <a:lnTo>
                    <a:pt x="1047" y="576"/>
                  </a:lnTo>
                  <a:lnTo>
                    <a:pt x="1047" y="576"/>
                  </a:lnTo>
                  <a:lnTo>
                    <a:pt x="1041" y="575"/>
                  </a:lnTo>
                  <a:lnTo>
                    <a:pt x="1037" y="575"/>
                  </a:lnTo>
                  <a:lnTo>
                    <a:pt x="1034" y="575"/>
                  </a:lnTo>
                  <a:lnTo>
                    <a:pt x="1031" y="576"/>
                  </a:lnTo>
                  <a:lnTo>
                    <a:pt x="1030" y="579"/>
                  </a:lnTo>
                  <a:lnTo>
                    <a:pt x="1028" y="580"/>
                  </a:lnTo>
                  <a:lnTo>
                    <a:pt x="1026" y="580"/>
                  </a:lnTo>
                  <a:lnTo>
                    <a:pt x="1026" y="580"/>
                  </a:lnTo>
                  <a:lnTo>
                    <a:pt x="1023" y="582"/>
                  </a:lnTo>
                  <a:lnTo>
                    <a:pt x="1020" y="583"/>
                  </a:lnTo>
                  <a:lnTo>
                    <a:pt x="1016" y="588"/>
                  </a:lnTo>
                  <a:lnTo>
                    <a:pt x="1014" y="592"/>
                  </a:lnTo>
                  <a:lnTo>
                    <a:pt x="1013" y="595"/>
                  </a:lnTo>
                  <a:lnTo>
                    <a:pt x="1014" y="598"/>
                  </a:lnTo>
                  <a:lnTo>
                    <a:pt x="1016" y="600"/>
                  </a:lnTo>
                  <a:lnTo>
                    <a:pt x="1016" y="600"/>
                  </a:lnTo>
                  <a:lnTo>
                    <a:pt x="1018" y="603"/>
                  </a:lnTo>
                  <a:lnTo>
                    <a:pt x="1023" y="605"/>
                  </a:lnTo>
                  <a:lnTo>
                    <a:pt x="1031" y="605"/>
                  </a:lnTo>
                  <a:lnTo>
                    <a:pt x="1041" y="603"/>
                  </a:lnTo>
                  <a:lnTo>
                    <a:pt x="1051" y="602"/>
                  </a:lnTo>
                  <a:lnTo>
                    <a:pt x="1051" y="602"/>
                  </a:lnTo>
                  <a:lnTo>
                    <a:pt x="1064" y="603"/>
                  </a:lnTo>
                  <a:lnTo>
                    <a:pt x="1065" y="603"/>
                  </a:lnTo>
                  <a:lnTo>
                    <a:pt x="1067" y="599"/>
                  </a:lnTo>
                  <a:lnTo>
                    <a:pt x="1067" y="599"/>
                  </a:lnTo>
                  <a:lnTo>
                    <a:pt x="1068" y="598"/>
                  </a:lnTo>
                  <a:lnTo>
                    <a:pt x="1071" y="596"/>
                  </a:lnTo>
                  <a:lnTo>
                    <a:pt x="1077" y="595"/>
                  </a:lnTo>
                  <a:lnTo>
                    <a:pt x="1084" y="596"/>
                  </a:lnTo>
                  <a:lnTo>
                    <a:pt x="1091" y="598"/>
                  </a:lnTo>
                  <a:lnTo>
                    <a:pt x="1091" y="598"/>
                  </a:lnTo>
                  <a:lnTo>
                    <a:pt x="1094" y="599"/>
                  </a:lnTo>
                  <a:lnTo>
                    <a:pt x="1097" y="602"/>
                  </a:lnTo>
                  <a:lnTo>
                    <a:pt x="1100" y="606"/>
                  </a:lnTo>
                  <a:lnTo>
                    <a:pt x="1104" y="612"/>
                  </a:lnTo>
                  <a:lnTo>
                    <a:pt x="1107" y="613"/>
                  </a:lnTo>
                  <a:lnTo>
                    <a:pt x="1109" y="615"/>
                  </a:lnTo>
                  <a:lnTo>
                    <a:pt x="1109" y="615"/>
                  </a:lnTo>
                  <a:lnTo>
                    <a:pt x="1114" y="616"/>
                  </a:lnTo>
                  <a:lnTo>
                    <a:pt x="1115" y="617"/>
                  </a:lnTo>
                  <a:lnTo>
                    <a:pt x="1117" y="619"/>
                  </a:lnTo>
                  <a:lnTo>
                    <a:pt x="1117" y="622"/>
                  </a:lnTo>
                  <a:lnTo>
                    <a:pt x="1117" y="629"/>
                  </a:lnTo>
                  <a:lnTo>
                    <a:pt x="1117" y="632"/>
                  </a:lnTo>
                  <a:lnTo>
                    <a:pt x="1119" y="635"/>
                  </a:lnTo>
                  <a:lnTo>
                    <a:pt x="1119" y="635"/>
                  </a:lnTo>
                  <a:lnTo>
                    <a:pt x="1122" y="637"/>
                  </a:lnTo>
                  <a:lnTo>
                    <a:pt x="1127" y="639"/>
                  </a:lnTo>
                  <a:lnTo>
                    <a:pt x="1138" y="640"/>
                  </a:lnTo>
                  <a:lnTo>
                    <a:pt x="1149" y="643"/>
                  </a:lnTo>
                  <a:lnTo>
                    <a:pt x="1154" y="644"/>
                  </a:lnTo>
                  <a:lnTo>
                    <a:pt x="1158" y="647"/>
                  </a:lnTo>
                  <a:lnTo>
                    <a:pt x="1158" y="647"/>
                  </a:lnTo>
                  <a:lnTo>
                    <a:pt x="1168" y="654"/>
                  </a:lnTo>
                  <a:lnTo>
                    <a:pt x="1183" y="663"/>
                  </a:lnTo>
                  <a:lnTo>
                    <a:pt x="1199" y="667"/>
                  </a:lnTo>
                  <a:lnTo>
                    <a:pt x="1205" y="667"/>
                  </a:lnTo>
                  <a:lnTo>
                    <a:pt x="1208" y="666"/>
                  </a:lnTo>
                  <a:lnTo>
                    <a:pt x="1208" y="666"/>
                  </a:lnTo>
                  <a:lnTo>
                    <a:pt x="1208" y="664"/>
                  </a:lnTo>
                  <a:lnTo>
                    <a:pt x="1208" y="663"/>
                  </a:lnTo>
                  <a:lnTo>
                    <a:pt x="1205" y="657"/>
                  </a:lnTo>
                  <a:lnTo>
                    <a:pt x="1199" y="650"/>
                  </a:lnTo>
                  <a:lnTo>
                    <a:pt x="1192" y="643"/>
                  </a:lnTo>
                  <a:lnTo>
                    <a:pt x="1178" y="630"/>
                  </a:lnTo>
                  <a:lnTo>
                    <a:pt x="1171" y="626"/>
                  </a:lnTo>
                  <a:lnTo>
                    <a:pt x="1165" y="623"/>
                  </a:lnTo>
                  <a:lnTo>
                    <a:pt x="1165" y="623"/>
                  </a:lnTo>
                  <a:lnTo>
                    <a:pt x="1164" y="623"/>
                  </a:lnTo>
                  <a:lnTo>
                    <a:pt x="1164" y="622"/>
                  </a:lnTo>
                  <a:lnTo>
                    <a:pt x="1168" y="620"/>
                  </a:lnTo>
                  <a:lnTo>
                    <a:pt x="1179" y="622"/>
                  </a:lnTo>
                  <a:lnTo>
                    <a:pt x="1185" y="625"/>
                  </a:lnTo>
                  <a:lnTo>
                    <a:pt x="1189" y="627"/>
                  </a:lnTo>
                  <a:lnTo>
                    <a:pt x="1189" y="627"/>
                  </a:lnTo>
                  <a:lnTo>
                    <a:pt x="1201" y="635"/>
                  </a:lnTo>
                  <a:lnTo>
                    <a:pt x="1206" y="637"/>
                  </a:lnTo>
                  <a:lnTo>
                    <a:pt x="1213" y="639"/>
                  </a:lnTo>
                  <a:lnTo>
                    <a:pt x="1219" y="639"/>
                  </a:lnTo>
                  <a:lnTo>
                    <a:pt x="1223" y="637"/>
                  </a:lnTo>
                  <a:lnTo>
                    <a:pt x="1229" y="635"/>
                  </a:lnTo>
                  <a:lnTo>
                    <a:pt x="1233" y="630"/>
                  </a:lnTo>
                  <a:lnTo>
                    <a:pt x="1233" y="630"/>
                  </a:lnTo>
                  <a:lnTo>
                    <a:pt x="1236" y="627"/>
                  </a:lnTo>
                  <a:lnTo>
                    <a:pt x="1236" y="623"/>
                  </a:lnTo>
                  <a:lnTo>
                    <a:pt x="1235" y="622"/>
                  </a:lnTo>
                  <a:lnTo>
                    <a:pt x="1232" y="620"/>
                  </a:lnTo>
                  <a:lnTo>
                    <a:pt x="1228" y="617"/>
                  </a:lnTo>
                  <a:lnTo>
                    <a:pt x="1225" y="615"/>
                  </a:lnTo>
                  <a:lnTo>
                    <a:pt x="1225" y="612"/>
                  </a:lnTo>
                  <a:lnTo>
                    <a:pt x="1225" y="612"/>
                  </a:lnTo>
                  <a:lnTo>
                    <a:pt x="1223" y="605"/>
                  </a:lnTo>
                  <a:lnTo>
                    <a:pt x="1220" y="598"/>
                  </a:lnTo>
                  <a:lnTo>
                    <a:pt x="1215" y="592"/>
                  </a:lnTo>
                  <a:lnTo>
                    <a:pt x="1212" y="590"/>
                  </a:lnTo>
                  <a:lnTo>
                    <a:pt x="1208" y="590"/>
                  </a:lnTo>
                  <a:lnTo>
                    <a:pt x="1208" y="590"/>
                  </a:lnTo>
                  <a:lnTo>
                    <a:pt x="1203" y="589"/>
                  </a:lnTo>
                  <a:lnTo>
                    <a:pt x="1199" y="588"/>
                  </a:lnTo>
                  <a:lnTo>
                    <a:pt x="1188" y="580"/>
                  </a:lnTo>
                  <a:lnTo>
                    <a:pt x="1183" y="576"/>
                  </a:lnTo>
                  <a:lnTo>
                    <a:pt x="1181" y="572"/>
                  </a:lnTo>
                  <a:lnTo>
                    <a:pt x="1179" y="569"/>
                  </a:lnTo>
                  <a:lnTo>
                    <a:pt x="1182" y="566"/>
                  </a:lnTo>
                  <a:lnTo>
                    <a:pt x="1182" y="566"/>
                  </a:lnTo>
                  <a:lnTo>
                    <a:pt x="1185" y="565"/>
                  </a:lnTo>
                  <a:lnTo>
                    <a:pt x="1185" y="562"/>
                  </a:lnTo>
                  <a:lnTo>
                    <a:pt x="1185" y="559"/>
                  </a:lnTo>
                  <a:lnTo>
                    <a:pt x="1183" y="553"/>
                  </a:lnTo>
                  <a:lnTo>
                    <a:pt x="1185" y="551"/>
                  </a:lnTo>
                  <a:lnTo>
                    <a:pt x="1186" y="548"/>
                  </a:lnTo>
                  <a:lnTo>
                    <a:pt x="1186" y="548"/>
                  </a:lnTo>
                  <a:lnTo>
                    <a:pt x="1189" y="546"/>
                  </a:lnTo>
                  <a:lnTo>
                    <a:pt x="1192" y="546"/>
                  </a:lnTo>
                  <a:lnTo>
                    <a:pt x="1196" y="549"/>
                  </a:lnTo>
                  <a:lnTo>
                    <a:pt x="1203" y="553"/>
                  </a:lnTo>
                  <a:lnTo>
                    <a:pt x="1206" y="555"/>
                  </a:lnTo>
                  <a:lnTo>
                    <a:pt x="1209" y="556"/>
                  </a:lnTo>
                  <a:lnTo>
                    <a:pt x="1209" y="556"/>
                  </a:lnTo>
                  <a:close/>
                  <a:moveTo>
                    <a:pt x="1058" y="522"/>
                  </a:moveTo>
                  <a:lnTo>
                    <a:pt x="1058" y="522"/>
                  </a:lnTo>
                  <a:lnTo>
                    <a:pt x="1061" y="521"/>
                  </a:lnTo>
                  <a:lnTo>
                    <a:pt x="1064" y="519"/>
                  </a:lnTo>
                  <a:lnTo>
                    <a:pt x="1065" y="514"/>
                  </a:lnTo>
                  <a:lnTo>
                    <a:pt x="1064" y="507"/>
                  </a:lnTo>
                  <a:lnTo>
                    <a:pt x="1061" y="501"/>
                  </a:lnTo>
                  <a:lnTo>
                    <a:pt x="1061" y="501"/>
                  </a:lnTo>
                  <a:lnTo>
                    <a:pt x="1057" y="498"/>
                  </a:lnTo>
                  <a:lnTo>
                    <a:pt x="1053" y="497"/>
                  </a:lnTo>
                  <a:lnTo>
                    <a:pt x="1047" y="495"/>
                  </a:lnTo>
                  <a:lnTo>
                    <a:pt x="1040" y="495"/>
                  </a:lnTo>
                  <a:lnTo>
                    <a:pt x="1040" y="495"/>
                  </a:lnTo>
                  <a:lnTo>
                    <a:pt x="1034" y="498"/>
                  </a:lnTo>
                  <a:lnTo>
                    <a:pt x="1027" y="504"/>
                  </a:lnTo>
                  <a:lnTo>
                    <a:pt x="1026" y="508"/>
                  </a:lnTo>
                  <a:lnTo>
                    <a:pt x="1024" y="512"/>
                  </a:lnTo>
                  <a:lnTo>
                    <a:pt x="1024" y="516"/>
                  </a:lnTo>
                  <a:lnTo>
                    <a:pt x="1026" y="521"/>
                  </a:lnTo>
                  <a:lnTo>
                    <a:pt x="1026" y="521"/>
                  </a:lnTo>
                  <a:lnTo>
                    <a:pt x="1030" y="524"/>
                  </a:lnTo>
                  <a:lnTo>
                    <a:pt x="1033" y="526"/>
                  </a:lnTo>
                  <a:lnTo>
                    <a:pt x="1037" y="526"/>
                  </a:lnTo>
                  <a:lnTo>
                    <a:pt x="1041" y="526"/>
                  </a:lnTo>
                  <a:lnTo>
                    <a:pt x="1051" y="524"/>
                  </a:lnTo>
                  <a:lnTo>
                    <a:pt x="1058" y="522"/>
                  </a:lnTo>
                  <a:lnTo>
                    <a:pt x="1058" y="522"/>
                  </a:lnTo>
                  <a:close/>
                  <a:moveTo>
                    <a:pt x="970" y="337"/>
                  </a:moveTo>
                  <a:lnTo>
                    <a:pt x="970" y="337"/>
                  </a:lnTo>
                  <a:lnTo>
                    <a:pt x="969" y="340"/>
                  </a:lnTo>
                  <a:lnTo>
                    <a:pt x="970" y="343"/>
                  </a:lnTo>
                  <a:lnTo>
                    <a:pt x="973" y="347"/>
                  </a:lnTo>
                  <a:lnTo>
                    <a:pt x="977" y="350"/>
                  </a:lnTo>
                  <a:lnTo>
                    <a:pt x="979" y="353"/>
                  </a:lnTo>
                  <a:lnTo>
                    <a:pt x="980" y="357"/>
                  </a:lnTo>
                  <a:lnTo>
                    <a:pt x="980" y="357"/>
                  </a:lnTo>
                  <a:lnTo>
                    <a:pt x="980" y="360"/>
                  </a:lnTo>
                  <a:lnTo>
                    <a:pt x="983" y="364"/>
                  </a:lnTo>
                  <a:lnTo>
                    <a:pt x="986" y="366"/>
                  </a:lnTo>
                  <a:lnTo>
                    <a:pt x="989" y="367"/>
                  </a:lnTo>
                  <a:lnTo>
                    <a:pt x="993" y="369"/>
                  </a:lnTo>
                  <a:lnTo>
                    <a:pt x="996" y="369"/>
                  </a:lnTo>
                  <a:lnTo>
                    <a:pt x="1000" y="367"/>
                  </a:lnTo>
                  <a:lnTo>
                    <a:pt x="1004" y="364"/>
                  </a:lnTo>
                  <a:lnTo>
                    <a:pt x="1004" y="364"/>
                  </a:lnTo>
                  <a:lnTo>
                    <a:pt x="1008" y="363"/>
                  </a:lnTo>
                  <a:lnTo>
                    <a:pt x="1014" y="363"/>
                  </a:lnTo>
                  <a:lnTo>
                    <a:pt x="1027" y="363"/>
                  </a:lnTo>
                  <a:lnTo>
                    <a:pt x="1038" y="361"/>
                  </a:lnTo>
                  <a:lnTo>
                    <a:pt x="1041" y="361"/>
                  </a:lnTo>
                  <a:lnTo>
                    <a:pt x="1043" y="359"/>
                  </a:lnTo>
                  <a:lnTo>
                    <a:pt x="1043" y="359"/>
                  </a:lnTo>
                  <a:lnTo>
                    <a:pt x="1041" y="356"/>
                  </a:lnTo>
                  <a:lnTo>
                    <a:pt x="1037" y="351"/>
                  </a:lnTo>
                  <a:lnTo>
                    <a:pt x="1026" y="344"/>
                  </a:lnTo>
                  <a:lnTo>
                    <a:pt x="1013" y="340"/>
                  </a:lnTo>
                  <a:lnTo>
                    <a:pt x="1007" y="339"/>
                  </a:lnTo>
                  <a:lnTo>
                    <a:pt x="1001" y="339"/>
                  </a:lnTo>
                  <a:lnTo>
                    <a:pt x="1001" y="339"/>
                  </a:lnTo>
                  <a:lnTo>
                    <a:pt x="997" y="339"/>
                  </a:lnTo>
                  <a:lnTo>
                    <a:pt x="993" y="337"/>
                  </a:lnTo>
                  <a:lnTo>
                    <a:pt x="983" y="336"/>
                  </a:lnTo>
                  <a:lnTo>
                    <a:pt x="976" y="334"/>
                  </a:lnTo>
                  <a:lnTo>
                    <a:pt x="972" y="334"/>
                  </a:lnTo>
                  <a:lnTo>
                    <a:pt x="970" y="337"/>
                  </a:lnTo>
                  <a:lnTo>
                    <a:pt x="970" y="337"/>
                  </a:lnTo>
                  <a:close/>
                  <a:moveTo>
                    <a:pt x="1236" y="942"/>
                  </a:moveTo>
                  <a:lnTo>
                    <a:pt x="1236" y="942"/>
                  </a:lnTo>
                  <a:lnTo>
                    <a:pt x="1239" y="945"/>
                  </a:lnTo>
                  <a:lnTo>
                    <a:pt x="1243" y="949"/>
                  </a:lnTo>
                  <a:lnTo>
                    <a:pt x="1259" y="955"/>
                  </a:lnTo>
                  <a:lnTo>
                    <a:pt x="1273" y="959"/>
                  </a:lnTo>
                  <a:lnTo>
                    <a:pt x="1279" y="959"/>
                  </a:lnTo>
                  <a:lnTo>
                    <a:pt x="1280" y="959"/>
                  </a:lnTo>
                  <a:lnTo>
                    <a:pt x="1280" y="957"/>
                  </a:lnTo>
                  <a:lnTo>
                    <a:pt x="1280" y="957"/>
                  </a:lnTo>
                  <a:lnTo>
                    <a:pt x="1280" y="956"/>
                  </a:lnTo>
                  <a:lnTo>
                    <a:pt x="1279" y="955"/>
                  </a:lnTo>
                  <a:lnTo>
                    <a:pt x="1275" y="950"/>
                  </a:lnTo>
                  <a:lnTo>
                    <a:pt x="1259" y="945"/>
                  </a:lnTo>
                  <a:lnTo>
                    <a:pt x="1243" y="942"/>
                  </a:lnTo>
                  <a:lnTo>
                    <a:pt x="1238" y="942"/>
                  </a:lnTo>
                  <a:lnTo>
                    <a:pt x="1238" y="942"/>
                  </a:lnTo>
                  <a:lnTo>
                    <a:pt x="1236" y="942"/>
                  </a:lnTo>
                  <a:lnTo>
                    <a:pt x="1236" y="942"/>
                  </a:lnTo>
                  <a:close/>
                  <a:moveTo>
                    <a:pt x="1417" y="984"/>
                  </a:moveTo>
                  <a:lnTo>
                    <a:pt x="1417" y="984"/>
                  </a:lnTo>
                  <a:lnTo>
                    <a:pt x="1415" y="986"/>
                  </a:lnTo>
                  <a:lnTo>
                    <a:pt x="1415" y="986"/>
                  </a:lnTo>
                  <a:lnTo>
                    <a:pt x="1413" y="984"/>
                  </a:lnTo>
                  <a:lnTo>
                    <a:pt x="1414" y="980"/>
                  </a:lnTo>
                  <a:lnTo>
                    <a:pt x="1414" y="979"/>
                  </a:lnTo>
                  <a:lnTo>
                    <a:pt x="1417" y="976"/>
                  </a:lnTo>
                  <a:lnTo>
                    <a:pt x="1417" y="976"/>
                  </a:lnTo>
                  <a:lnTo>
                    <a:pt x="1418" y="973"/>
                  </a:lnTo>
                  <a:lnTo>
                    <a:pt x="1417" y="972"/>
                  </a:lnTo>
                  <a:lnTo>
                    <a:pt x="1414" y="972"/>
                  </a:lnTo>
                  <a:lnTo>
                    <a:pt x="1410" y="973"/>
                  </a:lnTo>
                  <a:lnTo>
                    <a:pt x="1410" y="973"/>
                  </a:lnTo>
                  <a:lnTo>
                    <a:pt x="1408" y="973"/>
                  </a:lnTo>
                  <a:lnTo>
                    <a:pt x="1407" y="972"/>
                  </a:lnTo>
                  <a:lnTo>
                    <a:pt x="1405" y="967"/>
                  </a:lnTo>
                  <a:lnTo>
                    <a:pt x="1407" y="960"/>
                  </a:lnTo>
                  <a:lnTo>
                    <a:pt x="1408" y="959"/>
                  </a:lnTo>
                  <a:lnTo>
                    <a:pt x="1411" y="957"/>
                  </a:lnTo>
                  <a:lnTo>
                    <a:pt x="1411" y="957"/>
                  </a:lnTo>
                  <a:lnTo>
                    <a:pt x="1411" y="956"/>
                  </a:lnTo>
                  <a:lnTo>
                    <a:pt x="1411" y="955"/>
                  </a:lnTo>
                  <a:lnTo>
                    <a:pt x="1405" y="952"/>
                  </a:lnTo>
                  <a:lnTo>
                    <a:pt x="1400" y="952"/>
                  </a:lnTo>
                  <a:lnTo>
                    <a:pt x="1398" y="952"/>
                  </a:lnTo>
                  <a:lnTo>
                    <a:pt x="1398" y="953"/>
                  </a:lnTo>
                  <a:lnTo>
                    <a:pt x="1398" y="953"/>
                  </a:lnTo>
                  <a:lnTo>
                    <a:pt x="1397" y="955"/>
                  </a:lnTo>
                  <a:lnTo>
                    <a:pt x="1395" y="956"/>
                  </a:lnTo>
                  <a:lnTo>
                    <a:pt x="1391" y="956"/>
                  </a:lnTo>
                  <a:lnTo>
                    <a:pt x="1387" y="953"/>
                  </a:lnTo>
                  <a:lnTo>
                    <a:pt x="1384" y="950"/>
                  </a:lnTo>
                  <a:lnTo>
                    <a:pt x="1384" y="950"/>
                  </a:lnTo>
                  <a:lnTo>
                    <a:pt x="1381" y="948"/>
                  </a:lnTo>
                  <a:lnTo>
                    <a:pt x="1378" y="946"/>
                  </a:lnTo>
                  <a:lnTo>
                    <a:pt x="1376" y="943"/>
                  </a:lnTo>
                  <a:lnTo>
                    <a:pt x="1376" y="942"/>
                  </a:lnTo>
                  <a:lnTo>
                    <a:pt x="1377" y="942"/>
                  </a:lnTo>
                  <a:lnTo>
                    <a:pt x="1377" y="942"/>
                  </a:lnTo>
                  <a:lnTo>
                    <a:pt x="1377" y="940"/>
                  </a:lnTo>
                  <a:lnTo>
                    <a:pt x="1376" y="939"/>
                  </a:lnTo>
                  <a:lnTo>
                    <a:pt x="1371" y="938"/>
                  </a:lnTo>
                  <a:lnTo>
                    <a:pt x="1367" y="939"/>
                  </a:lnTo>
                  <a:lnTo>
                    <a:pt x="1366" y="940"/>
                  </a:lnTo>
                  <a:lnTo>
                    <a:pt x="1364" y="942"/>
                  </a:lnTo>
                  <a:lnTo>
                    <a:pt x="1364" y="942"/>
                  </a:lnTo>
                  <a:lnTo>
                    <a:pt x="1363" y="943"/>
                  </a:lnTo>
                  <a:lnTo>
                    <a:pt x="1363" y="943"/>
                  </a:lnTo>
                  <a:lnTo>
                    <a:pt x="1361" y="940"/>
                  </a:lnTo>
                  <a:lnTo>
                    <a:pt x="1361" y="936"/>
                  </a:lnTo>
                  <a:lnTo>
                    <a:pt x="1366" y="930"/>
                  </a:lnTo>
                  <a:lnTo>
                    <a:pt x="1366" y="930"/>
                  </a:lnTo>
                  <a:lnTo>
                    <a:pt x="1370" y="925"/>
                  </a:lnTo>
                  <a:lnTo>
                    <a:pt x="1371" y="920"/>
                  </a:lnTo>
                  <a:lnTo>
                    <a:pt x="1373" y="916"/>
                  </a:lnTo>
                  <a:lnTo>
                    <a:pt x="1377" y="912"/>
                  </a:lnTo>
                  <a:lnTo>
                    <a:pt x="1377" y="912"/>
                  </a:lnTo>
                  <a:lnTo>
                    <a:pt x="1378" y="911"/>
                  </a:lnTo>
                  <a:lnTo>
                    <a:pt x="1380" y="909"/>
                  </a:lnTo>
                  <a:lnTo>
                    <a:pt x="1378" y="908"/>
                  </a:lnTo>
                  <a:lnTo>
                    <a:pt x="1374" y="906"/>
                  </a:lnTo>
                  <a:lnTo>
                    <a:pt x="1370" y="908"/>
                  </a:lnTo>
                  <a:lnTo>
                    <a:pt x="1370" y="908"/>
                  </a:lnTo>
                  <a:lnTo>
                    <a:pt x="1366" y="909"/>
                  </a:lnTo>
                  <a:lnTo>
                    <a:pt x="1363" y="913"/>
                  </a:lnTo>
                  <a:lnTo>
                    <a:pt x="1353" y="923"/>
                  </a:lnTo>
                  <a:lnTo>
                    <a:pt x="1346" y="935"/>
                  </a:lnTo>
                  <a:lnTo>
                    <a:pt x="1344" y="939"/>
                  </a:lnTo>
                  <a:lnTo>
                    <a:pt x="1343" y="943"/>
                  </a:lnTo>
                  <a:lnTo>
                    <a:pt x="1343" y="943"/>
                  </a:lnTo>
                  <a:lnTo>
                    <a:pt x="1343" y="949"/>
                  </a:lnTo>
                  <a:lnTo>
                    <a:pt x="1341" y="953"/>
                  </a:lnTo>
                  <a:lnTo>
                    <a:pt x="1340" y="957"/>
                  </a:lnTo>
                  <a:lnTo>
                    <a:pt x="1339" y="957"/>
                  </a:lnTo>
                  <a:lnTo>
                    <a:pt x="1336" y="959"/>
                  </a:lnTo>
                  <a:lnTo>
                    <a:pt x="1336" y="959"/>
                  </a:lnTo>
                  <a:lnTo>
                    <a:pt x="1331" y="959"/>
                  </a:lnTo>
                  <a:lnTo>
                    <a:pt x="1327" y="962"/>
                  </a:lnTo>
                  <a:lnTo>
                    <a:pt x="1326" y="965"/>
                  </a:lnTo>
                  <a:lnTo>
                    <a:pt x="1326" y="966"/>
                  </a:lnTo>
                  <a:lnTo>
                    <a:pt x="1327" y="967"/>
                  </a:lnTo>
                  <a:lnTo>
                    <a:pt x="1327" y="967"/>
                  </a:lnTo>
                  <a:lnTo>
                    <a:pt x="1327" y="969"/>
                  </a:lnTo>
                  <a:lnTo>
                    <a:pt x="1327" y="972"/>
                  </a:lnTo>
                  <a:lnTo>
                    <a:pt x="1323" y="977"/>
                  </a:lnTo>
                  <a:lnTo>
                    <a:pt x="1320" y="983"/>
                  </a:lnTo>
                  <a:lnTo>
                    <a:pt x="1320" y="984"/>
                  </a:lnTo>
                  <a:lnTo>
                    <a:pt x="1323" y="987"/>
                  </a:lnTo>
                  <a:lnTo>
                    <a:pt x="1323" y="987"/>
                  </a:lnTo>
                  <a:lnTo>
                    <a:pt x="1327" y="989"/>
                  </a:lnTo>
                  <a:lnTo>
                    <a:pt x="1334" y="987"/>
                  </a:lnTo>
                  <a:lnTo>
                    <a:pt x="1340" y="987"/>
                  </a:lnTo>
                  <a:lnTo>
                    <a:pt x="1347" y="987"/>
                  </a:lnTo>
                  <a:lnTo>
                    <a:pt x="1347" y="987"/>
                  </a:lnTo>
                  <a:lnTo>
                    <a:pt x="1358" y="987"/>
                  </a:lnTo>
                  <a:lnTo>
                    <a:pt x="1364" y="986"/>
                  </a:lnTo>
                  <a:lnTo>
                    <a:pt x="1370" y="983"/>
                  </a:lnTo>
                  <a:lnTo>
                    <a:pt x="1370" y="983"/>
                  </a:lnTo>
                  <a:lnTo>
                    <a:pt x="1373" y="982"/>
                  </a:lnTo>
                  <a:lnTo>
                    <a:pt x="1374" y="982"/>
                  </a:lnTo>
                  <a:lnTo>
                    <a:pt x="1377" y="983"/>
                  </a:lnTo>
                  <a:lnTo>
                    <a:pt x="1380" y="986"/>
                  </a:lnTo>
                  <a:lnTo>
                    <a:pt x="1381" y="987"/>
                  </a:lnTo>
                  <a:lnTo>
                    <a:pt x="1384" y="987"/>
                  </a:lnTo>
                  <a:lnTo>
                    <a:pt x="1384" y="987"/>
                  </a:lnTo>
                  <a:lnTo>
                    <a:pt x="1387" y="987"/>
                  </a:lnTo>
                  <a:lnTo>
                    <a:pt x="1387" y="987"/>
                  </a:lnTo>
                  <a:lnTo>
                    <a:pt x="1385" y="990"/>
                  </a:lnTo>
                  <a:lnTo>
                    <a:pt x="1383" y="994"/>
                  </a:lnTo>
                  <a:lnTo>
                    <a:pt x="1381" y="999"/>
                  </a:lnTo>
                  <a:lnTo>
                    <a:pt x="1381" y="999"/>
                  </a:lnTo>
                  <a:lnTo>
                    <a:pt x="1381" y="1000"/>
                  </a:lnTo>
                  <a:lnTo>
                    <a:pt x="1383" y="1000"/>
                  </a:lnTo>
                  <a:lnTo>
                    <a:pt x="1385" y="999"/>
                  </a:lnTo>
                  <a:lnTo>
                    <a:pt x="1394" y="993"/>
                  </a:lnTo>
                  <a:lnTo>
                    <a:pt x="1394" y="993"/>
                  </a:lnTo>
                  <a:lnTo>
                    <a:pt x="1398" y="992"/>
                  </a:lnTo>
                  <a:lnTo>
                    <a:pt x="1403" y="992"/>
                  </a:lnTo>
                  <a:lnTo>
                    <a:pt x="1404" y="994"/>
                  </a:lnTo>
                  <a:lnTo>
                    <a:pt x="1404" y="997"/>
                  </a:lnTo>
                  <a:lnTo>
                    <a:pt x="1404" y="997"/>
                  </a:lnTo>
                  <a:lnTo>
                    <a:pt x="1404" y="999"/>
                  </a:lnTo>
                  <a:lnTo>
                    <a:pt x="1405" y="1000"/>
                  </a:lnTo>
                  <a:lnTo>
                    <a:pt x="1411" y="1003"/>
                  </a:lnTo>
                  <a:lnTo>
                    <a:pt x="1418" y="1003"/>
                  </a:lnTo>
                  <a:lnTo>
                    <a:pt x="1422" y="1002"/>
                  </a:lnTo>
                  <a:lnTo>
                    <a:pt x="1424" y="999"/>
                  </a:lnTo>
                  <a:lnTo>
                    <a:pt x="1424" y="999"/>
                  </a:lnTo>
                  <a:lnTo>
                    <a:pt x="1425" y="996"/>
                  </a:lnTo>
                  <a:lnTo>
                    <a:pt x="1425" y="993"/>
                  </a:lnTo>
                  <a:lnTo>
                    <a:pt x="1424" y="987"/>
                  </a:lnTo>
                  <a:lnTo>
                    <a:pt x="1420" y="984"/>
                  </a:lnTo>
                  <a:lnTo>
                    <a:pt x="1418" y="983"/>
                  </a:lnTo>
                  <a:lnTo>
                    <a:pt x="1417" y="984"/>
                  </a:lnTo>
                  <a:lnTo>
                    <a:pt x="1417" y="984"/>
                  </a:lnTo>
                  <a:close/>
                  <a:moveTo>
                    <a:pt x="131" y="854"/>
                  </a:moveTo>
                  <a:lnTo>
                    <a:pt x="131" y="854"/>
                  </a:lnTo>
                  <a:lnTo>
                    <a:pt x="129" y="855"/>
                  </a:lnTo>
                  <a:lnTo>
                    <a:pt x="128" y="858"/>
                  </a:lnTo>
                  <a:lnTo>
                    <a:pt x="129" y="864"/>
                  </a:lnTo>
                  <a:lnTo>
                    <a:pt x="132" y="869"/>
                  </a:lnTo>
                  <a:lnTo>
                    <a:pt x="136" y="876"/>
                  </a:lnTo>
                  <a:lnTo>
                    <a:pt x="142" y="882"/>
                  </a:lnTo>
                  <a:lnTo>
                    <a:pt x="148" y="886"/>
                  </a:lnTo>
                  <a:lnTo>
                    <a:pt x="152" y="889"/>
                  </a:lnTo>
                  <a:lnTo>
                    <a:pt x="156" y="889"/>
                  </a:lnTo>
                  <a:lnTo>
                    <a:pt x="156" y="889"/>
                  </a:lnTo>
                  <a:lnTo>
                    <a:pt x="156" y="888"/>
                  </a:lnTo>
                  <a:lnTo>
                    <a:pt x="156" y="885"/>
                  </a:lnTo>
                  <a:lnTo>
                    <a:pt x="154" y="879"/>
                  </a:lnTo>
                  <a:lnTo>
                    <a:pt x="151" y="872"/>
                  </a:lnTo>
                  <a:lnTo>
                    <a:pt x="148" y="865"/>
                  </a:lnTo>
                  <a:lnTo>
                    <a:pt x="148" y="865"/>
                  </a:lnTo>
                  <a:lnTo>
                    <a:pt x="148" y="858"/>
                  </a:lnTo>
                  <a:lnTo>
                    <a:pt x="145" y="854"/>
                  </a:lnTo>
                  <a:lnTo>
                    <a:pt x="142" y="852"/>
                  </a:lnTo>
                  <a:lnTo>
                    <a:pt x="139" y="852"/>
                  </a:lnTo>
                  <a:lnTo>
                    <a:pt x="136" y="852"/>
                  </a:lnTo>
                  <a:lnTo>
                    <a:pt x="131" y="854"/>
                  </a:lnTo>
                  <a:lnTo>
                    <a:pt x="131" y="854"/>
                  </a:lnTo>
                  <a:close/>
                  <a:moveTo>
                    <a:pt x="1303" y="1016"/>
                  </a:moveTo>
                  <a:lnTo>
                    <a:pt x="1303" y="1016"/>
                  </a:lnTo>
                  <a:lnTo>
                    <a:pt x="1302" y="1016"/>
                  </a:lnTo>
                  <a:lnTo>
                    <a:pt x="1302" y="1016"/>
                  </a:lnTo>
                  <a:lnTo>
                    <a:pt x="1302" y="1013"/>
                  </a:lnTo>
                  <a:lnTo>
                    <a:pt x="1303" y="1006"/>
                  </a:lnTo>
                  <a:lnTo>
                    <a:pt x="1303" y="1006"/>
                  </a:lnTo>
                  <a:lnTo>
                    <a:pt x="1303" y="1004"/>
                  </a:lnTo>
                  <a:lnTo>
                    <a:pt x="1302" y="1004"/>
                  </a:lnTo>
                  <a:lnTo>
                    <a:pt x="1299" y="1006"/>
                  </a:lnTo>
                  <a:lnTo>
                    <a:pt x="1294" y="1009"/>
                  </a:lnTo>
                  <a:lnTo>
                    <a:pt x="1292" y="1012"/>
                  </a:lnTo>
                  <a:lnTo>
                    <a:pt x="1292" y="1012"/>
                  </a:lnTo>
                  <a:lnTo>
                    <a:pt x="1290" y="1014"/>
                  </a:lnTo>
                  <a:lnTo>
                    <a:pt x="1287" y="1017"/>
                  </a:lnTo>
                  <a:lnTo>
                    <a:pt x="1284" y="1019"/>
                  </a:lnTo>
                  <a:lnTo>
                    <a:pt x="1284" y="1021"/>
                  </a:lnTo>
                  <a:lnTo>
                    <a:pt x="1284" y="1021"/>
                  </a:lnTo>
                  <a:lnTo>
                    <a:pt x="1283" y="1026"/>
                  </a:lnTo>
                  <a:lnTo>
                    <a:pt x="1283" y="1026"/>
                  </a:lnTo>
                  <a:lnTo>
                    <a:pt x="1280" y="1027"/>
                  </a:lnTo>
                  <a:lnTo>
                    <a:pt x="1277" y="1027"/>
                  </a:lnTo>
                  <a:lnTo>
                    <a:pt x="1277" y="1027"/>
                  </a:lnTo>
                  <a:lnTo>
                    <a:pt x="1270" y="1029"/>
                  </a:lnTo>
                  <a:lnTo>
                    <a:pt x="1262" y="1029"/>
                  </a:lnTo>
                  <a:lnTo>
                    <a:pt x="1253" y="1026"/>
                  </a:lnTo>
                  <a:lnTo>
                    <a:pt x="1250" y="1024"/>
                  </a:lnTo>
                  <a:lnTo>
                    <a:pt x="1249" y="1023"/>
                  </a:lnTo>
                  <a:lnTo>
                    <a:pt x="1249" y="1023"/>
                  </a:lnTo>
                  <a:lnTo>
                    <a:pt x="1247" y="1021"/>
                  </a:lnTo>
                  <a:lnTo>
                    <a:pt x="1246" y="1020"/>
                  </a:lnTo>
                  <a:lnTo>
                    <a:pt x="1240" y="1016"/>
                  </a:lnTo>
                  <a:lnTo>
                    <a:pt x="1235" y="1013"/>
                  </a:lnTo>
                  <a:lnTo>
                    <a:pt x="1232" y="1012"/>
                  </a:lnTo>
                  <a:lnTo>
                    <a:pt x="1232" y="1009"/>
                  </a:lnTo>
                  <a:lnTo>
                    <a:pt x="1232" y="1009"/>
                  </a:lnTo>
                  <a:lnTo>
                    <a:pt x="1230" y="1004"/>
                  </a:lnTo>
                  <a:lnTo>
                    <a:pt x="1228" y="1000"/>
                  </a:lnTo>
                  <a:lnTo>
                    <a:pt x="1226" y="997"/>
                  </a:lnTo>
                  <a:lnTo>
                    <a:pt x="1229" y="992"/>
                  </a:lnTo>
                  <a:lnTo>
                    <a:pt x="1229" y="992"/>
                  </a:lnTo>
                  <a:lnTo>
                    <a:pt x="1230" y="990"/>
                  </a:lnTo>
                  <a:lnTo>
                    <a:pt x="1232" y="987"/>
                  </a:lnTo>
                  <a:lnTo>
                    <a:pt x="1232" y="986"/>
                  </a:lnTo>
                  <a:lnTo>
                    <a:pt x="1230" y="984"/>
                  </a:lnTo>
                  <a:lnTo>
                    <a:pt x="1226" y="984"/>
                  </a:lnTo>
                  <a:lnTo>
                    <a:pt x="1222" y="987"/>
                  </a:lnTo>
                  <a:lnTo>
                    <a:pt x="1222" y="987"/>
                  </a:lnTo>
                  <a:lnTo>
                    <a:pt x="1220" y="989"/>
                  </a:lnTo>
                  <a:lnTo>
                    <a:pt x="1218" y="989"/>
                  </a:lnTo>
                  <a:lnTo>
                    <a:pt x="1216" y="989"/>
                  </a:lnTo>
                  <a:lnTo>
                    <a:pt x="1216" y="987"/>
                  </a:lnTo>
                  <a:lnTo>
                    <a:pt x="1216" y="983"/>
                  </a:lnTo>
                  <a:lnTo>
                    <a:pt x="1218" y="982"/>
                  </a:lnTo>
                  <a:lnTo>
                    <a:pt x="1220" y="980"/>
                  </a:lnTo>
                  <a:lnTo>
                    <a:pt x="1220" y="980"/>
                  </a:lnTo>
                  <a:lnTo>
                    <a:pt x="1228" y="977"/>
                  </a:lnTo>
                  <a:lnTo>
                    <a:pt x="1235" y="975"/>
                  </a:lnTo>
                  <a:lnTo>
                    <a:pt x="1238" y="972"/>
                  </a:lnTo>
                  <a:lnTo>
                    <a:pt x="1239" y="969"/>
                  </a:lnTo>
                  <a:lnTo>
                    <a:pt x="1238" y="965"/>
                  </a:lnTo>
                  <a:lnTo>
                    <a:pt x="1236" y="960"/>
                  </a:lnTo>
                  <a:lnTo>
                    <a:pt x="1236" y="960"/>
                  </a:lnTo>
                  <a:lnTo>
                    <a:pt x="1235" y="957"/>
                  </a:lnTo>
                  <a:lnTo>
                    <a:pt x="1232" y="956"/>
                  </a:lnTo>
                  <a:lnTo>
                    <a:pt x="1223" y="955"/>
                  </a:lnTo>
                  <a:lnTo>
                    <a:pt x="1215" y="955"/>
                  </a:lnTo>
                  <a:lnTo>
                    <a:pt x="1203" y="957"/>
                  </a:lnTo>
                  <a:lnTo>
                    <a:pt x="1182" y="965"/>
                  </a:lnTo>
                  <a:lnTo>
                    <a:pt x="1166" y="972"/>
                  </a:lnTo>
                  <a:lnTo>
                    <a:pt x="1166" y="972"/>
                  </a:lnTo>
                  <a:lnTo>
                    <a:pt x="1156" y="979"/>
                  </a:lnTo>
                  <a:lnTo>
                    <a:pt x="1148" y="989"/>
                  </a:lnTo>
                  <a:lnTo>
                    <a:pt x="1138" y="997"/>
                  </a:lnTo>
                  <a:lnTo>
                    <a:pt x="1135" y="1000"/>
                  </a:lnTo>
                  <a:lnTo>
                    <a:pt x="1132" y="1002"/>
                  </a:lnTo>
                  <a:lnTo>
                    <a:pt x="1132" y="1002"/>
                  </a:lnTo>
                  <a:lnTo>
                    <a:pt x="1131" y="1000"/>
                  </a:lnTo>
                  <a:lnTo>
                    <a:pt x="1131" y="999"/>
                  </a:lnTo>
                  <a:lnTo>
                    <a:pt x="1135" y="994"/>
                  </a:lnTo>
                  <a:lnTo>
                    <a:pt x="1142" y="989"/>
                  </a:lnTo>
                  <a:lnTo>
                    <a:pt x="1146" y="984"/>
                  </a:lnTo>
                  <a:lnTo>
                    <a:pt x="1146" y="984"/>
                  </a:lnTo>
                  <a:lnTo>
                    <a:pt x="1148" y="982"/>
                  </a:lnTo>
                  <a:lnTo>
                    <a:pt x="1148" y="979"/>
                  </a:lnTo>
                  <a:lnTo>
                    <a:pt x="1148" y="977"/>
                  </a:lnTo>
                  <a:lnTo>
                    <a:pt x="1149" y="977"/>
                  </a:lnTo>
                  <a:lnTo>
                    <a:pt x="1149" y="977"/>
                  </a:lnTo>
                  <a:lnTo>
                    <a:pt x="1152" y="977"/>
                  </a:lnTo>
                  <a:lnTo>
                    <a:pt x="1154" y="975"/>
                  </a:lnTo>
                  <a:lnTo>
                    <a:pt x="1159" y="969"/>
                  </a:lnTo>
                  <a:lnTo>
                    <a:pt x="1166" y="962"/>
                  </a:lnTo>
                  <a:lnTo>
                    <a:pt x="1172" y="956"/>
                  </a:lnTo>
                  <a:lnTo>
                    <a:pt x="1172" y="956"/>
                  </a:lnTo>
                  <a:lnTo>
                    <a:pt x="1178" y="953"/>
                  </a:lnTo>
                  <a:lnTo>
                    <a:pt x="1183" y="953"/>
                  </a:lnTo>
                  <a:lnTo>
                    <a:pt x="1186" y="953"/>
                  </a:lnTo>
                  <a:lnTo>
                    <a:pt x="1188" y="952"/>
                  </a:lnTo>
                  <a:lnTo>
                    <a:pt x="1189" y="950"/>
                  </a:lnTo>
                  <a:lnTo>
                    <a:pt x="1189" y="950"/>
                  </a:lnTo>
                  <a:lnTo>
                    <a:pt x="1191" y="948"/>
                  </a:lnTo>
                  <a:lnTo>
                    <a:pt x="1192" y="945"/>
                  </a:lnTo>
                  <a:lnTo>
                    <a:pt x="1201" y="936"/>
                  </a:lnTo>
                  <a:lnTo>
                    <a:pt x="1201" y="936"/>
                  </a:lnTo>
                  <a:lnTo>
                    <a:pt x="1206" y="935"/>
                  </a:lnTo>
                  <a:lnTo>
                    <a:pt x="1218" y="933"/>
                  </a:lnTo>
                  <a:lnTo>
                    <a:pt x="1250" y="932"/>
                  </a:lnTo>
                  <a:lnTo>
                    <a:pt x="1302" y="932"/>
                  </a:lnTo>
                  <a:lnTo>
                    <a:pt x="1302" y="932"/>
                  </a:lnTo>
                  <a:lnTo>
                    <a:pt x="1309" y="930"/>
                  </a:lnTo>
                  <a:lnTo>
                    <a:pt x="1317" y="926"/>
                  </a:lnTo>
                  <a:lnTo>
                    <a:pt x="1324" y="920"/>
                  </a:lnTo>
                  <a:lnTo>
                    <a:pt x="1330" y="913"/>
                  </a:lnTo>
                  <a:lnTo>
                    <a:pt x="1330" y="913"/>
                  </a:lnTo>
                  <a:lnTo>
                    <a:pt x="1334" y="911"/>
                  </a:lnTo>
                  <a:lnTo>
                    <a:pt x="1339" y="908"/>
                  </a:lnTo>
                  <a:lnTo>
                    <a:pt x="1344" y="908"/>
                  </a:lnTo>
                  <a:lnTo>
                    <a:pt x="1351" y="908"/>
                  </a:lnTo>
                  <a:lnTo>
                    <a:pt x="1351" y="908"/>
                  </a:lnTo>
                  <a:lnTo>
                    <a:pt x="1356" y="908"/>
                  </a:lnTo>
                  <a:lnTo>
                    <a:pt x="1360" y="906"/>
                  </a:lnTo>
                  <a:lnTo>
                    <a:pt x="1366" y="902"/>
                  </a:lnTo>
                  <a:lnTo>
                    <a:pt x="1374" y="893"/>
                  </a:lnTo>
                  <a:lnTo>
                    <a:pt x="1374" y="893"/>
                  </a:lnTo>
                  <a:lnTo>
                    <a:pt x="1377" y="892"/>
                  </a:lnTo>
                  <a:lnTo>
                    <a:pt x="1377" y="889"/>
                  </a:lnTo>
                  <a:lnTo>
                    <a:pt x="1376" y="888"/>
                  </a:lnTo>
                  <a:lnTo>
                    <a:pt x="1373" y="888"/>
                  </a:lnTo>
                  <a:lnTo>
                    <a:pt x="1373" y="888"/>
                  </a:lnTo>
                  <a:lnTo>
                    <a:pt x="1367" y="885"/>
                  </a:lnTo>
                  <a:lnTo>
                    <a:pt x="1366" y="883"/>
                  </a:lnTo>
                  <a:lnTo>
                    <a:pt x="1368" y="882"/>
                  </a:lnTo>
                  <a:lnTo>
                    <a:pt x="1368" y="882"/>
                  </a:lnTo>
                  <a:lnTo>
                    <a:pt x="1371" y="882"/>
                  </a:lnTo>
                  <a:lnTo>
                    <a:pt x="1374" y="881"/>
                  </a:lnTo>
                  <a:lnTo>
                    <a:pt x="1376" y="878"/>
                  </a:lnTo>
                  <a:lnTo>
                    <a:pt x="1378" y="874"/>
                  </a:lnTo>
                  <a:lnTo>
                    <a:pt x="1378" y="874"/>
                  </a:lnTo>
                  <a:lnTo>
                    <a:pt x="1378" y="869"/>
                  </a:lnTo>
                  <a:lnTo>
                    <a:pt x="1377" y="868"/>
                  </a:lnTo>
                  <a:lnTo>
                    <a:pt x="1374" y="865"/>
                  </a:lnTo>
                  <a:lnTo>
                    <a:pt x="1370" y="861"/>
                  </a:lnTo>
                  <a:lnTo>
                    <a:pt x="1370" y="861"/>
                  </a:lnTo>
                  <a:lnTo>
                    <a:pt x="1367" y="858"/>
                  </a:lnTo>
                  <a:lnTo>
                    <a:pt x="1364" y="858"/>
                  </a:lnTo>
                  <a:lnTo>
                    <a:pt x="1363" y="858"/>
                  </a:lnTo>
                  <a:lnTo>
                    <a:pt x="1361" y="859"/>
                  </a:lnTo>
                  <a:lnTo>
                    <a:pt x="1357" y="862"/>
                  </a:lnTo>
                  <a:lnTo>
                    <a:pt x="1354" y="862"/>
                  </a:lnTo>
                  <a:lnTo>
                    <a:pt x="1353" y="862"/>
                  </a:lnTo>
                  <a:lnTo>
                    <a:pt x="1353" y="862"/>
                  </a:lnTo>
                  <a:lnTo>
                    <a:pt x="1350" y="862"/>
                  </a:lnTo>
                  <a:lnTo>
                    <a:pt x="1350" y="861"/>
                  </a:lnTo>
                  <a:lnTo>
                    <a:pt x="1351" y="858"/>
                  </a:lnTo>
                  <a:lnTo>
                    <a:pt x="1353" y="854"/>
                  </a:lnTo>
                  <a:lnTo>
                    <a:pt x="1353" y="852"/>
                  </a:lnTo>
                  <a:lnTo>
                    <a:pt x="1351" y="849"/>
                  </a:lnTo>
                  <a:lnTo>
                    <a:pt x="1351" y="849"/>
                  </a:lnTo>
                  <a:lnTo>
                    <a:pt x="1346" y="848"/>
                  </a:lnTo>
                  <a:lnTo>
                    <a:pt x="1340" y="849"/>
                  </a:lnTo>
                  <a:lnTo>
                    <a:pt x="1333" y="852"/>
                  </a:lnTo>
                  <a:lnTo>
                    <a:pt x="1326" y="856"/>
                  </a:lnTo>
                  <a:lnTo>
                    <a:pt x="1326" y="856"/>
                  </a:lnTo>
                  <a:lnTo>
                    <a:pt x="1321" y="859"/>
                  </a:lnTo>
                  <a:lnTo>
                    <a:pt x="1319" y="859"/>
                  </a:lnTo>
                  <a:lnTo>
                    <a:pt x="1316" y="859"/>
                  </a:lnTo>
                  <a:lnTo>
                    <a:pt x="1311" y="862"/>
                  </a:lnTo>
                  <a:lnTo>
                    <a:pt x="1311" y="862"/>
                  </a:lnTo>
                  <a:lnTo>
                    <a:pt x="1309" y="865"/>
                  </a:lnTo>
                  <a:lnTo>
                    <a:pt x="1307" y="865"/>
                  </a:lnTo>
                  <a:lnTo>
                    <a:pt x="1306" y="865"/>
                  </a:lnTo>
                  <a:lnTo>
                    <a:pt x="1304" y="864"/>
                  </a:lnTo>
                  <a:lnTo>
                    <a:pt x="1304" y="859"/>
                  </a:lnTo>
                  <a:lnTo>
                    <a:pt x="1307" y="856"/>
                  </a:lnTo>
                  <a:lnTo>
                    <a:pt x="1307" y="856"/>
                  </a:lnTo>
                  <a:lnTo>
                    <a:pt x="1310" y="855"/>
                  </a:lnTo>
                  <a:lnTo>
                    <a:pt x="1311" y="855"/>
                  </a:lnTo>
                  <a:lnTo>
                    <a:pt x="1314" y="855"/>
                  </a:lnTo>
                  <a:lnTo>
                    <a:pt x="1316" y="852"/>
                  </a:lnTo>
                  <a:lnTo>
                    <a:pt x="1316" y="852"/>
                  </a:lnTo>
                  <a:lnTo>
                    <a:pt x="1319" y="851"/>
                  </a:lnTo>
                  <a:lnTo>
                    <a:pt x="1321" y="851"/>
                  </a:lnTo>
                  <a:lnTo>
                    <a:pt x="1326" y="849"/>
                  </a:lnTo>
                  <a:lnTo>
                    <a:pt x="1331" y="847"/>
                  </a:lnTo>
                  <a:lnTo>
                    <a:pt x="1331" y="847"/>
                  </a:lnTo>
                  <a:lnTo>
                    <a:pt x="1337" y="844"/>
                  </a:lnTo>
                  <a:lnTo>
                    <a:pt x="1341" y="844"/>
                  </a:lnTo>
                  <a:lnTo>
                    <a:pt x="1346" y="842"/>
                  </a:lnTo>
                  <a:lnTo>
                    <a:pt x="1348" y="841"/>
                  </a:lnTo>
                  <a:lnTo>
                    <a:pt x="1348" y="841"/>
                  </a:lnTo>
                  <a:lnTo>
                    <a:pt x="1348" y="838"/>
                  </a:lnTo>
                  <a:lnTo>
                    <a:pt x="1347" y="835"/>
                  </a:lnTo>
                  <a:lnTo>
                    <a:pt x="1343" y="832"/>
                  </a:lnTo>
                  <a:lnTo>
                    <a:pt x="1337" y="832"/>
                  </a:lnTo>
                  <a:lnTo>
                    <a:pt x="1337" y="832"/>
                  </a:lnTo>
                  <a:lnTo>
                    <a:pt x="1334" y="832"/>
                  </a:lnTo>
                  <a:lnTo>
                    <a:pt x="1331" y="832"/>
                  </a:lnTo>
                  <a:lnTo>
                    <a:pt x="1327" y="828"/>
                  </a:lnTo>
                  <a:lnTo>
                    <a:pt x="1323" y="825"/>
                  </a:lnTo>
                  <a:lnTo>
                    <a:pt x="1320" y="825"/>
                  </a:lnTo>
                  <a:lnTo>
                    <a:pt x="1319" y="825"/>
                  </a:lnTo>
                  <a:lnTo>
                    <a:pt x="1319" y="825"/>
                  </a:lnTo>
                  <a:lnTo>
                    <a:pt x="1316" y="827"/>
                  </a:lnTo>
                  <a:lnTo>
                    <a:pt x="1314" y="825"/>
                  </a:lnTo>
                  <a:lnTo>
                    <a:pt x="1313" y="824"/>
                  </a:lnTo>
                  <a:lnTo>
                    <a:pt x="1309" y="824"/>
                  </a:lnTo>
                  <a:lnTo>
                    <a:pt x="1309" y="824"/>
                  </a:lnTo>
                  <a:lnTo>
                    <a:pt x="1306" y="825"/>
                  </a:lnTo>
                  <a:lnTo>
                    <a:pt x="1303" y="824"/>
                  </a:lnTo>
                  <a:lnTo>
                    <a:pt x="1300" y="821"/>
                  </a:lnTo>
                  <a:lnTo>
                    <a:pt x="1297" y="817"/>
                  </a:lnTo>
                  <a:lnTo>
                    <a:pt x="1297" y="817"/>
                  </a:lnTo>
                  <a:lnTo>
                    <a:pt x="1294" y="811"/>
                  </a:lnTo>
                  <a:lnTo>
                    <a:pt x="1287" y="804"/>
                  </a:lnTo>
                  <a:lnTo>
                    <a:pt x="1279" y="800"/>
                  </a:lnTo>
                  <a:lnTo>
                    <a:pt x="1270" y="795"/>
                  </a:lnTo>
                  <a:lnTo>
                    <a:pt x="1270" y="795"/>
                  </a:lnTo>
                  <a:lnTo>
                    <a:pt x="1266" y="794"/>
                  </a:lnTo>
                  <a:lnTo>
                    <a:pt x="1266" y="792"/>
                  </a:lnTo>
                  <a:lnTo>
                    <a:pt x="1266" y="791"/>
                  </a:lnTo>
                  <a:lnTo>
                    <a:pt x="1269" y="790"/>
                  </a:lnTo>
                  <a:lnTo>
                    <a:pt x="1273" y="791"/>
                  </a:lnTo>
                  <a:lnTo>
                    <a:pt x="1273" y="791"/>
                  </a:lnTo>
                  <a:lnTo>
                    <a:pt x="1275" y="792"/>
                  </a:lnTo>
                  <a:lnTo>
                    <a:pt x="1276" y="792"/>
                  </a:lnTo>
                  <a:lnTo>
                    <a:pt x="1280" y="791"/>
                  </a:lnTo>
                  <a:lnTo>
                    <a:pt x="1283" y="787"/>
                  </a:lnTo>
                  <a:lnTo>
                    <a:pt x="1286" y="784"/>
                  </a:lnTo>
                  <a:lnTo>
                    <a:pt x="1286" y="784"/>
                  </a:lnTo>
                  <a:lnTo>
                    <a:pt x="1286" y="781"/>
                  </a:lnTo>
                  <a:lnTo>
                    <a:pt x="1284" y="780"/>
                  </a:lnTo>
                  <a:lnTo>
                    <a:pt x="1279" y="777"/>
                  </a:lnTo>
                  <a:lnTo>
                    <a:pt x="1279" y="777"/>
                  </a:lnTo>
                  <a:lnTo>
                    <a:pt x="1277" y="775"/>
                  </a:lnTo>
                  <a:lnTo>
                    <a:pt x="1276" y="774"/>
                  </a:lnTo>
                  <a:lnTo>
                    <a:pt x="1277" y="768"/>
                  </a:lnTo>
                  <a:lnTo>
                    <a:pt x="1277" y="768"/>
                  </a:lnTo>
                  <a:lnTo>
                    <a:pt x="1276" y="765"/>
                  </a:lnTo>
                  <a:lnTo>
                    <a:pt x="1272" y="763"/>
                  </a:lnTo>
                  <a:lnTo>
                    <a:pt x="1269" y="760"/>
                  </a:lnTo>
                  <a:lnTo>
                    <a:pt x="1266" y="757"/>
                  </a:lnTo>
                  <a:lnTo>
                    <a:pt x="1266" y="757"/>
                  </a:lnTo>
                  <a:lnTo>
                    <a:pt x="1266" y="754"/>
                  </a:lnTo>
                  <a:lnTo>
                    <a:pt x="1263" y="753"/>
                  </a:lnTo>
                  <a:lnTo>
                    <a:pt x="1262" y="750"/>
                  </a:lnTo>
                  <a:lnTo>
                    <a:pt x="1260" y="747"/>
                  </a:lnTo>
                  <a:lnTo>
                    <a:pt x="1260" y="747"/>
                  </a:lnTo>
                  <a:lnTo>
                    <a:pt x="1260" y="746"/>
                  </a:lnTo>
                  <a:lnTo>
                    <a:pt x="1257" y="741"/>
                  </a:lnTo>
                  <a:lnTo>
                    <a:pt x="1256" y="738"/>
                  </a:lnTo>
                  <a:lnTo>
                    <a:pt x="1255" y="736"/>
                  </a:lnTo>
                  <a:lnTo>
                    <a:pt x="1255" y="736"/>
                  </a:lnTo>
                  <a:lnTo>
                    <a:pt x="1253" y="731"/>
                  </a:lnTo>
                  <a:lnTo>
                    <a:pt x="1249" y="727"/>
                  </a:lnTo>
                  <a:lnTo>
                    <a:pt x="1245" y="721"/>
                  </a:lnTo>
                  <a:lnTo>
                    <a:pt x="1243" y="717"/>
                  </a:lnTo>
                  <a:lnTo>
                    <a:pt x="1243" y="717"/>
                  </a:lnTo>
                  <a:lnTo>
                    <a:pt x="1242" y="714"/>
                  </a:lnTo>
                  <a:lnTo>
                    <a:pt x="1240" y="711"/>
                  </a:lnTo>
                  <a:lnTo>
                    <a:pt x="1238" y="707"/>
                  </a:lnTo>
                  <a:lnTo>
                    <a:pt x="1235" y="703"/>
                  </a:lnTo>
                  <a:lnTo>
                    <a:pt x="1235" y="703"/>
                  </a:lnTo>
                  <a:lnTo>
                    <a:pt x="1233" y="700"/>
                  </a:lnTo>
                  <a:lnTo>
                    <a:pt x="1232" y="700"/>
                  </a:lnTo>
                  <a:lnTo>
                    <a:pt x="1230" y="703"/>
                  </a:lnTo>
                  <a:lnTo>
                    <a:pt x="1228" y="709"/>
                  </a:lnTo>
                  <a:lnTo>
                    <a:pt x="1228" y="709"/>
                  </a:lnTo>
                  <a:lnTo>
                    <a:pt x="1226" y="713"/>
                  </a:lnTo>
                  <a:lnTo>
                    <a:pt x="1223" y="716"/>
                  </a:lnTo>
                  <a:lnTo>
                    <a:pt x="1220" y="717"/>
                  </a:lnTo>
                  <a:lnTo>
                    <a:pt x="1220" y="720"/>
                  </a:lnTo>
                  <a:lnTo>
                    <a:pt x="1220" y="720"/>
                  </a:lnTo>
                  <a:lnTo>
                    <a:pt x="1222" y="723"/>
                  </a:lnTo>
                  <a:lnTo>
                    <a:pt x="1222" y="726"/>
                  </a:lnTo>
                  <a:lnTo>
                    <a:pt x="1219" y="728"/>
                  </a:lnTo>
                  <a:lnTo>
                    <a:pt x="1219" y="728"/>
                  </a:lnTo>
                  <a:lnTo>
                    <a:pt x="1218" y="731"/>
                  </a:lnTo>
                  <a:lnTo>
                    <a:pt x="1218" y="734"/>
                  </a:lnTo>
                  <a:lnTo>
                    <a:pt x="1218" y="737"/>
                  </a:lnTo>
                  <a:lnTo>
                    <a:pt x="1215" y="738"/>
                  </a:lnTo>
                  <a:lnTo>
                    <a:pt x="1215" y="738"/>
                  </a:lnTo>
                  <a:lnTo>
                    <a:pt x="1213" y="738"/>
                  </a:lnTo>
                  <a:lnTo>
                    <a:pt x="1212" y="740"/>
                  </a:lnTo>
                  <a:lnTo>
                    <a:pt x="1212" y="743"/>
                  </a:lnTo>
                  <a:lnTo>
                    <a:pt x="1210" y="746"/>
                  </a:lnTo>
                  <a:lnTo>
                    <a:pt x="1209" y="744"/>
                  </a:lnTo>
                  <a:lnTo>
                    <a:pt x="1209" y="744"/>
                  </a:lnTo>
                  <a:lnTo>
                    <a:pt x="1206" y="741"/>
                  </a:lnTo>
                  <a:lnTo>
                    <a:pt x="1203" y="741"/>
                  </a:lnTo>
                  <a:lnTo>
                    <a:pt x="1201" y="743"/>
                  </a:lnTo>
                  <a:lnTo>
                    <a:pt x="1201" y="746"/>
                  </a:lnTo>
                  <a:lnTo>
                    <a:pt x="1201" y="746"/>
                  </a:lnTo>
                  <a:lnTo>
                    <a:pt x="1199" y="747"/>
                  </a:lnTo>
                  <a:lnTo>
                    <a:pt x="1198" y="748"/>
                  </a:lnTo>
                  <a:lnTo>
                    <a:pt x="1193" y="753"/>
                  </a:lnTo>
                  <a:lnTo>
                    <a:pt x="1188" y="754"/>
                  </a:lnTo>
                  <a:lnTo>
                    <a:pt x="1183" y="754"/>
                  </a:lnTo>
                  <a:lnTo>
                    <a:pt x="1183" y="754"/>
                  </a:lnTo>
                  <a:lnTo>
                    <a:pt x="1181" y="753"/>
                  </a:lnTo>
                  <a:lnTo>
                    <a:pt x="1179" y="750"/>
                  </a:lnTo>
                  <a:lnTo>
                    <a:pt x="1178" y="747"/>
                  </a:lnTo>
                  <a:lnTo>
                    <a:pt x="1176" y="747"/>
                  </a:lnTo>
                  <a:lnTo>
                    <a:pt x="1175" y="747"/>
                  </a:lnTo>
                  <a:lnTo>
                    <a:pt x="1175" y="747"/>
                  </a:lnTo>
                  <a:lnTo>
                    <a:pt x="1174" y="748"/>
                  </a:lnTo>
                  <a:lnTo>
                    <a:pt x="1174" y="747"/>
                  </a:lnTo>
                  <a:lnTo>
                    <a:pt x="1172" y="744"/>
                  </a:lnTo>
                  <a:lnTo>
                    <a:pt x="1169" y="741"/>
                  </a:lnTo>
                  <a:lnTo>
                    <a:pt x="1168" y="740"/>
                  </a:lnTo>
                  <a:lnTo>
                    <a:pt x="1166" y="740"/>
                  </a:lnTo>
                  <a:lnTo>
                    <a:pt x="1166" y="740"/>
                  </a:lnTo>
                  <a:lnTo>
                    <a:pt x="1162" y="740"/>
                  </a:lnTo>
                  <a:lnTo>
                    <a:pt x="1159" y="738"/>
                  </a:lnTo>
                  <a:lnTo>
                    <a:pt x="1158" y="737"/>
                  </a:lnTo>
                  <a:lnTo>
                    <a:pt x="1158" y="734"/>
                  </a:lnTo>
                  <a:lnTo>
                    <a:pt x="1158" y="734"/>
                  </a:lnTo>
                  <a:lnTo>
                    <a:pt x="1158" y="733"/>
                  </a:lnTo>
                  <a:lnTo>
                    <a:pt x="1156" y="730"/>
                  </a:lnTo>
                  <a:lnTo>
                    <a:pt x="1154" y="727"/>
                  </a:lnTo>
                  <a:lnTo>
                    <a:pt x="1151" y="726"/>
                  </a:lnTo>
                  <a:lnTo>
                    <a:pt x="1151" y="724"/>
                  </a:lnTo>
                  <a:lnTo>
                    <a:pt x="1151" y="723"/>
                  </a:lnTo>
                  <a:lnTo>
                    <a:pt x="1151" y="723"/>
                  </a:lnTo>
                  <a:lnTo>
                    <a:pt x="1152" y="720"/>
                  </a:lnTo>
                  <a:lnTo>
                    <a:pt x="1152" y="716"/>
                  </a:lnTo>
                  <a:lnTo>
                    <a:pt x="1151" y="711"/>
                  </a:lnTo>
                  <a:lnTo>
                    <a:pt x="1149" y="704"/>
                  </a:lnTo>
                  <a:lnTo>
                    <a:pt x="1149" y="704"/>
                  </a:lnTo>
                  <a:lnTo>
                    <a:pt x="1149" y="700"/>
                  </a:lnTo>
                  <a:lnTo>
                    <a:pt x="1152" y="696"/>
                  </a:lnTo>
                  <a:lnTo>
                    <a:pt x="1154" y="694"/>
                  </a:lnTo>
                  <a:lnTo>
                    <a:pt x="1155" y="691"/>
                  </a:lnTo>
                  <a:lnTo>
                    <a:pt x="1155" y="691"/>
                  </a:lnTo>
                  <a:lnTo>
                    <a:pt x="1154" y="689"/>
                  </a:lnTo>
                  <a:lnTo>
                    <a:pt x="1152" y="689"/>
                  </a:lnTo>
                  <a:lnTo>
                    <a:pt x="1149" y="689"/>
                  </a:lnTo>
                  <a:lnTo>
                    <a:pt x="1146" y="690"/>
                  </a:lnTo>
                  <a:lnTo>
                    <a:pt x="1146" y="690"/>
                  </a:lnTo>
                  <a:lnTo>
                    <a:pt x="1144" y="691"/>
                  </a:lnTo>
                  <a:lnTo>
                    <a:pt x="1142" y="690"/>
                  </a:lnTo>
                  <a:lnTo>
                    <a:pt x="1141" y="687"/>
                  </a:lnTo>
                  <a:lnTo>
                    <a:pt x="1138" y="687"/>
                  </a:lnTo>
                  <a:lnTo>
                    <a:pt x="1138" y="687"/>
                  </a:lnTo>
                  <a:lnTo>
                    <a:pt x="1132" y="687"/>
                  </a:lnTo>
                  <a:lnTo>
                    <a:pt x="1127" y="686"/>
                  </a:lnTo>
                  <a:lnTo>
                    <a:pt x="1121" y="684"/>
                  </a:lnTo>
                  <a:lnTo>
                    <a:pt x="1119" y="683"/>
                  </a:lnTo>
                  <a:lnTo>
                    <a:pt x="1118" y="680"/>
                  </a:lnTo>
                  <a:lnTo>
                    <a:pt x="1118" y="680"/>
                  </a:lnTo>
                  <a:lnTo>
                    <a:pt x="1117" y="677"/>
                  </a:lnTo>
                  <a:lnTo>
                    <a:pt x="1115" y="676"/>
                  </a:lnTo>
                  <a:lnTo>
                    <a:pt x="1112" y="674"/>
                  </a:lnTo>
                  <a:lnTo>
                    <a:pt x="1111" y="672"/>
                  </a:lnTo>
                  <a:lnTo>
                    <a:pt x="1111" y="672"/>
                  </a:lnTo>
                  <a:lnTo>
                    <a:pt x="1108" y="669"/>
                  </a:lnTo>
                  <a:lnTo>
                    <a:pt x="1107" y="667"/>
                  </a:lnTo>
                  <a:lnTo>
                    <a:pt x="1104" y="667"/>
                  </a:lnTo>
                  <a:lnTo>
                    <a:pt x="1102" y="666"/>
                  </a:lnTo>
                  <a:lnTo>
                    <a:pt x="1102" y="666"/>
                  </a:lnTo>
                  <a:lnTo>
                    <a:pt x="1102" y="663"/>
                  </a:lnTo>
                  <a:lnTo>
                    <a:pt x="1101" y="660"/>
                  </a:lnTo>
                  <a:lnTo>
                    <a:pt x="1100" y="660"/>
                  </a:lnTo>
                  <a:lnTo>
                    <a:pt x="1097" y="659"/>
                  </a:lnTo>
                  <a:lnTo>
                    <a:pt x="1097" y="659"/>
                  </a:lnTo>
                  <a:lnTo>
                    <a:pt x="1094" y="659"/>
                  </a:lnTo>
                  <a:lnTo>
                    <a:pt x="1091" y="656"/>
                  </a:lnTo>
                  <a:lnTo>
                    <a:pt x="1088" y="654"/>
                  </a:lnTo>
                  <a:lnTo>
                    <a:pt x="1085" y="653"/>
                  </a:lnTo>
                  <a:lnTo>
                    <a:pt x="1085" y="653"/>
                  </a:lnTo>
                  <a:lnTo>
                    <a:pt x="1080" y="653"/>
                  </a:lnTo>
                  <a:lnTo>
                    <a:pt x="1075" y="654"/>
                  </a:lnTo>
                  <a:lnTo>
                    <a:pt x="1068" y="659"/>
                  </a:lnTo>
                  <a:lnTo>
                    <a:pt x="1068" y="659"/>
                  </a:lnTo>
                  <a:lnTo>
                    <a:pt x="1065" y="659"/>
                  </a:lnTo>
                  <a:lnTo>
                    <a:pt x="1061" y="657"/>
                  </a:lnTo>
                  <a:lnTo>
                    <a:pt x="1057" y="656"/>
                  </a:lnTo>
                  <a:lnTo>
                    <a:pt x="1054" y="656"/>
                  </a:lnTo>
                  <a:lnTo>
                    <a:pt x="1054" y="656"/>
                  </a:lnTo>
                  <a:lnTo>
                    <a:pt x="1053" y="657"/>
                  </a:lnTo>
                  <a:lnTo>
                    <a:pt x="1050" y="656"/>
                  </a:lnTo>
                  <a:lnTo>
                    <a:pt x="1047" y="654"/>
                  </a:lnTo>
                  <a:lnTo>
                    <a:pt x="1041" y="652"/>
                  </a:lnTo>
                  <a:lnTo>
                    <a:pt x="1041" y="652"/>
                  </a:lnTo>
                  <a:lnTo>
                    <a:pt x="1027" y="650"/>
                  </a:lnTo>
                  <a:lnTo>
                    <a:pt x="1023" y="650"/>
                  </a:lnTo>
                  <a:lnTo>
                    <a:pt x="1020" y="652"/>
                  </a:lnTo>
                  <a:lnTo>
                    <a:pt x="1020" y="652"/>
                  </a:lnTo>
                  <a:lnTo>
                    <a:pt x="1018" y="654"/>
                  </a:lnTo>
                  <a:lnTo>
                    <a:pt x="1016" y="656"/>
                  </a:lnTo>
                  <a:lnTo>
                    <a:pt x="1014" y="659"/>
                  </a:lnTo>
                  <a:lnTo>
                    <a:pt x="1013" y="663"/>
                  </a:lnTo>
                  <a:lnTo>
                    <a:pt x="1013" y="663"/>
                  </a:lnTo>
                  <a:lnTo>
                    <a:pt x="1016" y="667"/>
                  </a:lnTo>
                  <a:lnTo>
                    <a:pt x="1018" y="670"/>
                  </a:lnTo>
                  <a:lnTo>
                    <a:pt x="1021" y="672"/>
                  </a:lnTo>
                  <a:lnTo>
                    <a:pt x="1024" y="674"/>
                  </a:lnTo>
                  <a:lnTo>
                    <a:pt x="1024" y="674"/>
                  </a:lnTo>
                  <a:lnTo>
                    <a:pt x="1024" y="677"/>
                  </a:lnTo>
                  <a:lnTo>
                    <a:pt x="1023" y="679"/>
                  </a:lnTo>
                  <a:lnTo>
                    <a:pt x="1021" y="680"/>
                  </a:lnTo>
                  <a:lnTo>
                    <a:pt x="1020" y="683"/>
                  </a:lnTo>
                  <a:lnTo>
                    <a:pt x="1020" y="683"/>
                  </a:lnTo>
                  <a:lnTo>
                    <a:pt x="1018" y="686"/>
                  </a:lnTo>
                  <a:lnTo>
                    <a:pt x="1017" y="687"/>
                  </a:lnTo>
                  <a:lnTo>
                    <a:pt x="1016" y="689"/>
                  </a:lnTo>
                  <a:lnTo>
                    <a:pt x="1014" y="690"/>
                  </a:lnTo>
                  <a:lnTo>
                    <a:pt x="1014" y="690"/>
                  </a:lnTo>
                  <a:lnTo>
                    <a:pt x="1016" y="691"/>
                  </a:lnTo>
                  <a:lnTo>
                    <a:pt x="1017" y="693"/>
                  </a:lnTo>
                  <a:lnTo>
                    <a:pt x="1018" y="696"/>
                  </a:lnTo>
                  <a:lnTo>
                    <a:pt x="1020" y="699"/>
                  </a:lnTo>
                  <a:lnTo>
                    <a:pt x="1020" y="699"/>
                  </a:lnTo>
                  <a:lnTo>
                    <a:pt x="1021" y="703"/>
                  </a:lnTo>
                  <a:lnTo>
                    <a:pt x="1023" y="706"/>
                  </a:lnTo>
                  <a:lnTo>
                    <a:pt x="1026" y="709"/>
                  </a:lnTo>
                  <a:lnTo>
                    <a:pt x="1026" y="713"/>
                  </a:lnTo>
                  <a:lnTo>
                    <a:pt x="1026" y="713"/>
                  </a:lnTo>
                  <a:lnTo>
                    <a:pt x="1026" y="718"/>
                  </a:lnTo>
                  <a:lnTo>
                    <a:pt x="1024" y="720"/>
                  </a:lnTo>
                  <a:lnTo>
                    <a:pt x="1020" y="721"/>
                  </a:lnTo>
                  <a:lnTo>
                    <a:pt x="1020" y="721"/>
                  </a:lnTo>
                  <a:lnTo>
                    <a:pt x="1018" y="723"/>
                  </a:lnTo>
                  <a:lnTo>
                    <a:pt x="1018" y="726"/>
                  </a:lnTo>
                  <a:lnTo>
                    <a:pt x="1017" y="728"/>
                  </a:lnTo>
                  <a:lnTo>
                    <a:pt x="1016" y="733"/>
                  </a:lnTo>
                  <a:lnTo>
                    <a:pt x="1016" y="733"/>
                  </a:lnTo>
                  <a:lnTo>
                    <a:pt x="1008" y="741"/>
                  </a:lnTo>
                  <a:lnTo>
                    <a:pt x="1008" y="744"/>
                  </a:lnTo>
                  <a:lnTo>
                    <a:pt x="1010" y="747"/>
                  </a:lnTo>
                  <a:lnTo>
                    <a:pt x="1010" y="747"/>
                  </a:lnTo>
                  <a:lnTo>
                    <a:pt x="1021" y="755"/>
                  </a:lnTo>
                  <a:lnTo>
                    <a:pt x="1028" y="760"/>
                  </a:lnTo>
                  <a:lnTo>
                    <a:pt x="1034" y="767"/>
                  </a:lnTo>
                  <a:lnTo>
                    <a:pt x="1034" y="767"/>
                  </a:lnTo>
                  <a:lnTo>
                    <a:pt x="1037" y="775"/>
                  </a:lnTo>
                  <a:lnTo>
                    <a:pt x="1038" y="784"/>
                  </a:lnTo>
                  <a:lnTo>
                    <a:pt x="1038" y="794"/>
                  </a:lnTo>
                  <a:lnTo>
                    <a:pt x="1037" y="802"/>
                  </a:lnTo>
                  <a:lnTo>
                    <a:pt x="1037" y="802"/>
                  </a:lnTo>
                  <a:lnTo>
                    <a:pt x="1037" y="805"/>
                  </a:lnTo>
                  <a:lnTo>
                    <a:pt x="1034" y="808"/>
                  </a:lnTo>
                  <a:lnTo>
                    <a:pt x="1028" y="814"/>
                  </a:lnTo>
                  <a:lnTo>
                    <a:pt x="1021" y="818"/>
                  </a:lnTo>
                  <a:lnTo>
                    <a:pt x="1014" y="824"/>
                  </a:lnTo>
                  <a:lnTo>
                    <a:pt x="1014" y="824"/>
                  </a:lnTo>
                  <a:lnTo>
                    <a:pt x="1008" y="829"/>
                  </a:lnTo>
                  <a:lnTo>
                    <a:pt x="1001" y="832"/>
                  </a:lnTo>
                  <a:lnTo>
                    <a:pt x="993" y="832"/>
                  </a:lnTo>
                  <a:lnTo>
                    <a:pt x="993" y="832"/>
                  </a:lnTo>
                  <a:lnTo>
                    <a:pt x="991" y="834"/>
                  </a:lnTo>
                  <a:lnTo>
                    <a:pt x="990" y="834"/>
                  </a:lnTo>
                  <a:lnTo>
                    <a:pt x="990" y="838"/>
                  </a:lnTo>
                  <a:lnTo>
                    <a:pt x="993" y="842"/>
                  </a:lnTo>
                  <a:lnTo>
                    <a:pt x="997" y="848"/>
                  </a:lnTo>
                  <a:lnTo>
                    <a:pt x="997" y="848"/>
                  </a:lnTo>
                  <a:lnTo>
                    <a:pt x="1000" y="852"/>
                  </a:lnTo>
                  <a:lnTo>
                    <a:pt x="1000" y="856"/>
                  </a:lnTo>
                  <a:lnTo>
                    <a:pt x="1000" y="859"/>
                  </a:lnTo>
                  <a:lnTo>
                    <a:pt x="1001" y="864"/>
                  </a:lnTo>
                  <a:lnTo>
                    <a:pt x="1001" y="864"/>
                  </a:lnTo>
                  <a:lnTo>
                    <a:pt x="1003" y="869"/>
                  </a:lnTo>
                  <a:lnTo>
                    <a:pt x="1003" y="874"/>
                  </a:lnTo>
                  <a:lnTo>
                    <a:pt x="1003" y="879"/>
                  </a:lnTo>
                  <a:lnTo>
                    <a:pt x="1006" y="883"/>
                  </a:lnTo>
                  <a:lnTo>
                    <a:pt x="1006" y="883"/>
                  </a:lnTo>
                  <a:lnTo>
                    <a:pt x="1007" y="888"/>
                  </a:lnTo>
                  <a:lnTo>
                    <a:pt x="1007" y="891"/>
                  </a:lnTo>
                  <a:lnTo>
                    <a:pt x="1006" y="893"/>
                  </a:lnTo>
                  <a:lnTo>
                    <a:pt x="1001" y="896"/>
                  </a:lnTo>
                  <a:lnTo>
                    <a:pt x="1001" y="896"/>
                  </a:lnTo>
                  <a:lnTo>
                    <a:pt x="1000" y="899"/>
                  </a:lnTo>
                  <a:lnTo>
                    <a:pt x="1001" y="901"/>
                  </a:lnTo>
                  <a:lnTo>
                    <a:pt x="1003" y="902"/>
                  </a:lnTo>
                  <a:lnTo>
                    <a:pt x="1004" y="905"/>
                  </a:lnTo>
                  <a:lnTo>
                    <a:pt x="1004" y="905"/>
                  </a:lnTo>
                  <a:lnTo>
                    <a:pt x="1004" y="908"/>
                  </a:lnTo>
                  <a:lnTo>
                    <a:pt x="1003" y="908"/>
                  </a:lnTo>
                  <a:lnTo>
                    <a:pt x="997" y="905"/>
                  </a:lnTo>
                  <a:lnTo>
                    <a:pt x="997" y="905"/>
                  </a:lnTo>
                  <a:lnTo>
                    <a:pt x="996" y="903"/>
                  </a:lnTo>
                  <a:lnTo>
                    <a:pt x="994" y="903"/>
                  </a:lnTo>
                  <a:lnTo>
                    <a:pt x="991" y="906"/>
                  </a:lnTo>
                  <a:lnTo>
                    <a:pt x="989" y="911"/>
                  </a:lnTo>
                  <a:lnTo>
                    <a:pt x="989" y="915"/>
                  </a:lnTo>
                  <a:lnTo>
                    <a:pt x="989" y="915"/>
                  </a:lnTo>
                  <a:lnTo>
                    <a:pt x="989" y="915"/>
                  </a:lnTo>
                  <a:lnTo>
                    <a:pt x="987" y="915"/>
                  </a:lnTo>
                  <a:lnTo>
                    <a:pt x="983" y="913"/>
                  </a:lnTo>
                  <a:lnTo>
                    <a:pt x="979" y="911"/>
                  </a:lnTo>
                  <a:lnTo>
                    <a:pt x="974" y="909"/>
                  </a:lnTo>
                  <a:lnTo>
                    <a:pt x="974" y="909"/>
                  </a:lnTo>
                  <a:lnTo>
                    <a:pt x="974" y="909"/>
                  </a:lnTo>
                  <a:lnTo>
                    <a:pt x="973" y="906"/>
                  </a:lnTo>
                  <a:lnTo>
                    <a:pt x="973" y="902"/>
                  </a:lnTo>
                  <a:lnTo>
                    <a:pt x="969" y="898"/>
                  </a:lnTo>
                  <a:lnTo>
                    <a:pt x="969" y="898"/>
                  </a:lnTo>
                  <a:lnTo>
                    <a:pt x="962" y="893"/>
                  </a:lnTo>
                  <a:lnTo>
                    <a:pt x="959" y="891"/>
                  </a:lnTo>
                  <a:lnTo>
                    <a:pt x="957" y="888"/>
                  </a:lnTo>
                  <a:lnTo>
                    <a:pt x="957" y="888"/>
                  </a:lnTo>
                  <a:lnTo>
                    <a:pt x="956" y="883"/>
                  </a:lnTo>
                  <a:lnTo>
                    <a:pt x="952" y="881"/>
                  </a:lnTo>
                  <a:lnTo>
                    <a:pt x="949" y="876"/>
                  </a:lnTo>
                  <a:lnTo>
                    <a:pt x="947" y="875"/>
                  </a:lnTo>
                  <a:lnTo>
                    <a:pt x="947" y="874"/>
                  </a:lnTo>
                  <a:lnTo>
                    <a:pt x="947" y="874"/>
                  </a:lnTo>
                  <a:lnTo>
                    <a:pt x="947" y="861"/>
                  </a:lnTo>
                  <a:lnTo>
                    <a:pt x="947" y="854"/>
                  </a:lnTo>
                  <a:lnTo>
                    <a:pt x="946" y="848"/>
                  </a:lnTo>
                  <a:lnTo>
                    <a:pt x="946" y="848"/>
                  </a:lnTo>
                  <a:lnTo>
                    <a:pt x="944" y="845"/>
                  </a:lnTo>
                  <a:lnTo>
                    <a:pt x="944" y="842"/>
                  </a:lnTo>
                  <a:lnTo>
                    <a:pt x="947" y="835"/>
                  </a:lnTo>
                  <a:lnTo>
                    <a:pt x="947" y="835"/>
                  </a:lnTo>
                  <a:lnTo>
                    <a:pt x="947" y="832"/>
                  </a:lnTo>
                  <a:lnTo>
                    <a:pt x="946" y="829"/>
                  </a:lnTo>
                  <a:lnTo>
                    <a:pt x="943" y="827"/>
                  </a:lnTo>
                  <a:lnTo>
                    <a:pt x="939" y="825"/>
                  </a:lnTo>
                  <a:lnTo>
                    <a:pt x="939" y="825"/>
                  </a:lnTo>
                  <a:lnTo>
                    <a:pt x="927" y="825"/>
                  </a:lnTo>
                  <a:lnTo>
                    <a:pt x="915" y="824"/>
                  </a:lnTo>
                  <a:lnTo>
                    <a:pt x="915" y="824"/>
                  </a:lnTo>
                  <a:lnTo>
                    <a:pt x="903" y="824"/>
                  </a:lnTo>
                  <a:lnTo>
                    <a:pt x="900" y="822"/>
                  </a:lnTo>
                  <a:lnTo>
                    <a:pt x="898" y="821"/>
                  </a:lnTo>
                  <a:lnTo>
                    <a:pt x="898" y="821"/>
                  </a:lnTo>
                  <a:lnTo>
                    <a:pt x="890" y="817"/>
                  </a:lnTo>
                  <a:lnTo>
                    <a:pt x="883" y="812"/>
                  </a:lnTo>
                  <a:lnTo>
                    <a:pt x="876" y="811"/>
                  </a:lnTo>
                  <a:lnTo>
                    <a:pt x="876" y="811"/>
                  </a:lnTo>
                  <a:lnTo>
                    <a:pt x="869" y="808"/>
                  </a:lnTo>
                  <a:lnTo>
                    <a:pt x="863" y="805"/>
                  </a:lnTo>
                  <a:lnTo>
                    <a:pt x="861" y="801"/>
                  </a:lnTo>
                  <a:lnTo>
                    <a:pt x="859" y="798"/>
                  </a:lnTo>
                  <a:lnTo>
                    <a:pt x="859" y="798"/>
                  </a:lnTo>
                  <a:lnTo>
                    <a:pt x="856" y="797"/>
                  </a:lnTo>
                  <a:lnTo>
                    <a:pt x="852" y="794"/>
                  </a:lnTo>
                  <a:lnTo>
                    <a:pt x="848" y="792"/>
                  </a:lnTo>
                  <a:lnTo>
                    <a:pt x="843" y="790"/>
                  </a:lnTo>
                  <a:lnTo>
                    <a:pt x="843" y="790"/>
                  </a:lnTo>
                  <a:lnTo>
                    <a:pt x="841" y="788"/>
                  </a:lnTo>
                  <a:lnTo>
                    <a:pt x="836" y="787"/>
                  </a:lnTo>
                  <a:lnTo>
                    <a:pt x="826" y="785"/>
                  </a:lnTo>
                  <a:lnTo>
                    <a:pt x="826" y="785"/>
                  </a:lnTo>
                  <a:lnTo>
                    <a:pt x="822" y="784"/>
                  </a:lnTo>
                  <a:lnTo>
                    <a:pt x="816" y="781"/>
                  </a:lnTo>
                  <a:lnTo>
                    <a:pt x="811" y="778"/>
                  </a:lnTo>
                  <a:lnTo>
                    <a:pt x="805" y="777"/>
                  </a:lnTo>
                  <a:lnTo>
                    <a:pt x="805" y="777"/>
                  </a:lnTo>
                  <a:lnTo>
                    <a:pt x="799" y="778"/>
                  </a:lnTo>
                  <a:lnTo>
                    <a:pt x="792" y="781"/>
                  </a:lnTo>
                  <a:lnTo>
                    <a:pt x="781" y="784"/>
                  </a:lnTo>
                  <a:lnTo>
                    <a:pt x="781" y="784"/>
                  </a:lnTo>
                  <a:lnTo>
                    <a:pt x="781" y="784"/>
                  </a:lnTo>
                  <a:lnTo>
                    <a:pt x="781" y="781"/>
                  </a:lnTo>
                  <a:lnTo>
                    <a:pt x="784" y="777"/>
                  </a:lnTo>
                  <a:lnTo>
                    <a:pt x="784" y="777"/>
                  </a:lnTo>
                  <a:lnTo>
                    <a:pt x="784" y="773"/>
                  </a:lnTo>
                  <a:lnTo>
                    <a:pt x="781" y="768"/>
                  </a:lnTo>
                  <a:lnTo>
                    <a:pt x="777" y="755"/>
                  </a:lnTo>
                  <a:lnTo>
                    <a:pt x="777" y="755"/>
                  </a:lnTo>
                  <a:lnTo>
                    <a:pt x="775" y="751"/>
                  </a:lnTo>
                  <a:lnTo>
                    <a:pt x="772" y="746"/>
                  </a:lnTo>
                  <a:lnTo>
                    <a:pt x="769" y="743"/>
                  </a:lnTo>
                  <a:lnTo>
                    <a:pt x="765" y="743"/>
                  </a:lnTo>
                  <a:lnTo>
                    <a:pt x="765" y="743"/>
                  </a:lnTo>
                  <a:lnTo>
                    <a:pt x="760" y="743"/>
                  </a:lnTo>
                  <a:lnTo>
                    <a:pt x="754" y="741"/>
                  </a:lnTo>
                  <a:lnTo>
                    <a:pt x="747" y="738"/>
                  </a:lnTo>
                  <a:lnTo>
                    <a:pt x="747" y="738"/>
                  </a:lnTo>
                  <a:lnTo>
                    <a:pt x="745" y="734"/>
                  </a:lnTo>
                  <a:lnTo>
                    <a:pt x="745" y="726"/>
                  </a:lnTo>
                  <a:lnTo>
                    <a:pt x="745" y="716"/>
                  </a:lnTo>
                  <a:lnTo>
                    <a:pt x="747" y="707"/>
                  </a:lnTo>
                  <a:lnTo>
                    <a:pt x="747" y="707"/>
                  </a:lnTo>
                  <a:lnTo>
                    <a:pt x="748" y="700"/>
                  </a:lnTo>
                  <a:lnTo>
                    <a:pt x="752" y="693"/>
                  </a:lnTo>
                  <a:lnTo>
                    <a:pt x="755" y="686"/>
                  </a:lnTo>
                  <a:lnTo>
                    <a:pt x="757" y="681"/>
                  </a:lnTo>
                  <a:lnTo>
                    <a:pt x="757" y="681"/>
                  </a:lnTo>
                  <a:lnTo>
                    <a:pt x="758" y="677"/>
                  </a:lnTo>
                  <a:lnTo>
                    <a:pt x="761" y="674"/>
                  </a:lnTo>
                  <a:lnTo>
                    <a:pt x="768" y="672"/>
                  </a:lnTo>
                  <a:lnTo>
                    <a:pt x="768" y="672"/>
                  </a:lnTo>
                  <a:lnTo>
                    <a:pt x="769" y="672"/>
                  </a:lnTo>
                  <a:lnTo>
                    <a:pt x="771" y="669"/>
                  </a:lnTo>
                  <a:lnTo>
                    <a:pt x="772" y="666"/>
                  </a:lnTo>
                  <a:lnTo>
                    <a:pt x="772" y="662"/>
                  </a:lnTo>
                  <a:lnTo>
                    <a:pt x="774" y="660"/>
                  </a:lnTo>
                  <a:lnTo>
                    <a:pt x="775" y="659"/>
                  </a:lnTo>
                  <a:lnTo>
                    <a:pt x="775" y="659"/>
                  </a:lnTo>
                  <a:lnTo>
                    <a:pt x="778" y="659"/>
                  </a:lnTo>
                  <a:lnTo>
                    <a:pt x="779" y="657"/>
                  </a:lnTo>
                  <a:lnTo>
                    <a:pt x="782" y="652"/>
                  </a:lnTo>
                  <a:lnTo>
                    <a:pt x="782" y="652"/>
                  </a:lnTo>
                  <a:lnTo>
                    <a:pt x="784" y="650"/>
                  </a:lnTo>
                  <a:lnTo>
                    <a:pt x="785" y="649"/>
                  </a:lnTo>
                  <a:lnTo>
                    <a:pt x="787" y="649"/>
                  </a:lnTo>
                  <a:lnTo>
                    <a:pt x="785" y="647"/>
                  </a:lnTo>
                  <a:lnTo>
                    <a:pt x="785" y="647"/>
                  </a:lnTo>
                  <a:lnTo>
                    <a:pt x="784" y="644"/>
                  </a:lnTo>
                  <a:lnTo>
                    <a:pt x="785" y="643"/>
                  </a:lnTo>
                  <a:lnTo>
                    <a:pt x="794" y="643"/>
                  </a:lnTo>
                  <a:lnTo>
                    <a:pt x="794" y="643"/>
                  </a:lnTo>
                  <a:lnTo>
                    <a:pt x="799" y="642"/>
                  </a:lnTo>
                  <a:lnTo>
                    <a:pt x="806" y="640"/>
                  </a:lnTo>
                  <a:lnTo>
                    <a:pt x="811" y="637"/>
                  </a:lnTo>
                  <a:lnTo>
                    <a:pt x="812" y="635"/>
                  </a:lnTo>
                  <a:lnTo>
                    <a:pt x="812" y="632"/>
                  </a:lnTo>
                  <a:lnTo>
                    <a:pt x="812" y="632"/>
                  </a:lnTo>
                  <a:lnTo>
                    <a:pt x="811" y="629"/>
                  </a:lnTo>
                  <a:lnTo>
                    <a:pt x="808" y="627"/>
                  </a:lnTo>
                  <a:lnTo>
                    <a:pt x="799" y="626"/>
                  </a:lnTo>
                  <a:lnTo>
                    <a:pt x="792" y="626"/>
                  </a:lnTo>
                  <a:lnTo>
                    <a:pt x="789" y="625"/>
                  </a:lnTo>
                  <a:lnTo>
                    <a:pt x="788" y="623"/>
                  </a:lnTo>
                  <a:lnTo>
                    <a:pt x="788" y="623"/>
                  </a:lnTo>
                  <a:lnTo>
                    <a:pt x="788" y="620"/>
                  </a:lnTo>
                  <a:lnTo>
                    <a:pt x="784" y="619"/>
                  </a:lnTo>
                  <a:lnTo>
                    <a:pt x="775" y="616"/>
                  </a:lnTo>
                  <a:lnTo>
                    <a:pt x="767" y="615"/>
                  </a:lnTo>
                  <a:lnTo>
                    <a:pt x="764" y="613"/>
                  </a:lnTo>
                  <a:lnTo>
                    <a:pt x="764" y="612"/>
                  </a:lnTo>
                  <a:lnTo>
                    <a:pt x="764" y="612"/>
                  </a:lnTo>
                  <a:lnTo>
                    <a:pt x="765" y="610"/>
                  </a:lnTo>
                  <a:lnTo>
                    <a:pt x="768" y="610"/>
                  </a:lnTo>
                  <a:lnTo>
                    <a:pt x="778" y="612"/>
                  </a:lnTo>
                  <a:lnTo>
                    <a:pt x="799" y="617"/>
                  </a:lnTo>
                  <a:lnTo>
                    <a:pt x="799" y="617"/>
                  </a:lnTo>
                  <a:lnTo>
                    <a:pt x="809" y="620"/>
                  </a:lnTo>
                  <a:lnTo>
                    <a:pt x="819" y="620"/>
                  </a:lnTo>
                  <a:lnTo>
                    <a:pt x="819" y="620"/>
                  </a:lnTo>
                  <a:lnTo>
                    <a:pt x="821" y="620"/>
                  </a:lnTo>
                  <a:lnTo>
                    <a:pt x="822" y="619"/>
                  </a:lnTo>
                  <a:lnTo>
                    <a:pt x="824" y="615"/>
                  </a:lnTo>
                  <a:lnTo>
                    <a:pt x="822" y="610"/>
                  </a:lnTo>
                  <a:lnTo>
                    <a:pt x="822" y="608"/>
                  </a:lnTo>
                  <a:lnTo>
                    <a:pt x="822" y="608"/>
                  </a:lnTo>
                  <a:lnTo>
                    <a:pt x="824" y="606"/>
                  </a:lnTo>
                  <a:lnTo>
                    <a:pt x="826" y="606"/>
                  </a:lnTo>
                  <a:lnTo>
                    <a:pt x="832" y="609"/>
                  </a:lnTo>
                  <a:lnTo>
                    <a:pt x="839" y="610"/>
                  </a:lnTo>
                  <a:lnTo>
                    <a:pt x="843" y="612"/>
                  </a:lnTo>
                  <a:lnTo>
                    <a:pt x="846" y="610"/>
                  </a:lnTo>
                  <a:lnTo>
                    <a:pt x="846" y="610"/>
                  </a:lnTo>
                  <a:lnTo>
                    <a:pt x="849" y="609"/>
                  </a:lnTo>
                  <a:lnTo>
                    <a:pt x="852" y="608"/>
                  </a:lnTo>
                  <a:lnTo>
                    <a:pt x="858" y="600"/>
                  </a:lnTo>
                  <a:lnTo>
                    <a:pt x="863" y="593"/>
                  </a:lnTo>
                  <a:lnTo>
                    <a:pt x="869" y="588"/>
                  </a:lnTo>
                  <a:lnTo>
                    <a:pt x="869" y="588"/>
                  </a:lnTo>
                  <a:lnTo>
                    <a:pt x="872" y="585"/>
                  </a:lnTo>
                  <a:lnTo>
                    <a:pt x="872" y="583"/>
                  </a:lnTo>
                  <a:lnTo>
                    <a:pt x="870" y="582"/>
                  </a:lnTo>
                  <a:lnTo>
                    <a:pt x="865" y="579"/>
                  </a:lnTo>
                  <a:lnTo>
                    <a:pt x="856" y="579"/>
                  </a:lnTo>
                  <a:lnTo>
                    <a:pt x="856" y="579"/>
                  </a:lnTo>
                  <a:lnTo>
                    <a:pt x="848" y="579"/>
                  </a:lnTo>
                  <a:lnTo>
                    <a:pt x="841" y="578"/>
                  </a:lnTo>
                  <a:lnTo>
                    <a:pt x="835" y="575"/>
                  </a:lnTo>
                  <a:lnTo>
                    <a:pt x="829" y="571"/>
                  </a:lnTo>
                  <a:lnTo>
                    <a:pt x="829" y="571"/>
                  </a:lnTo>
                  <a:lnTo>
                    <a:pt x="825" y="566"/>
                  </a:lnTo>
                  <a:lnTo>
                    <a:pt x="824" y="563"/>
                  </a:lnTo>
                  <a:lnTo>
                    <a:pt x="826" y="562"/>
                  </a:lnTo>
                  <a:lnTo>
                    <a:pt x="831" y="562"/>
                  </a:lnTo>
                  <a:lnTo>
                    <a:pt x="831" y="562"/>
                  </a:lnTo>
                  <a:lnTo>
                    <a:pt x="838" y="565"/>
                  </a:lnTo>
                  <a:lnTo>
                    <a:pt x="846" y="569"/>
                  </a:lnTo>
                  <a:lnTo>
                    <a:pt x="855" y="575"/>
                  </a:lnTo>
                  <a:lnTo>
                    <a:pt x="862" y="578"/>
                  </a:lnTo>
                  <a:lnTo>
                    <a:pt x="862" y="578"/>
                  </a:lnTo>
                  <a:lnTo>
                    <a:pt x="865" y="576"/>
                  </a:lnTo>
                  <a:lnTo>
                    <a:pt x="868" y="575"/>
                  </a:lnTo>
                  <a:lnTo>
                    <a:pt x="875" y="571"/>
                  </a:lnTo>
                  <a:lnTo>
                    <a:pt x="886" y="559"/>
                  </a:lnTo>
                  <a:lnTo>
                    <a:pt x="886" y="559"/>
                  </a:lnTo>
                  <a:lnTo>
                    <a:pt x="888" y="558"/>
                  </a:lnTo>
                  <a:lnTo>
                    <a:pt x="888" y="556"/>
                  </a:lnTo>
                  <a:lnTo>
                    <a:pt x="885" y="555"/>
                  </a:lnTo>
                  <a:lnTo>
                    <a:pt x="878" y="551"/>
                  </a:lnTo>
                  <a:lnTo>
                    <a:pt x="878" y="551"/>
                  </a:lnTo>
                  <a:lnTo>
                    <a:pt x="876" y="549"/>
                  </a:lnTo>
                  <a:lnTo>
                    <a:pt x="876" y="548"/>
                  </a:lnTo>
                  <a:lnTo>
                    <a:pt x="879" y="546"/>
                  </a:lnTo>
                  <a:lnTo>
                    <a:pt x="889" y="545"/>
                  </a:lnTo>
                  <a:lnTo>
                    <a:pt x="889" y="545"/>
                  </a:lnTo>
                  <a:lnTo>
                    <a:pt x="893" y="546"/>
                  </a:lnTo>
                  <a:lnTo>
                    <a:pt x="896" y="548"/>
                  </a:lnTo>
                  <a:lnTo>
                    <a:pt x="900" y="552"/>
                  </a:lnTo>
                  <a:lnTo>
                    <a:pt x="900" y="552"/>
                  </a:lnTo>
                  <a:lnTo>
                    <a:pt x="903" y="553"/>
                  </a:lnTo>
                  <a:lnTo>
                    <a:pt x="907" y="552"/>
                  </a:lnTo>
                  <a:lnTo>
                    <a:pt x="917" y="551"/>
                  </a:lnTo>
                  <a:lnTo>
                    <a:pt x="917" y="551"/>
                  </a:lnTo>
                  <a:lnTo>
                    <a:pt x="919" y="551"/>
                  </a:lnTo>
                  <a:lnTo>
                    <a:pt x="919" y="549"/>
                  </a:lnTo>
                  <a:lnTo>
                    <a:pt x="917" y="546"/>
                  </a:lnTo>
                  <a:lnTo>
                    <a:pt x="913" y="542"/>
                  </a:lnTo>
                  <a:lnTo>
                    <a:pt x="907" y="539"/>
                  </a:lnTo>
                  <a:lnTo>
                    <a:pt x="907" y="539"/>
                  </a:lnTo>
                  <a:lnTo>
                    <a:pt x="906" y="538"/>
                  </a:lnTo>
                  <a:lnTo>
                    <a:pt x="905" y="536"/>
                  </a:lnTo>
                  <a:lnTo>
                    <a:pt x="905" y="535"/>
                  </a:lnTo>
                  <a:lnTo>
                    <a:pt x="906" y="535"/>
                  </a:lnTo>
                  <a:lnTo>
                    <a:pt x="907" y="534"/>
                  </a:lnTo>
                  <a:lnTo>
                    <a:pt x="910" y="534"/>
                  </a:lnTo>
                  <a:lnTo>
                    <a:pt x="910" y="535"/>
                  </a:lnTo>
                  <a:lnTo>
                    <a:pt x="910" y="535"/>
                  </a:lnTo>
                  <a:lnTo>
                    <a:pt x="913" y="538"/>
                  </a:lnTo>
                  <a:lnTo>
                    <a:pt x="916" y="539"/>
                  </a:lnTo>
                  <a:lnTo>
                    <a:pt x="919" y="542"/>
                  </a:lnTo>
                  <a:lnTo>
                    <a:pt x="922" y="545"/>
                  </a:lnTo>
                  <a:lnTo>
                    <a:pt x="922" y="545"/>
                  </a:lnTo>
                  <a:lnTo>
                    <a:pt x="925" y="549"/>
                  </a:lnTo>
                  <a:lnTo>
                    <a:pt x="927" y="549"/>
                  </a:lnTo>
                  <a:lnTo>
                    <a:pt x="936" y="545"/>
                  </a:lnTo>
                  <a:lnTo>
                    <a:pt x="936" y="545"/>
                  </a:lnTo>
                  <a:lnTo>
                    <a:pt x="940" y="543"/>
                  </a:lnTo>
                  <a:lnTo>
                    <a:pt x="944" y="541"/>
                  </a:lnTo>
                  <a:lnTo>
                    <a:pt x="950" y="534"/>
                  </a:lnTo>
                  <a:lnTo>
                    <a:pt x="950" y="534"/>
                  </a:lnTo>
                  <a:lnTo>
                    <a:pt x="953" y="532"/>
                  </a:lnTo>
                  <a:lnTo>
                    <a:pt x="954" y="532"/>
                  </a:lnTo>
                  <a:lnTo>
                    <a:pt x="957" y="531"/>
                  </a:lnTo>
                  <a:lnTo>
                    <a:pt x="960" y="528"/>
                  </a:lnTo>
                  <a:lnTo>
                    <a:pt x="960" y="528"/>
                  </a:lnTo>
                  <a:lnTo>
                    <a:pt x="960" y="525"/>
                  </a:lnTo>
                  <a:lnTo>
                    <a:pt x="962" y="524"/>
                  </a:lnTo>
                  <a:lnTo>
                    <a:pt x="960" y="518"/>
                  </a:lnTo>
                  <a:lnTo>
                    <a:pt x="956" y="514"/>
                  </a:lnTo>
                  <a:lnTo>
                    <a:pt x="952" y="511"/>
                  </a:lnTo>
                  <a:lnTo>
                    <a:pt x="952" y="511"/>
                  </a:lnTo>
                  <a:lnTo>
                    <a:pt x="949" y="508"/>
                  </a:lnTo>
                  <a:lnTo>
                    <a:pt x="949" y="505"/>
                  </a:lnTo>
                  <a:lnTo>
                    <a:pt x="949" y="502"/>
                  </a:lnTo>
                  <a:lnTo>
                    <a:pt x="946" y="499"/>
                  </a:lnTo>
                  <a:lnTo>
                    <a:pt x="946" y="499"/>
                  </a:lnTo>
                  <a:lnTo>
                    <a:pt x="943" y="497"/>
                  </a:lnTo>
                  <a:lnTo>
                    <a:pt x="942" y="494"/>
                  </a:lnTo>
                  <a:lnTo>
                    <a:pt x="943" y="492"/>
                  </a:lnTo>
                  <a:lnTo>
                    <a:pt x="947" y="492"/>
                  </a:lnTo>
                  <a:lnTo>
                    <a:pt x="947" y="492"/>
                  </a:lnTo>
                  <a:lnTo>
                    <a:pt x="952" y="492"/>
                  </a:lnTo>
                  <a:lnTo>
                    <a:pt x="956" y="492"/>
                  </a:lnTo>
                  <a:lnTo>
                    <a:pt x="960" y="489"/>
                  </a:lnTo>
                  <a:lnTo>
                    <a:pt x="963" y="487"/>
                  </a:lnTo>
                  <a:lnTo>
                    <a:pt x="963" y="487"/>
                  </a:lnTo>
                  <a:lnTo>
                    <a:pt x="963" y="485"/>
                  </a:lnTo>
                  <a:lnTo>
                    <a:pt x="963" y="484"/>
                  </a:lnTo>
                  <a:lnTo>
                    <a:pt x="960" y="481"/>
                  </a:lnTo>
                  <a:lnTo>
                    <a:pt x="957" y="479"/>
                  </a:lnTo>
                  <a:lnTo>
                    <a:pt x="957" y="478"/>
                  </a:lnTo>
                  <a:lnTo>
                    <a:pt x="959" y="477"/>
                  </a:lnTo>
                  <a:lnTo>
                    <a:pt x="959" y="477"/>
                  </a:lnTo>
                  <a:lnTo>
                    <a:pt x="962" y="475"/>
                  </a:lnTo>
                  <a:lnTo>
                    <a:pt x="960" y="472"/>
                  </a:lnTo>
                  <a:lnTo>
                    <a:pt x="957" y="471"/>
                  </a:lnTo>
                  <a:lnTo>
                    <a:pt x="953" y="470"/>
                  </a:lnTo>
                  <a:lnTo>
                    <a:pt x="953" y="470"/>
                  </a:lnTo>
                  <a:lnTo>
                    <a:pt x="949" y="470"/>
                  </a:lnTo>
                  <a:lnTo>
                    <a:pt x="944" y="468"/>
                  </a:lnTo>
                  <a:lnTo>
                    <a:pt x="942" y="465"/>
                  </a:lnTo>
                  <a:lnTo>
                    <a:pt x="942" y="461"/>
                  </a:lnTo>
                  <a:lnTo>
                    <a:pt x="942" y="461"/>
                  </a:lnTo>
                  <a:lnTo>
                    <a:pt x="940" y="460"/>
                  </a:lnTo>
                  <a:lnTo>
                    <a:pt x="939" y="460"/>
                  </a:lnTo>
                  <a:lnTo>
                    <a:pt x="935" y="458"/>
                  </a:lnTo>
                  <a:lnTo>
                    <a:pt x="929" y="458"/>
                  </a:lnTo>
                  <a:lnTo>
                    <a:pt x="923" y="457"/>
                  </a:lnTo>
                  <a:lnTo>
                    <a:pt x="923" y="457"/>
                  </a:lnTo>
                  <a:lnTo>
                    <a:pt x="916" y="455"/>
                  </a:lnTo>
                  <a:lnTo>
                    <a:pt x="909" y="454"/>
                  </a:lnTo>
                  <a:lnTo>
                    <a:pt x="898" y="454"/>
                  </a:lnTo>
                  <a:lnTo>
                    <a:pt x="898" y="454"/>
                  </a:lnTo>
                  <a:lnTo>
                    <a:pt x="896" y="455"/>
                  </a:lnTo>
                  <a:lnTo>
                    <a:pt x="896" y="457"/>
                  </a:lnTo>
                  <a:lnTo>
                    <a:pt x="895" y="462"/>
                  </a:lnTo>
                  <a:lnTo>
                    <a:pt x="896" y="467"/>
                  </a:lnTo>
                  <a:lnTo>
                    <a:pt x="898" y="470"/>
                  </a:lnTo>
                  <a:lnTo>
                    <a:pt x="899" y="470"/>
                  </a:lnTo>
                  <a:lnTo>
                    <a:pt x="899" y="470"/>
                  </a:lnTo>
                  <a:lnTo>
                    <a:pt x="903" y="471"/>
                  </a:lnTo>
                  <a:lnTo>
                    <a:pt x="905" y="474"/>
                  </a:lnTo>
                  <a:lnTo>
                    <a:pt x="906" y="475"/>
                  </a:lnTo>
                  <a:lnTo>
                    <a:pt x="905" y="478"/>
                  </a:lnTo>
                  <a:lnTo>
                    <a:pt x="905" y="478"/>
                  </a:lnTo>
                  <a:lnTo>
                    <a:pt x="902" y="479"/>
                  </a:lnTo>
                  <a:lnTo>
                    <a:pt x="902" y="482"/>
                  </a:lnTo>
                  <a:lnTo>
                    <a:pt x="903" y="484"/>
                  </a:lnTo>
                  <a:lnTo>
                    <a:pt x="902" y="485"/>
                  </a:lnTo>
                  <a:lnTo>
                    <a:pt x="902" y="485"/>
                  </a:lnTo>
                  <a:lnTo>
                    <a:pt x="899" y="484"/>
                  </a:lnTo>
                  <a:lnTo>
                    <a:pt x="895" y="485"/>
                  </a:lnTo>
                  <a:lnTo>
                    <a:pt x="892" y="487"/>
                  </a:lnTo>
                  <a:lnTo>
                    <a:pt x="890" y="492"/>
                  </a:lnTo>
                  <a:lnTo>
                    <a:pt x="890" y="492"/>
                  </a:lnTo>
                  <a:lnTo>
                    <a:pt x="889" y="502"/>
                  </a:lnTo>
                  <a:lnTo>
                    <a:pt x="886" y="505"/>
                  </a:lnTo>
                  <a:lnTo>
                    <a:pt x="883" y="508"/>
                  </a:lnTo>
                  <a:lnTo>
                    <a:pt x="883" y="508"/>
                  </a:lnTo>
                  <a:lnTo>
                    <a:pt x="882" y="508"/>
                  </a:lnTo>
                  <a:lnTo>
                    <a:pt x="880" y="508"/>
                  </a:lnTo>
                  <a:lnTo>
                    <a:pt x="879" y="504"/>
                  </a:lnTo>
                  <a:lnTo>
                    <a:pt x="879" y="499"/>
                  </a:lnTo>
                  <a:lnTo>
                    <a:pt x="878" y="498"/>
                  </a:lnTo>
                  <a:lnTo>
                    <a:pt x="876" y="498"/>
                  </a:lnTo>
                  <a:lnTo>
                    <a:pt x="876" y="498"/>
                  </a:lnTo>
                  <a:lnTo>
                    <a:pt x="875" y="498"/>
                  </a:lnTo>
                  <a:lnTo>
                    <a:pt x="873" y="499"/>
                  </a:lnTo>
                  <a:lnTo>
                    <a:pt x="870" y="504"/>
                  </a:lnTo>
                  <a:lnTo>
                    <a:pt x="872" y="508"/>
                  </a:lnTo>
                  <a:lnTo>
                    <a:pt x="872" y="509"/>
                  </a:lnTo>
                  <a:lnTo>
                    <a:pt x="873" y="511"/>
                  </a:lnTo>
                  <a:lnTo>
                    <a:pt x="873" y="511"/>
                  </a:lnTo>
                  <a:lnTo>
                    <a:pt x="876" y="512"/>
                  </a:lnTo>
                  <a:lnTo>
                    <a:pt x="878" y="514"/>
                  </a:lnTo>
                  <a:lnTo>
                    <a:pt x="880" y="521"/>
                  </a:lnTo>
                  <a:lnTo>
                    <a:pt x="880" y="521"/>
                  </a:lnTo>
                  <a:lnTo>
                    <a:pt x="880" y="522"/>
                  </a:lnTo>
                  <a:lnTo>
                    <a:pt x="879" y="522"/>
                  </a:lnTo>
                  <a:lnTo>
                    <a:pt x="876" y="524"/>
                  </a:lnTo>
                  <a:lnTo>
                    <a:pt x="872" y="525"/>
                  </a:lnTo>
                  <a:lnTo>
                    <a:pt x="870" y="526"/>
                  </a:lnTo>
                  <a:lnTo>
                    <a:pt x="869" y="528"/>
                  </a:lnTo>
                  <a:lnTo>
                    <a:pt x="869" y="528"/>
                  </a:lnTo>
                  <a:lnTo>
                    <a:pt x="866" y="531"/>
                  </a:lnTo>
                  <a:lnTo>
                    <a:pt x="865" y="528"/>
                  </a:lnTo>
                  <a:lnTo>
                    <a:pt x="862" y="525"/>
                  </a:lnTo>
                  <a:lnTo>
                    <a:pt x="859" y="521"/>
                  </a:lnTo>
                  <a:lnTo>
                    <a:pt x="859" y="521"/>
                  </a:lnTo>
                  <a:lnTo>
                    <a:pt x="852" y="514"/>
                  </a:lnTo>
                  <a:lnTo>
                    <a:pt x="849" y="508"/>
                  </a:lnTo>
                  <a:lnTo>
                    <a:pt x="849" y="504"/>
                  </a:lnTo>
                  <a:lnTo>
                    <a:pt x="849" y="504"/>
                  </a:lnTo>
                  <a:lnTo>
                    <a:pt x="849" y="501"/>
                  </a:lnTo>
                  <a:lnTo>
                    <a:pt x="851" y="499"/>
                  </a:lnTo>
                  <a:lnTo>
                    <a:pt x="856" y="497"/>
                  </a:lnTo>
                  <a:lnTo>
                    <a:pt x="856" y="497"/>
                  </a:lnTo>
                  <a:lnTo>
                    <a:pt x="858" y="497"/>
                  </a:lnTo>
                  <a:lnTo>
                    <a:pt x="858" y="494"/>
                  </a:lnTo>
                  <a:lnTo>
                    <a:pt x="855" y="487"/>
                  </a:lnTo>
                  <a:lnTo>
                    <a:pt x="855" y="487"/>
                  </a:lnTo>
                  <a:lnTo>
                    <a:pt x="855" y="482"/>
                  </a:lnTo>
                  <a:lnTo>
                    <a:pt x="852" y="481"/>
                  </a:lnTo>
                  <a:lnTo>
                    <a:pt x="849" y="479"/>
                  </a:lnTo>
                  <a:lnTo>
                    <a:pt x="845" y="475"/>
                  </a:lnTo>
                  <a:lnTo>
                    <a:pt x="845" y="475"/>
                  </a:lnTo>
                  <a:lnTo>
                    <a:pt x="841" y="471"/>
                  </a:lnTo>
                  <a:lnTo>
                    <a:pt x="836" y="470"/>
                  </a:lnTo>
                  <a:lnTo>
                    <a:pt x="832" y="470"/>
                  </a:lnTo>
                  <a:lnTo>
                    <a:pt x="829" y="472"/>
                  </a:lnTo>
                  <a:lnTo>
                    <a:pt x="829" y="472"/>
                  </a:lnTo>
                  <a:lnTo>
                    <a:pt x="828" y="475"/>
                  </a:lnTo>
                  <a:lnTo>
                    <a:pt x="828" y="478"/>
                  </a:lnTo>
                  <a:lnTo>
                    <a:pt x="826" y="481"/>
                  </a:lnTo>
                  <a:lnTo>
                    <a:pt x="824" y="484"/>
                  </a:lnTo>
                  <a:lnTo>
                    <a:pt x="824" y="484"/>
                  </a:lnTo>
                  <a:lnTo>
                    <a:pt x="821" y="487"/>
                  </a:lnTo>
                  <a:lnTo>
                    <a:pt x="819" y="491"/>
                  </a:lnTo>
                  <a:lnTo>
                    <a:pt x="819" y="494"/>
                  </a:lnTo>
                  <a:lnTo>
                    <a:pt x="818" y="495"/>
                  </a:lnTo>
                  <a:lnTo>
                    <a:pt x="816" y="497"/>
                  </a:lnTo>
                  <a:lnTo>
                    <a:pt x="816" y="497"/>
                  </a:lnTo>
                  <a:lnTo>
                    <a:pt x="815" y="495"/>
                  </a:lnTo>
                  <a:lnTo>
                    <a:pt x="815" y="494"/>
                  </a:lnTo>
                  <a:lnTo>
                    <a:pt x="814" y="488"/>
                  </a:lnTo>
                  <a:lnTo>
                    <a:pt x="814" y="481"/>
                  </a:lnTo>
                  <a:lnTo>
                    <a:pt x="812" y="478"/>
                  </a:lnTo>
                  <a:lnTo>
                    <a:pt x="811" y="477"/>
                  </a:lnTo>
                  <a:lnTo>
                    <a:pt x="811" y="477"/>
                  </a:lnTo>
                  <a:lnTo>
                    <a:pt x="809" y="475"/>
                  </a:lnTo>
                  <a:lnTo>
                    <a:pt x="809" y="474"/>
                  </a:lnTo>
                  <a:lnTo>
                    <a:pt x="811" y="471"/>
                  </a:lnTo>
                  <a:lnTo>
                    <a:pt x="814" y="470"/>
                  </a:lnTo>
                  <a:lnTo>
                    <a:pt x="814" y="470"/>
                  </a:lnTo>
                  <a:lnTo>
                    <a:pt x="816" y="468"/>
                  </a:lnTo>
                  <a:lnTo>
                    <a:pt x="819" y="467"/>
                  </a:lnTo>
                  <a:lnTo>
                    <a:pt x="819" y="465"/>
                  </a:lnTo>
                  <a:lnTo>
                    <a:pt x="818" y="464"/>
                  </a:lnTo>
                  <a:lnTo>
                    <a:pt x="818" y="464"/>
                  </a:lnTo>
                  <a:lnTo>
                    <a:pt x="814" y="462"/>
                  </a:lnTo>
                  <a:lnTo>
                    <a:pt x="809" y="461"/>
                  </a:lnTo>
                  <a:lnTo>
                    <a:pt x="801" y="457"/>
                  </a:lnTo>
                  <a:lnTo>
                    <a:pt x="801" y="457"/>
                  </a:lnTo>
                  <a:lnTo>
                    <a:pt x="798" y="458"/>
                  </a:lnTo>
                  <a:lnTo>
                    <a:pt x="795" y="460"/>
                  </a:lnTo>
                  <a:lnTo>
                    <a:pt x="792" y="461"/>
                  </a:lnTo>
                  <a:lnTo>
                    <a:pt x="789" y="461"/>
                  </a:lnTo>
                  <a:lnTo>
                    <a:pt x="789" y="461"/>
                  </a:lnTo>
                  <a:lnTo>
                    <a:pt x="788" y="458"/>
                  </a:lnTo>
                  <a:lnTo>
                    <a:pt x="788" y="454"/>
                  </a:lnTo>
                  <a:lnTo>
                    <a:pt x="789" y="447"/>
                  </a:lnTo>
                  <a:lnTo>
                    <a:pt x="789" y="447"/>
                  </a:lnTo>
                  <a:lnTo>
                    <a:pt x="791" y="445"/>
                  </a:lnTo>
                  <a:lnTo>
                    <a:pt x="794" y="445"/>
                  </a:lnTo>
                  <a:lnTo>
                    <a:pt x="797" y="445"/>
                  </a:lnTo>
                  <a:lnTo>
                    <a:pt x="799" y="444"/>
                  </a:lnTo>
                  <a:lnTo>
                    <a:pt x="799" y="444"/>
                  </a:lnTo>
                  <a:lnTo>
                    <a:pt x="799" y="442"/>
                  </a:lnTo>
                  <a:lnTo>
                    <a:pt x="799" y="441"/>
                  </a:lnTo>
                  <a:lnTo>
                    <a:pt x="795" y="438"/>
                  </a:lnTo>
                  <a:lnTo>
                    <a:pt x="791" y="437"/>
                  </a:lnTo>
                  <a:lnTo>
                    <a:pt x="789" y="435"/>
                  </a:lnTo>
                  <a:lnTo>
                    <a:pt x="789" y="433"/>
                  </a:lnTo>
                  <a:lnTo>
                    <a:pt x="789" y="433"/>
                  </a:lnTo>
                  <a:lnTo>
                    <a:pt x="789" y="431"/>
                  </a:lnTo>
                  <a:lnTo>
                    <a:pt x="788" y="430"/>
                  </a:lnTo>
                  <a:lnTo>
                    <a:pt x="784" y="427"/>
                  </a:lnTo>
                  <a:lnTo>
                    <a:pt x="775" y="424"/>
                  </a:lnTo>
                  <a:lnTo>
                    <a:pt x="775" y="424"/>
                  </a:lnTo>
                  <a:lnTo>
                    <a:pt x="774" y="424"/>
                  </a:lnTo>
                  <a:lnTo>
                    <a:pt x="774" y="423"/>
                  </a:lnTo>
                  <a:lnTo>
                    <a:pt x="775" y="418"/>
                  </a:lnTo>
                  <a:lnTo>
                    <a:pt x="775" y="414"/>
                  </a:lnTo>
                  <a:lnTo>
                    <a:pt x="775" y="410"/>
                  </a:lnTo>
                  <a:lnTo>
                    <a:pt x="775" y="410"/>
                  </a:lnTo>
                  <a:lnTo>
                    <a:pt x="772" y="407"/>
                  </a:lnTo>
                  <a:lnTo>
                    <a:pt x="767" y="401"/>
                  </a:lnTo>
                  <a:lnTo>
                    <a:pt x="761" y="397"/>
                  </a:lnTo>
                  <a:lnTo>
                    <a:pt x="758" y="397"/>
                  </a:lnTo>
                  <a:lnTo>
                    <a:pt x="755" y="396"/>
                  </a:lnTo>
                  <a:lnTo>
                    <a:pt x="755" y="396"/>
                  </a:lnTo>
                  <a:lnTo>
                    <a:pt x="751" y="396"/>
                  </a:lnTo>
                  <a:lnTo>
                    <a:pt x="750" y="393"/>
                  </a:lnTo>
                  <a:lnTo>
                    <a:pt x="750" y="390"/>
                  </a:lnTo>
                  <a:lnTo>
                    <a:pt x="751" y="388"/>
                  </a:lnTo>
                  <a:lnTo>
                    <a:pt x="751" y="388"/>
                  </a:lnTo>
                  <a:lnTo>
                    <a:pt x="754" y="388"/>
                  </a:lnTo>
                  <a:lnTo>
                    <a:pt x="755" y="387"/>
                  </a:lnTo>
                  <a:lnTo>
                    <a:pt x="762" y="380"/>
                  </a:lnTo>
                  <a:lnTo>
                    <a:pt x="762" y="380"/>
                  </a:lnTo>
                  <a:lnTo>
                    <a:pt x="767" y="376"/>
                  </a:lnTo>
                  <a:lnTo>
                    <a:pt x="768" y="373"/>
                  </a:lnTo>
                  <a:lnTo>
                    <a:pt x="768" y="371"/>
                  </a:lnTo>
                  <a:lnTo>
                    <a:pt x="765" y="370"/>
                  </a:lnTo>
                  <a:lnTo>
                    <a:pt x="765" y="370"/>
                  </a:lnTo>
                  <a:lnTo>
                    <a:pt x="762" y="369"/>
                  </a:lnTo>
                  <a:lnTo>
                    <a:pt x="761" y="367"/>
                  </a:lnTo>
                  <a:lnTo>
                    <a:pt x="762" y="366"/>
                  </a:lnTo>
                  <a:lnTo>
                    <a:pt x="767" y="364"/>
                  </a:lnTo>
                  <a:lnTo>
                    <a:pt x="767" y="364"/>
                  </a:lnTo>
                  <a:lnTo>
                    <a:pt x="779" y="367"/>
                  </a:lnTo>
                  <a:lnTo>
                    <a:pt x="787" y="369"/>
                  </a:lnTo>
                  <a:lnTo>
                    <a:pt x="791" y="367"/>
                  </a:lnTo>
                  <a:lnTo>
                    <a:pt x="791" y="367"/>
                  </a:lnTo>
                  <a:lnTo>
                    <a:pt x="797" y="361"/>
                  </a:lnTo>
                  <a:lnTo>
                    <a:pt x="802" y="353"/>
                  </a:lnTo>
                  <a:lnTo>
                    <a:pt x="815" y="336"/>
                  </a:lnTo>
                  <a:lnTo>
                    <a:pt x="815" y="336"/>
                  </a:lnTo>
                  <a:lnTo>
                    <a:pt x="816" y="333"/>
                  </a:lnTo>
                  <a:lnTo>
                    <a:pt x="816" y="332"/>
                  </a:lnTo>
                  <a:lnTo>
                    <a:pt x="815" y="330"/>
                  </a:lnTo>
                  <a:lnTo>
                    <a:pt x="814" y="329"/>
                  </a:lnTo>
                  <a:lnTo>
                    <a:pt x="806" y="327"/>
                  </a:lnTo>
                  <a:lnTo>
                    <a:pt x="798" y="329"/>
                  </a:lnTo>
                  <a:lnTo>
                    <a:pt x="798" y="329"/>
                  </a:lnTo>
                  <a:lnTo>
                    <a:pt x="789" y="327"/>
                  </a:lnTo>
                  <a:lnTo>
                    <a:pt x="784" y="326"/>
                  </a:lnTo>
                  <a:lnTo>
                    <a:pt x="778" y="324"/>
                  </a:lnTo>
                  <a:lnTo>
                    <a:pt x="771" y="323"/>
                  </a:lnTo>
                  <a:lnTo>
                    <a:pt x="771" y="323"/>
                  </a:lnTo>
                  <a:lnTo>
                    <a:pt x="762" y="323"/>
                  </a:lnTo>
                  <a:lnTo>
                    <a:pt x="752" y="324"/>
                  </a:lnTo>
                  <a:lnTo>
                    <a:pt x="742" y="326"/>
                  </a:lnTo>
                  <a:lnTo>
                    <a:pt x="738" y="327"/>
                  </a:lnTo>
                  <a:lnTo>
                    <a:pt x="738" y="327"/>
                  </a:lnTo>
                  <a:lnTo>
                    <a:pt x="737" y="329"/>
                  </a:lnTo>
                  <a:lnTo>
                    <a:pt x="738" y="330"/>
                  </a:lnTo>
                  <a:lnTo>
                    <a:pt x="740" y="333"/>
                  </a:lnTo>
                  <a:lnTo>
                    <a:pt x="741" y="334"/>
                  </a:lnTo>
                  <a:lnTo>
                    <a:pt x="742" y="337"/>
                  </a:lnTo>
                  <a:lnTo>
                    <a:pt x="742" y="337"/>
                  </a:lnTo>
                  <a:lnTo>
                    <a:pt x="741" y="339"/>
                  </a:lnTo>
                  <a:lnTo>
                    <a:pt x="741" y="339"/>
                  </a:lnTo>
                  <a:lnTo>
                    <a:pt x="738" y="337"/>
                  </a:lnTo>
                  <a:lnTo>
                    <a:pt x="734" y="336"/>
                  </a:lnTo>
                  <a:lnTo>
                    <a:pt x="733" y="336"/>
                  </a:lnTo>
                  <a:lnTo>
                    <a:pt x="733" y="336"/>
                  </a:lnTo>
                  <a:lnTo>
                    <a:pt x="731" y="339"/>
                  </a:lnTo>
                  <a:lnTo>
                    <a:pt x="731" y="341"/>
                  </a:lnTo>
                  <a:lnTo>
                    <a:pt x="733" y="347"/>
                  </a:lnTo>
                  <a:lnTo>
                    <a:pt x="733" y="354"/>
                  </a:lnTo>
                  <a:lnTo>
                    <a:pt x="733" y="354"/>
                  </a:lnTo>
                  <a:lnTo>
                    <a:pt x="733" y="363"/>
                  </a:lnTo>
                  <a:lnTo>
                    <a:pt x="734" y="367"/>
                  </a:lnTo>
                  <a:lnTo>
                    <a:pt x="738" y="373"/>
                  </a:lnTo>
                  <a:lnTo>
                    <a:pt x="738" y="373"/>
                  </a:lnTo>
                  <a:lnTo>
                    <a:pt x="740" y="377"/>
                  </a:lnTo>
                  <a:lnTo>
                    <a:pt x="741" y="381"/>
                  </a:lnTo>
                  <a:lnTo>
                    <a:pt x="741" y="391"/>
                  </a:lnTo>
                  <a:lnTo>
                    <a:pt x="741" y="391"/>
                  </a:lnTo>
                  <a:lnTo>
                    <a:pt x="740" y="396"/>
                  </a:lnTo>
                  <a:lnTo>
                    <a:pt x="737" y="398"/>
                  </a:lnTo>
                  <a:lnTo>
                    <a:pt x="731" y="400"/>
                  </a:lnTo>
                  <a:lnTo>
                    <a:pt x="731" y="400"/>
                  </a:lnTo>
                  <a:lnTo>
                    <a:pt x="731" y="401"/>
                  </a:lnTo>
                  <a:lnTo>
                    <a:pt x="731" y="403"/>
                  </a:lnTo>
                  <a:lnTo>
                    <a:pt x="733" y="404"/>
                  </a:lnTo>
                  <a:lnTo>
                    <a:pt x="735" y="407"/>
                  </a:lnTo>
                  <a:lnTo>
                    <a:pt x="735" y="410"/>
                  </a:lnTo>
                  <a:lnTo>
                    <a:pt x="735" y="410"/>
                  </a:lnTo>
                  <a:lnTo>
                    <a:pt x="735" y="411"/>
                  </a:lnTo>
                  <a:lnTo>
                    <a:pt x="734" y="411"/>
                  </a:lnTo>
                  <a:lnTo>
                    <a:pt x="730" y="411"/>
                  </a:lnTo>
                  <a:lnTo>
                    <a:pt x="727" y="408"/>
                  </a:lnTo>
                  <a:lnTo>
                    <a:pt x="723" y="408"/>
                  </a:lnTo>
                  <a:lnTo>
                    <a:pt x="723" y="408"/>
                  </a:lnTo>
                  <a:lnTo>
                    <a:pt x="720" y="411"/>
                  </a:lnTo>
                  <a:lnTo>
                    <a:pt x="718" y="417"/>
                  </a:lnTo>
                  <a:lnTo>
                    <a:pt x="717" y="421"/>
                  </a:lnTo>
                  <a:lnTo>
                    <a:pt x="718" y="424"/>
                  </a:lnTo>
                  <a:lnTo>
                    <a:pt x="720" y="425"/>
                  </a:lnTo>
                  <a:lnTo>
                    <a:pt x="720" y="425"/>
                  </a:lnTo>
                  <a:lnTo>
                    <a:pt x="724" y="430"/>
                  </a:lnTo>
                  <a:lnTo>
                    <a:pt x="724" y="431"/>
                  </a:lnTo>
                  <a:lnTo>
                    <a:pt x="723" y="434"/>
                  </a:lnTo>
                  <a:lnTo>
                    <a:pt x="723" y="434"/>
                  </a:lnTo>
                  <a:lnTo>
                    <a:pt x="720" y="438"/>
                  </a:lnTo>
                  <a:lnTo>
                    <a:pt x="718" y="442"/>
                  </a:lnTo>
                  <a:lnTo>
                    <a:pt x="720" y="447"/>
                  </a:lnTo>
                  <a:lnTo>
                    <a:pt x="724" y="452"/>
                  </a:lnTo>
                  <a:lnTo>
                    <a:pt x="724" y="452"/>
                  </a:lnTo>
                  <a:lnTo>
                    <a:pt x="731" y="455"/>
                  </a:lnTo>
                  <a:lnTo>
                    <a:pt x="740" y="458"/>
                  </a:lnTo>
                  <a:lnTo>
                    <a:pt x="748" y="460"/>
                  </a:lnTo>
                  <a:lnTo>
                    <a:pt x="755" y="464"/>
                  </a:lnTo>
                  <a:lnTo>
                    <a:pt x="755" y="464"/>
                  </a:lnTo>
                  <a:lnTo>
                    <a:pt x="758" y="467"/>
                  </a:lnTo>
                  <a:lnTo>
                    <a:pt x="758" y="467"/>
                  </a:lnTo>
                  <a:lnTo>
                    <a:pt x="755" y="468"/>
                  </a:lnTo>
                  <a:lnTo>
                    <a:pt x="755" y="470"/>
                  </a:lnTo>
                  <a:lnTo>
                    <a:pt x="755" y="471"/>
                  </a:lnTo>
                  <a:lnTo>
                    <a:pt x="755" y="471"/>
                  </a:lnTo>
                  <a:lnTo>
                    <a:pt x="757" y="474"/>
                  </a:lnTo>
                  <a:lnTo>
                    <a:pt x="755" y="475"/>
                  </a:lnTo>
                  <a:lnTo>
                    <a:pt x="754" y="478"/>
                  </a:lnTo>
                  <a:lnTo>
                    <a:pt x="751" y="481"/>
                  </a:lnTo>
                  <a:lnTo>
                    <a:pt x="751" y="484"/>
                  </a:lnTo>
                  <a:lnTo>
                    <a:pt x="751" y="484"/>
                  </a:lnTo>
                  <a:lnTo>
                    <a:pt x="751" y="487"/>
                  </a:lnTo>
                  <a:lnTo>
                    <a:pt x="752" y="487"/>
                  </a:lnTo>
                  <a:lnTo>
                    <a:pt x="758" y="478"/>
                  </a:lnTo>
                  <a:lnTo>
                    <a:pt x="758" y="478"/>
                  </a:lnTo>
                  <a:lnTo>
                    <a:pt x="760" y="477"/>
                  </a:lnTo>
                  <a:lnTo>
                    <a:pt x="761" y="475"/>
                  </a:lnTo>
                  <a:lnTo>
                    <a:pt x="762" y="477"/>
                  </a:lnTo>
                  <a:lnTo>
                    <a:pt x="764" y="478"/>
                  </a:lnTo>
                  <a:lnTo>
                    <a:pt x="765" y="482"/>
                  </a:lnTo>
                  <a:lnTo>
                    <a:pt x="765" y="488"/>
                  </a:lnTo>
                  <a:lnTo>
                    <a:pt x="765" y="488"/>
                  </a:lnTo>
                  <a:lnTo>
                    <a:pt x="764" y="491"/>
                  </a:lnTo>
                  <a:lnTo>
                    <a:pt x="761" y="492"/>
                  </a:lnTo>
                  <a:lnTo>
                    <a:pt x="758" y="494"/>
                  </a:lnTo>
                  <a:lnTo>
                    <a:pt x="754" y="497"/>
                  </a:lnTo>
                  <a:lnTo>
                    <a:pt x="754" y="497"/>
                  </a:lnTo>
                  <a:lnTo>
                    <a:pt x="751" y="501"/>
                  </a:lnTo>
                  <a:lnTo>
                    <a:pt x="747" y="504"/>
                  </a:lnTo>
                  <a:lnTo>
                    <a:pt x="744" y="504"/>
                  </a:lnTo>
                  <a:lnTo>
                    <a:pt x="738" y="504"/>
                  </a:lnTo>
                  <a:lnTo>
                    <a:pt x="738" y="504"/>
                  </a:lnTo>
                  <a:lnTo>
                    <a:pt x="737" y="504"/>
                  </a:lnTo>
                  <a:lnTo>
                    <a:pt x="735" y="505"/>
                  </a:lnTo>
                  <a:lnTo>
                    <a:pt x="735" y="508"/>
                  </a:lnTo>
                  <a:lnTo>
                    <a:pt x="737" y="514"/>
                  </a:lnTo>
                  <a:lnTo>
                    <a:pt x="738" y="519"/>
                  </a:lnTo>
                  <a:lnTo>
                    <a:pt x="738" y="519"/>
                  </a:lnTo>
                  <a:lnTo>
                    <a:pt x="740" y="524"/>
                  </a:lnTo>
                  <a:lnTo>
                    <a:pt x="738" y="525"/>
                  </a:lnTo>
                  <a:lnTo>
                    <a:pt x="735" y="526"/>
                  </a:lnTo>
                  <a:lnTo>
                    <a:pt x="730" y="525"/>
                  </a:lnTo>
                  <a:lnTo>
                    <a:pt x="730" y="525"/>
                  </a:lnTo>
                  <a:lnTo>
                    <a:pt x="725" y="524"/>
                  </a:lnTo>
                  <a:lnTo>
                    <a:pt x="721" y="521"/>
                  </a:lnTo>
                  <a:lnTo>
                    <a:pt x="720" y="516"/>
                  </a:lnTo>
                  <a:lnTo>
                    <a:pt x="721" y="512"/>
                  </a:lnTo>
                  <a:lnTo>
                    <a:pt x="721" y="512"/>
                  </a:lnTo>
                  <a:lnTo>
                    <a:pt x="725" y="504"/>
                  </a:lnTo>
                  <a:lnTo>
                    <a:pt x="725" y="501"/>
                  </a:lnTo>
                  <a:lnTo>
                    <a:pt x="724" y="499"/>
                  </a:lnTo>
                  <a:lnTo>
                    <a:pt x="724" y="499"/>
                  </a:lnTo>
                  <a:lnTo>
                    <a:pt x="720" y="499"/>
                  </a:lnTo>
                  <a:lnTo>
                    <a:pt x="714" y="499"/>
                  </a:lnTo>
                  <a:lnTo>
                    <a:pt x="708" y="498"/>
                  </a:lnTo>
                  <a:lnTo>
                    <a:pt x="705" y="494"/>
                  </a:lnTo>
                  <a:lnTo>
                    <a:pt x="705" y="494"/>
                  </a:lnTo>
                  <a:lnTo>
                    <a:pt x="704" y="492"/>
                  </a:lnTo>
                  <a:lnTo>
                    <a:pt x="707" y="491"/>
                  </a:lnTo>
                  <a:lnTo>
                    <a:pt x="717" y="492"/>
                  </a:lnTo>
                  <a:lnTo>
                    <a:pt x="717" y="492"/>
                  </a:lnTo>
                  <a:lnTo>
                    <a:pt x="721" y="492"/>
                  </a:lnTo>
                  <a:lnTo>
                    <a:pt x="723" y="489"/>
                  </a:lnTo>
                  <a:lnTo>
                    <a:pt x="723" y="487"/>
                  </a:lnTo>
                  <a:lnTo>
                    <a:pt x="724" y="487"/>
                  </a:lnTo>
                  <a:lnTo>
                    <a:pt x="725" y="487"/>
                  </a:lnTo>
                  <a:lnTo>
                    <a:pt x="725" y="487"/>
                  </a:lnTo>
                  <a:lnTo>
                    <a:pt x="735" y="488"/>
                  </a:lnTo>
                  <a:lnTo>
                    <a:pt x="740" y="487"/>
                  </a:lnTo>
                  <a:lnTo>
                    <a:pt x="744" y="485"/>
                  </a:lnTo>
                  <a:lnTo>
                    <a:pt x="744" y="485"/>
                  </a:lnTo>
                  <a:lnTo>
                    <a:pt x="745" y="482"/>
                  </a:lnTo>
                  <a:lnTo>
                    <a:pt x="745" y="479"/>
                  </a:lnTo>
                  <a:lnTo>
                    <a:pt x="744" y="475"/>
                  </a:lnTo>
                  <a:lnTo>
                    <a:pt x="740" y="471"/>
                  </a:lnTo>
                  <a:lnTo>
                    <a:pt x="737" y="471"/>
                  </a:lnTo>
                  <a:lnTo>
                    <a:pt x="735" y="471"/>
                  </a:lnTo>
                  <a:lnTo>
                    <a:pt x="735" y="471"/>
                  </a:lnTo>
                  <a:lnTo>
                    <a:pt x="727" y="472"/>
                  </a:lnTo>
                  <a:lnTo>
                    <a:pt x="724" y="472"/>
                  </a:lnTo>
                  <a:lnTo>
                    <a:pt x="723" y="471"/>
                  </a:lnTo>
                  <a:lnTo>
                    <a:pt x="723" y="470"/>
                  </a:lnTo>
                  <a:lnTo>
                    <a:pt x="723" y="470"/>
                  </a:lnTo>
                  <a:lnTo>
                    <a:pt x="723" y="468"/>
                  </a:lnTo>
                  <a:lnTo>
                    <a:pt x="724" y="468"/>
                  </a:lnTo>
                  <a:lnTo>
                    <a:pt x="727" y="467"/>
                  </a:lnTo>
                  <a:lnTo>
                    <a:pt x="731" y="468"/>
                  </a:lnTo>
                  <a:lnTo>
                    <a:pt x="735" y="467"/>
                  </a:lnTo>
                  <a:lnTo>
                    <a:pt x="735" y="467"/>
                  </a:lnTo>
                  <a:lnTo>
                    <a:pt x="737" y="467"/>
                  </a:lnTo>
                  <a:lnTo>
                    <a:pt x="737" y="465"/>
                  </a:lnTo>
                  <a:lnTo>
                    <a:pt x="735" y="464"/>
                  </a:lnTo>
                  <a:lnTo>
                    <a:pt x="731" y="461"/>
                  </a:lnTo>
                  <a:lnTo>
                    <a:pt x="725" y="461"/>
                  </a:lnTo>
                  <a:lnTo>
                    <a:pt x="725" y="461"/>
                  </a:lnTo>
                  <a:lnTo>
                    <a:pt x="721" y="462"/>
                  </a:lnTo>
                  <a:lnTo>
                    <a:pt x="717" y="462"/>
                  </a:lnTo>
                  <a:lnTo>
                    <a:pt x="713" y="461"/>
                  </a:lnTo>
                  <a:lnTo>
                    <a:pt x="708" y="458"/>
                  </a:lnTo>
                  <a:lnTo>
                    <a:pt x="708" y="458"/>
                  </a:lnTo>
                  <a:lnTo>
                    <a:pt x="703" y="454"/>
                  </a:lnTo>
                  <a:lnTo>
                    <a:pt x="698" y="452"/>
                  </a:lnTo>
                  <a:lnTo>
                    <a:pt x="696" y="452"/>
                  </a:lnTo>
                  <a:lnTo>
                    <a:pt x="693" y="454"/>
                  </a:lnTo>
                  <a:lnTo>
                    <a:pt x="691" y="458"/>
                  </a:lnTo>
                  <a:lnTo>
                    <a:pt x="690" y="462"/>
                  </a:lnTo>
                  <a:lnTo>
                    <a:pt x="690" y="462"/>
                  </a:lnTo>
                  <a:lnTo>
                    <a:pt x="688" y="467"/>
                  </a:lnTo>
                  <a:lnTo>
                    <a:pt x="687" y="470"/>
                  </a:lnTo>
                  <a:lnTo>
                    <a:pt x="684" y="471"/>
                  </a:lnTo>
                  <a:lnTo>
                    <a:pt x="681" y="471"/>
                  </a:lnTo>
                  <a:lnTo>
                    <a:pt x="677" y="471"/>
                  </a:lnTo>
                  <a:lnTo>
                    <a:pt x="676" y="472"/>
                  </a:lnTo>
                  <a:lnTo>
                    <a:pt x="673" y="472"/>
                  </a:lnTo>
                  <a:lnTo>
                    <a:pt x="673" y="472"/>
                  </a:lnTo>
                  <a:lnTo>
                    <a:pt x="673" y="475"/>
                  </a:lnTo>
                  <a:lnTo>
                    <a:pt x="673" y="477"/>
                  </a:lnTo>
                  <a:lnTo>
                    <a:pt x="676" y="478"/>
                  </a:lnTo>
                  <a:lnTo>
                    <a:pt x="681" y="481"/>
                  </a:lnTo>
                  <a:lnTo>
                    <a:pt x="687" y="481"/>
                  </a:lnTo>
                  <a:lnTo>
                    <a:pt x="687" y="481"/>
                  </a:lnTo>
                  <a:lnTo>
                    <a:pt x="694" y="482"/>
                  </a:lnTo>
                  <a:lnTo>
                    <a:pt x="698" y="487"/>
                  </a:lnTo>
                  <a:lnTo>
                    <a:pt x="701" y="489"/>
                  </a:lnTo>
                  <a:lnTo>
                    <a:pt x="701" y="489"/>
                  </a:lnTo>
                  <a:lnTo>
                    <a:pt x="700" y="491"/>
                  </a:lnTo>
                  <a:lnTo>
                    <a:pt x="700" y="491"/>
                  </a:lnTo>
                  <a:lnTo>
                    <a:pt x="697" y="491"/>
                  </a:lnTo>
                  <a:lnTo>
                    <a:pt x="696" y="494"/>
                  </a:lnTo>
                  <a:lnTo>
                    <a:pt x="694" y="495"/>
                  </a:lnTo>
                  <a:lnTo>
                    <a:pt x="693" y="495"/>
                  </a:lnTo>
                  <a:lnTo>
                    <a:pt x="693" y="495"/>
                  </a:lnTo>
                  <a:lnTo>
                    <a:pt x="688" y="494"/>
                  </a:lnTo>
                  <a:lnTo>
                    <a:pt x="686" y="494"/>
                  </a:lnTo>
                  <a:lnTo>
                    <a:pt x="684" y="497"/>
                  </a:lnTo>
                  <a:lnTo>
                    <a:pt x="686" y="499"/>
                  </a:lnTo>
                  <a:lnTo>
                    <a:pt x="686" y="499"/>
                  </a:lnTo>
                  <a:lnTo>
                    <a:pt x="687" y="502"/>
                  </a:lnTo>
                  <a:lnTo>
                    <a:pt x="687" y="504"/>
                  </a:lnTo>
                  <a:lnTo>
                    <a:pt x="686" y="507"/>
                  </a:lnTo>
                  <a:lnTo>
                    <a:pt x="684" y="509"/>
                  </a:lnTo>
                  <a:lnTo>
                    <a:pt x="684" y="509"/>
                  </a:lnTo>
                  <a:lnTo>
                    <a:pt x="684" y="511"/>
                  </a:lnTo>
                  <a:lnTo>
                    <a:pt x="684" y="511"/>
                  </a:lnTo>
                  <a:lnTo>
                    <a:pt x="680" y="511"/>
                  </a:lnTo>
                  <a:lnTo>
                    <a:pt x="670" y="509"/>
                  </a:lnTo>
                  <a:lnTo>
                    <a:pt x="670" y="509"/>
                  </a:lnTo>
                  <a:lnTo>
                    <a:pt x="663" y="509"/>
                  </a:lnTo>
                  <a:lnTo>
                    <a:pt x="656" y="509"/>
                  </a:lnTo>
                  <a:lnTo>
                    <a:pt x="639" y="512"/>
                  </a:lnTo>
                  <a:lnTo>
                    <a:pt x="639" y="512"/>
                  </a:lnTo>
                  <a:lnTo>
                    <a:pt x="632" y="514"/>
                  </a:lnTo>
                  <a:lnTo>
                    <a:pt x="623" y="512"/>
                  </a:lnTo>
                  <a:lnTo>
                    <a:pt x="617" y="509"/>
                  </a:lnTo>
                  <a:lnTo>
                    <a:pt x="613" y="507"/>
                  </a:lnTo>
                  <a:lnTo>
                    <a:pt x="613" y="507"/>
                  </a:lnTo>
                  <a:lnTo>
                    <a:pt x="610" y="504"/>
                  </a:lnTo>
                  <a:lnTo>
                    <a:pt x="606" y="504"/>
                  </a:lnTo>
                  <a:lnTo>
                    <a:pt x="596" y="502"/>
                  </a:lnTo>
                  <a:lnTo>
                    <a:pt x="596" y="502"/>
                  </a:lnTo>
                  <a:lnTo>
                    <a:pt x="592" y="502"/>
                  </a:lnTo>
                  <a:lnTo>
                    <a:pt x="590" y="499"/>
                  </a:lnTo>
                  <a:lnTo>
                    <a:pt x="587" y="497"/>
                  </a:lnTo>
                  <a:lnTo>
                    <a:pt x="582" y="495"/>
                  </a:lnTo>
                  <a:lnTo>
                    <a:pt x="582" y="495"/>
                  </a:lnTo>
                  <a:lnTo>
                    <a:pt x="579" y="495"/>
                  </a:lnTo>
                  <a:lnTo>
                    <a:pt x="577" y="494"/>
                  </a:lnTo>
                  <a:lnTo>
                    <a:pt x="575" y="491"/>
                  </a:lnTo>
                  <a:lnTo>
                    <a:pt x="573" y="482"/>
                  </a:lnTo>
                  <a:lnTo>
                    <a:pt x="573" y="482"/>
                  </a:lnTo>
                  <a:lnTo>
                    <a:pt x="573" y="481"/>
                  </a:lnTo>
                  <a:lnTo>
                    <a:pt x="570" y="481"/>
                  </a:lnTo>
                  <a:lnTo>
                    <a:pt x="563" y="479"/>
                  </a:lnTo>
                  <a:lnTo>
                    <a:pt x="555" y="481"/>
                  </a:lnTo>
                  <a:lnTo>
                    <a:pt x="548" y="484"/>
                  </a:lnTo>
                  <a:lnTo>
                    <a:pt x="548" y="484"/>
                  </a:lnTo>
                  <a:lnTo>
                    <a:pt x="542" y="487"/>
                  </a:lnTo>
                  <a:lnTo>
                    <a:pt x="535" y="488"/>
                  </a:lnTo>
                  <a:lnTo>
                    <a:pt x="528" y="489"/>
                  </a:lnTo>
                  <a:lnTo>
                    <a:pt x="526" y="492"/>
                  </a:lnTo>
                  <a:lnTo>
                    <a:pt x="523" y="494"/>
                  </a:lnTo>
                  <a:lnTo>
                    <a:pt x="523" y="494"/>
                  </a:lnTo>
                  <a:lnTo>
                    <a:pt x="523" y="498"/>
                  </a:lnTo>
                  <a:lnTo>
                    <a:pt x="525" y="501"/>
                  </a:lnTo>
                  <a:lnTo>
                    <a:pt x="528" y="501"/>
                  </a:lnTo>
                  <a:lnTo>
                    <a:pt x="531" y="501"/>
                  </a:lnTo>
                  <a:lnTo>
                    <a:pt x="531" y="501"/>
                  </a:lnTo>
                  <a:lnTo>
                    <a:pt x="535" y="499"/>
                  </a:lnTo>
                  <a:lnTo>
                    <a:pt x="536" y="498"/>
                  </a:lnTo>
                  <a:lnTo>
                    <a:pt x="540" y="497"/>
                  </a:lnTo>
                  <a:lnTo>
                    <a:pt x="546" y="497"/>
                  </a:lnTo>
                  <a:lnTo>
                    <a:pt x="546" y="497"/>
                  </a:lnTo>
                  <a:lnTo>
                    <a:pt x="549" y="497"/>
                  </a:lnTo>
                  <a:lnTo>
                    <a:pt x="553" y="495"/>
                  </a:lnTo>
                  <a:lnTo>
                    <a:pt x="559" y="492"/>
                  </a:lnTo>
                  <a:lnTo>
                    <a:pt x="563" y="489"/>
                  </a:lnTo>
                  <a:lnTo>
                    <a:pt x="566" y="489"/>
                  </a:lnTo>
                  <a:lnTo>
                    <a:pt x="567" y="489"/>
                  </a:lnTo>
                  <a:lnTo>
                    <a:pt x="567" y="489"/>
                  </a:lnTo>
                  <a:lnTo>
                    <a:pt x="567" y="492"/>
                  </a:lnTo>
                  <a:lnTo>
                    <a:pt x="566" y="494"/>
                  </a:lnTo>
                  <a:lnTo>
                    <a:pt x="559" y="498"/>
                  </a:lnTo>
                  <a:lnTo>
                    <a:pt x="549" y="502"/>
                  </a:lnTo>
                  <a:lnTo>
                    <a:pt x="540" y="504"/>
                  </a:lnTo>
                  <a:lnTo>
                    <a:pt x="540" y="504"/>
                  </a:lnTo>
                  <a:lnTo>
                    <a:pt x="538" y="505"/>
                  </a:lnTo>
                  <a:lnTo>
                    <a:pt x="536" y="507"/>
                  </a:lnTo>
                  <a:lnTo>
                    <a:pt x="535" y="508"/>
                  </a:lnTo>
                  <a:lnTo>
                    <a:pt x="535" y="511"/>
                  </a:lnTo>
                  <a:lnTo>
                    <a:pt x="538" y="516"/>
                  </a:lnTo>
                  <a:lnTo>
                    <a:pt x="543" y="526"/>
                  </a:lnTo>
                  <a:lnTo>
                    <a:pt x="543" y="526"/>
                  </a:lnTo>
                  <a:lnTo>
                    <a:pt x="545" y="529"/>
                  </a:lnTo>
                  <a:lnTo>
                    <a:pt x="546" y="532"/>
                  </a:lnTo>
                  <a:lnTo>
                    <a:pt x="545" y="534"/>
                  </a:lnTo>
                  <a:lnTo>
                    <a:pt x="545" y="535"/>
                  </a:lnTo>
                  <a:lnTo>
                    <a:pt x="540" y="535"/>
                  </a:lnTo>
                  <a:lnTo>
                    <a:pt x="539" y="536"/>
                  </a:lnTo>
                  <a:lnTo>
                    <a:pt x="539" y="538"/>
                  </a:lnTo>
                  <a:lnTo>
                    <a:pt x="539" y="538"/>
                  </a:lnTo>
                  <a:lnTo>
                    <a:pt x="538" y="539"/>
                  </a:lnTo>
                  <a:lnTo>
                    <a:pt x="536" y="541"/>
                  </a:lnTo>
                  <a:lnTo>
                    <a:pt x="532" y="539"/>
                  </a:lnTo>
                  <a:lnTo>
                    <a:pt x="528" y="536"/>
                  </a:lnTo>
                  <a:lnTo>
                    <a:pt x="528" y="535"/>
                  </a:lnTo>
                  <a:lnTo>
                    <a:pt x="529" y="534"/>
                  </a:lnTo>
                  <a:lnTo>
                    <a:pt x="529" y="534"/>
                  </a:lnTo>
                  <a:lnTo>
                    <a:pt x="532" y="532"/>
                  </a:lnTo>
                  <a:lnTo>
                    <a:pt x="532" y="528"/>
                  </a:lnTo>
                  <a:lnTo>
                    <a:pt x="531" y="524"/>
                  </a:lnTo>
                  <a:lnTo>
                    <a:pt x="528" y="521"/>
                  </a:lnTo>
                  <a:lnTo>
                    <a:pt x="528" y="521"/>
                  </a:lnTo>
                  <a:lnTo>
                    <a:pt x="523" y="519"/>
                  </a:lnTo>
                  <a:lnTo>
                    <a:pt x="521" y="518"/>
                  </a:lnTo>
                  <a:lnTo>
                    <a:pt x="519" y="518"/>
                  </a:lnTo>
                  <a:lnTo>
                    <a:pt x="519" y="516"/>
                  </a:lnTo>
                  <a:lnTo>
                    <a:pt x="519" y="516"/>
                  </a:lnTo>
                  <a:lnTo>
                    <a:pt x="518" y="514"/>
                  </a:lnTo>
                  <a:lnTo>
                    <a:pt x="516" y="514"/>
                  </a:lnTo>
                  <a:lnTo>
                    <a:pt x="512" y="514"/>
                  </a:lnTo>
                  <a:lnTo>
                    <a:pt x="508" y="512"/>
                  </a:lnTo>
                  <a:lnTo>
                    <a:pt x="508" y="512"/>
                  </a:lnTo>
                  <a:lnTo>
                    <a:pt x="502" y="508"/>
                  </a:lnTo>
                  <a:lnTo>
                    <a:pt x="498" y="508"/>
                  </a:lnTo>
                  <a:lnTo>
                    <a:pt x="494" y="509"/>
                  </a:lnTo>
                  <a:lnTo>
                    <a:pt x="494" y="509"/>
                  </a:lnTo>
                  <a:lnTo>
                    <a:pt x="489" y="511"/>
                  </a:lnTo>
                  <a:lnTo>
                    <a:pt x="482" y="512"/>
                  </a:lnTo>
                  <a:lnTo>
                    <a:pt x="465" y="514"/>
                  </a:lnTo>
                  <a:lnTo>
                    <a:pt x="465" y="514"/>
                  </a:lnTo>
                  <a:lnTo>
                    <a:pt x="451" y="515"/>
                  </a:lnTo>
                  <a:lnTo>
                    <a:pt x="437" y="515"/>
                  </a:lnTo>
                  <a:lnTo>
                    <a:pt x="425" y="514"/>
                  </a:lnTo>
                  <a:lnTo>
                    <a:pt x="420" y="512"/>
                  </a:lnTo>
                  <a:lnTo>
                    <a:pt x="417" y="511"/>
                  </a:lnTo>
                  <a:lnTo>
                    <a:pt x="417" y="511"/>
                  </a:lnTo>
                  <a:lnTo>
                    <a:pt x="417" y="508"/>
                  </a:lnTo>
                  <a:lnTo>
                    <a:pt x="417" y="507"/>
                  </a:lnTo>
                  <a:lnTo>
                    <a:pt x="422" y="502"/>
                  </a:lnTo>
                  <a:lnTo>
                    <a:pt x="430" y="499"/>
                  </a:lnTo>
                  <a:lnTo>
                    <a:pt x="435" y="498"/>
                  </a:lnTo>
                  <a:lnTo>
                    <a:pt x="435" y="498"/>
                  </a:lnTo>
                  <a:lnTo>
                    <a:pt x="438" y="498"/>
                  </a:lnTo>
                  <a:lnTo>
                    <a:pt x="437" y="495"/>
                  </a:lnTo>
                  <a:lnTo>
                    <a:pt x="434" y="491"/>
                  </a:lnTo>
                  <a:lnTo>
                    <a:pt x="430" y="487"/>
                  </a:lnTo>
                  <a:lnTo>
                    <a:pt x="430" y="487"/>
                  </a:lnTo>
                  <a:lnTo>
                    <a:pt x="422" y="482"/>
                  </a:lnTo>
                  <a:lnTo>
                    <a:pt x="412" y="479"/>
                  </a:lnTo>
                  <a:lnTo>
                    <a:pt x="407" y="478"/>
                  </a:lnTo>
                  <a:lnTo>
                    <a:pt x="404" y="478"/>
                  </a:lnTo>
                  <a:lnTo>
                    <a:pt x="404" y="479"/>
                  </a:lnTo>
                  <a:lnTo>
                    <a:pt x="404" y="479"/>
                  </a:lnTo>
                  <a:lnTo>
                    <a:pt x="402" y="481"/>
                  </a:lnTo>
                  <a:lnTo>
                    <a:pt x="401" y="481"/>
                  </a:lnTo>
                  <a:lnTo>
                    <a:pt x="397" y="481"/>
                  </a:lnTo>
                  <a:lnTo>
                    <a:pt x="380" y="478"/>
                  </a:lnTo>
                  <a:lnTo>
                    <a:pt x="380" y="478"/>
                  </a:lnTo>
                  <a:lnTo>
                    <a:pt x="371" y="475"/>
                  </a:lnTo>
                  <a:lnTo>
                    <a:pt x="367" y="472"/>
                  </a:lnTo>
                  <a:lnTo>
                    <a:pt x="361" y="471"/>
                  </a:lnTo>
                  <a:lnTo>
                    <a:pt x="357" y="470"/>
                  </a:lnTo>
                  <a:lnTo>
                    <a:pt x="357" y="470"/>
                  </a:lnTo>
                  <a:lnTo>
                    <a:pt x="350" y="470"/>
                  </a:lnTo>
                  <a:lnTo>
                    <a:pt x="341" y="468"/>
                  </a:lnTo>
                  <a:lnTo>
                    <a:pt x="333" y="464"/>
                  </a:lnTo>
                  <a:lnTo>
                    <a:pt x="326" y="460"/>
                  </a:lnTo>
                  <a:lnTo>
                    <a:pt x="326" y="460"/>
                  </a:lnTo>
                  <a:lnTo>
                    <a:pt x="321" y="457"/>
                  </a:lnTo>
                  <a:lnTo>
                    <a:pt x="316" y="455"/>
                  </a:lnTo>
                  <a:lnTo>
                    <a:pt x="304" y="454"/>
                  </a:lnTo>
                  <a:lnTo>
                    <a:pt x="294" y="457"/>
                  </a:lnTo>
                  <a:lnTo>
                    <a:pt x="290" y="458"/>
                  </a:lnTo>
                  <a:lnTo>
                    <a:pt x="289" y="461"/>
                  </a:lnTo>
                  <a:lnTo>
                    <a:pt x="289" y="461"/>
                  </a:lnTo>
                  <a:lnTo>
                    <a:pt x="286" y="465"/>
                  </a:lnTo>
                  <a:lnTo>
                    <a:pt x="282" y="467"/>
                  </a:lnTo>
                  <a:lnTo>
                    <a:pt x="276" y="468"/>
                  </a:lnTo>
                  <a:lnTo>
                    <a:pt x="270" y="468"/>
                  </a:lnTo>
                  <a:lnTo>
                    <a:pt x="270" y="468"/>
                  </a:lnTo>
                  <a:lnTo>
                    <a:pt x="269" y="467"/>
                  </a:lnTo>
                  <a:lnTo>
                    <a:pt x="267" y="467"/>
                  </a:lnTo>
                  <a:lnTo>
                    <a:pt x="269" y="462"/>
                  </a:lnTo>
                  <a:lnTo>
                    <a:pt x="272" y="460"/>
                  </a:lnTo>
                  <a:lnTo>
                    <a:pt x="272" y="458"/>
                  </a:lnTo>
                  <a:lnTo>
                    <a:pt x="272" y="457"/>
                  </a:lnTo>
                  <a:lnTo>
                    <a:pt x="272" y="457"/>
                  </a:lnTo>
                  <a:lnTo>
                    <a:pt x="269" y="455"/>
                  </a:lnTo>
                  <a:lnTo>
                    <a:pt x="269" y="451"/>
                  </a:lnTo>
                  <a:lnTo>
                    <a:pt x="269" y="447"/>
                  </a:lnTo>
                  <a:lnTo>
                    <a:pt x="267" y="445"/>
                  </a:lnTo>
                  <a:lnTo>
                    <a:pt x="266" y="445"/>
                  </a:lnTo>
                  <a:lnTo>
                    <a:pt x="266" y="445"/>
                  </a:lnTo>
                  <a:lnTo>
                    <a:pt x="263" y="445"/>
                  </a:lnTo>
                  <a:lnTo>
                    <a:pt x="262" y="448"/>
                  </a:lnTo>
                  <a:lnTo>
                    <a:pt x="257" y="457"/>
                  </a:lnTo>
                  <a:lnTo>
                    <a:pt x="252" y="464"/>
                  </a:lnTo>
                  <a:lnTo>
                    <a:pt x="247" y="467"/>
                  </a:lnTo>
                  <a:lnTo>
                    <a:pt x="245" y="468"/>
                  </a:lnTo>
                  <a:lnTo>
                    <a:pt x="245" y="468"/>
                  </a:lnTo>
                  <a:lnTo>
                    <a:pt x="240" y="467"/>
                  </a:lnTo>
                  <a:lnTo>
                    <a:pt x="237" y="464"/>
                  </a:lnTo>
                  <a:lnTo>
                    <a:pt x="232" y="454"/>
                  </a:lnTo>
                  <a:lnTo>
                    <a:pt x="226" y="444"/>
                  </a:lnTo>
                  <a:lnTo>
                    <a:pt x="223" y="438"/>
                  </a:lnTo>
                  <a:lnTo>
                    <a:pt x="220" y="435"/>
                  </a:lnTo>
                  <a:lnTo>
                    <a:pt x="220" y="435"/>
                  </a:lnTo>
                  <a:lnTo>
                    <a:pt x="213" y="433"/>
                  </a:lnTo>
                  <a:lnTo>
                    <a:pt x="209" y="431"/>
                  </a:lnTo>
                  <a:lnTo>
                    <a:pt x="208" y="431"/>
                  </a:lnTo>
                  <a:lnTo>
                    <a:pt x="208" y="433"/>
                  </a:lnTo>
                  <a:lnTo>
                    <a:pt x="210" y="438"/>
                  </a:lnTo>
                  <a:lnTo>
                    <a:pt x="210" y="438"/>
                  </a:lnTo>
                  <a:lnTo>
                    <a:pt x="212" y="441"/>
                  </a:lnTo>
                  <a:lnTo>
                    <a:pt x="212" y="442"/>
                  </a:lnTo>
                  <a:lnTo>
                    <a:pt x="212" y="444"/>
                  </a:lnTo>
                  <a:lnTo>
                    <a:pt x="210" y="444"/>
                  </a:lnTo>
                  <a:lnTo>
                    <a:pt x="206" y="445"/>
                  </a:lnTo>
                  <a:lnTo>
                    <a:pt x="205" y="445"/>
                  </a:lnTo>
                  <a:lnTo>
                    <a:pt x="205" y="448"/>
                  </a:lnTo>
                  <a:lnTo>
                    <a:pt x="205" y="448"/>
                  </a:lnTo>
                  <a:lnTo>
                    <a:pt x="205" y="450"/>
                  </a:lnTo>
                  <a:lnTo>
                    <a:pt x="203" y="452"/>
                  </a:lnTo>
                  <a:lnTo>
                    <a:pt x="199" y="457"/>
                  </a:lnTo>
                  <a:lnTo>
                    <a:pt x="195" y="458"/>
                  </a:lnTo>
                  <a:lnTo>
                    <a:pt x="193" y="460"/>
                  </a:lnTo>
                  <a:lnTo>
                    <a:pt x="193" y="458"/>
                  </a:lnTo>
                  <a:lnTo>
                    <a:pt x="193" y="458"/>
                  </a:lnTo>
                  <a:lnTo>
                    <a:pt x="192" y="455"/>
                  </a:lnTo>
                  <a:lnTo>
                    <a:pt x="188" y="454"/>
                  </a:lnTo>
                  <a:lnTo>
                    <a:pt x="183" y="455"/>
                  </a:lnTo>
                  <a:lnTo>
                    <a:pt x="178" y="461"/>
                  </a:lnTo>
                  <a:lnTo>
                    <a:pt x="178" y="461"/>
                  </a:lnTo>
                  <a:lnTo>
                    <a:pt x="171" y="467"/>
                  </a:lnTo>
                  <a:lnTo>
                    <a:pt x="166" y="468"/>
                  </a:lnTo>
                  <a:lnTo>
                    <a:pt x="163" y="468"/>
                  </a:lnTo>
                  <a:lnTo>
                    <a:pt x="162" y="465"/>
                  </a:lnTo>
                  <a:lnTo>
                    <a:pt x="162" y="465"/>
                  </a:lnTo>
                  <a:lnTo>
                    <a:pt x="161" y="465"/>
                  </a:lnTo>
                  <a:lnTo>
                    <a:pt x="158" y="465"/>
                  </a:lnTo>
                  <a:lnTo>
                    <a:pt x="149" y="470"/>
                  </a:lnTo>
                  <a:lnTo>
                    <a:pt x="141" y="475"/>
                  </a:lnTo>
                  <a:lnTo>
                    <a:pt x="138" y="477"/>
                  </a:lnTo>
                  <a:lnTo>
                    <a:pt x="136" y="479"/>
                  </a:lnTo>
                  <a:lnTo>
                    <a:pt x="136" y="479"/>
                  </a:lnTo>
                  <a:lnTo>
                    <a:pt x="136" y="482"/>
                  </a:lnTo>
                  <a:lnTo>
                    <a:pt x="135" y="484"/>
                  </a:lnTo>
                  <a:lnTo>
                    <a:pt x="131" y="485"/>
                  </a:lnTo>
                  <a:lnTo>
                    <a:pt x="126" y="487"/>
                  </a:lnTo>
                  <a:lnTo>
                    <a:pt x="126" y="487"/>
                  </a:lnTo>
                  <a:lnTo>
                    <a:pt x="124" y="485"/>
                  </a:lnTo>
                  <a:lnTo>
                    <a:pt x="124" y="482"/>
                  </a:lnTo>
                  <a:lnTo>
                    <a:pt x="126" y="479"/>
                  </a:lnTo>
                  <a:lnTo>
                    <a:pt x="131" y="477"/>
                  </a:lnTo>
                  <a:lnTo>
                    <a:pt x="131" y="477"/>
                  </a:lnTo>
                  <a:lnTo>
                    <a:pt x="145" y="468"/>
                  </a:lnTo>
                  <a:lnTo>
                    <a:pt x="154" y="462"/>
                  </a:lnTo>
                  <a:lnTo>
                    <a:pt x="161" y="460"/>
                  </a:lnTo>
                  <a:lnTo>
                    <a:pt x="161" y="460"/>
                  </a:lnTo>
                  <a:lnTo>
                    <a:pt x="169" y="458"/>
                  </a:lnTo>
                  <a:lnTo>
                    <a:pt x="176" y="454"/>
                  </a:lnTo>
                  <a:lnTo>
                    <a:pt x="183" y="451"/>
                  </a:lnTo>
                  <a:lnTo>
                    <a:pt x="186" y="450"/>
                  </a:lnTo>
                  <a:lnTo>
                    <a:pt x="186" y="447"/>
                  </a:lnTo>
                  <a:lnTo>
                    <a:pt x="186" y="447"/>
                  </a:lnTo>
                  <a:lnTo>
                    <a:pt x="186" y="447"/>
                  </a:lnTo>
                  <a:lnTo>
                    <a:pt x="185" y="445"/>
                  </a:lnTo>
                  <a:lnTo>
                    <a:pt x="182" y="445"/>
                  </a:lnTo>
                  <a:lnTo>
                    <a:pt x="178" y="445"/>
                  </a:lnTo>
                  <a:lnTo>
                    <a:pt x="172" y="445"/>
                  </a:lnTo>
                  <a:lnTo>
                    <a:pt x="172" y="445"/>
                  </a:lnTo>
                  <a:lnTo>
                    <a:pt x="168" y="445"/>
                  </a:lnTo>
                  <a:lnTo>
                    <a:pt x="162" y="448"/>
                  </a:lnTo>
                  <a:lnTo>
                    <a:pt x="148" y="455"/>
                  </a:lnTo>
                  <a:lnTo>
                    <a:pt x="148" y="455"/>
                  </a:lnTo>
                  <a:lnTo>
                    <a:pt x="141" y="458"/>
                  </a:lnTo>
                  <a:lnTo>
                    <a:pt x="134" y="460"/>
                  </a:lnTo>
                  <a:lnTo>
                    <a:pt x="129" y="461"/>
                  </a:lnTo>
                  <a:lnTo>
                    <a:pt x="129" y="462"/>
                  </a:lnTo>
                  <a:lnTo>
                    <a:pt x="129" y="464"/>
                  </a:lnTo>
                  <a:lnTo>
                    <a:pt x="129" y="464"/>
                  </a:lnTo>
                  <a:lnTo>
                    <a:pt x="129" y="465"/>
                  </a:lnTo>
                  <a:lnTo>
                    <a:pt x="129" y="467"/>
                  </a:lnTo>
                  <a:lnTo>
                    <a:pt x="126" y="467"/>
                  </a:lnTo>
                  <a:lnTo>
                    <a:pt x="121" y="465"/>
                  </a:lnTo>
                  <a:lnTo>
                    <a:pt x="119" y="465"/>
                  </a:lnTo>
                  <a:lnTo>
                    <a:pt x="118" y="467"/>
                  </a:lnTo>
                  <a:lnTo>
                    <a:pt x="118" y="467"/>
                  </a:lnTo>
                  <a:lnTo>
                    <a:pt x="117" y="468"/>
                  </a:lnTo>
                  <a:lnTo>
                    <a:pt x="114" y="468"/>
                  </a:lnTo>
                  <a:lnTo>
                    <a:pt x="114" y="467"/>
                  </a:lnTo>
                  <a:lnTo>
                    <a:pt x="115" y="464"/>
                  </a:lnTo>
                  <a:lnTo>
                    <a:pt x="115" y="464"/>
                  </a:lnTo>
                  <a:lnTo>
                    <a:pt x="115" y="464"/>
                  </a:lnTo>
                  <a:lnTo>
                    <a:pt x="115" y="462"/>
                  </a:lnTo>
                  <a:lnTo>
                    <a:pt x="112" y="461"/>
                  </a:lnTo>
                  <a:lnTo>
                    <a:pt x="108" y="460"/>
                  </a:lnTo>
                  <a:lnTo>
                    <a:pt x="107" y="460"/>
                  </a:lnTo>
                  <a:lnTo>
                    <a:pt x="107" y="461"/>
                  </a:lnTo>
                  <a:lnTo>
                    <a:pt x="107" y="461"/>
                  </a:lnTo>
                  <a:lnTo>
                    <a:pt x="105" y="462"/>
                  </a:lnTo>
                  <a:lnTo>
                    <a:pt x="104" y="465"/>
                  </a:lnTo>
                  <a:lnTo>
                    <a:pt x="101" y="467"/>
                  </a:lnTo>
                  <a:lnTo>
                    <a:pt x="95" y="467"/>
                  </a:lnTo>
                  <a:lnTo>
                    <a:pt x="95" y="467"/>
                  </a:lnTo>
                  <a:lnTo>
                    <a:pt x="90" y="468"/>
                  </a:lnTo>
                  <a:lnTo>
                    <a:pt x="84" y="470"/>
                  </a:lnTo>
                  <a:lnTo>
                    <a:pt x="82" y="474"/>
                  </a:lnTo>
                  <a:lnTo>
                    <a:pt x="82" y="475"/>
                  </a:lnTo>
                  <a:lnTo>
                    <a:pt x="84" y="477"/>
                  </a:lnTo>
                  <a:lnTo>
                    <a:pt x="84" y="477"/>
                  </a:lnTo>
                  <a:lnTo>
                    <a:pt x="91" y="482"/>
                  </a:lnTo>
                  <a:lnTo>
                    <a:pt x="91" y="484"/>
                  </a:lnTo>
                  <a:lnTo>
                    <a:pt x="91" y="487"/>
                  </a:lnTo>
                  <a:lnTo>
                    <a:pt x="91" y="487"/>
                  </a:lnTo>
                  <a:lnTo>
                    <a:pt x="90" y="487"/>
                  </a:lnTo>
                  <a:lnTo>
                    <a:pt x="87" y="487"/>
                  </a:lnTo>
                  <a:lnTo>
                    <a:pt x="82" y="484"/>
                  </a:lnTo>
                  <a:lnTo>
                    <a:pt x="75" y="481"/>
                  </a:lnTo>
                  <a:lnTo>
                    <a:pt x="71" y="479"/>
                  </a:lnTo>
                  <a:lnTo>
                    <a:pt x="67" y="479"/>
                  </a:lnTo>
                  <a:lnTo>
                    <a:pt x="67" y="479"/>
                  </a:lnTo>
                  <a:lnTo>
                    <a:pt x="61" y="479"/>
                  </a:lnTo>
                  <a:lnTo>
                    <a:pt x="55" y="478"/>
                  </a:lnTo>
                  <a:lnTo>
                    <a:pt x="43" y="472"/>
                  </a:lnTo>
                  <a:lnTo>
                    <a:pt x="33" y="467"/>
                  </a:lnTo>
                  <a:lnTo>
                    <a:pt x="30" y="464"/>
                  </a:lnTo>
                  <a:lnTo>
                    <a:pt x="28" y="462"/>
                  </a:lnTo>
                  <a:lnTo>
                    <a:pt x="28" y="462"/>
                  </a:lnTo>
                  <a:lnTo>
                    <a:pt x="28" y="461"/>
                  </a:lnTo>
                  <a:lnTo>
                    <a:pt x="25" y="461"/>
                  </a:lnTo>
                  <a:lnTo>
                    <a:pt x="18" y="461"/>
                  </a:lnTo>
                  <a:lnTo>
                    <a:pt x="0" y="460"/>
                  </a:lnTo>
                  <a:lnTo>
                    <a:pt x="0" y="706"/>
                  </a:lnTo>
                  <a:lnTo>
                    <a:pt x="0" y="706"/>
                  </a:lnTo>
                  <a:lnTo>
                    <a:pt x="3" y="707"/>
                  </a:lnTo>
                  <a:lnTo>
                    <a:pt x="6" y="709"/>
                  </a:lnTo>
                  <a:lnTo>
                    <a:pt x="8" y="707"/>
                  </a:lnTo>
                  <a:lnTo>
                    <a:pt x="8" y="707"/>
                  </a:lnTo>
                  <a:lnTo>
                    <a:pt x="10" y="706"/>
                  </a:lnTo>
                  <a:lnTo>
                    <a:pt x="13" y="707"/>
                  </a:lnTo>
                  <a:lnTo>
                    <a:pt x="17" y="706"/>
                  </a:lnTo>
                  <a:lnTo>
                    <a:pt x="23" y="704"/>
                  </a:lnTo>
                  <a:lnTo>
                    <a:pt x="23" y="704"/>
                  </a:lnTo>
                  <a:lnTo>
                    <a:pt x="25" y="704"/>
                  </a:lnTo>
                  <a:lnTo>
                    <a:pt x="27" y="704"/>
                  </a:lnTo>
                  <a:lnTo>
                    <a:pt x="31" y="706"/>
                  </a:lnTo>
                  <a:lnTo>
                    <a:pt x="33" y="710"/>
                  </a:lnTo>
                  <a:lnTo>
                    <a:pt x="34" y="713"/>
                  </a:lnTo>
                  <a:lnTo>
                    <a:pt x="34" y="713"/>
                  </a:lnTo>
                  <a:lnTo>
                    <a:pt x="35" y="716"/>
                  </a:lnTo>
                  <a:lnTo>
                    <a:pt x="40" y="720"/>
                  </a:lnTo>
                  <a:lnTo>
                    <a:pt x="45" y="724"/>
                  </a:lnTo>
                  <a:lnTo>
                    <a:pt x="50" y="728"/>
                  </a:lnTo>
                  <a:lnTo>
                    <a:pt x="50" y="728"/>
                  </a:lnTo>
                  <a:lnTo>
                    <a:pt x="55" y="737"/>
                  </a:lnTo>
                  <a:lnTo>
                    <a:pt x="58" y="738"/>
                  </a:lnTo>
                  <a:lnTo>
                    <a:pt x="62" y="737"/>
                  </a:lnTo>
                  <a:lnTo>
                    <a:pt x="62" y="737"/>
                  </a:lnTo>
                  <a:lnTo>
                    <a:pt x="71" y="733"/>
                  </a:lnTo>
                  <a:lnTo>
                    <a:pt x="75" y="730"/>
                  </a:lnTo>
                  <a:lnTo>
                    <a:pt x="77" y="727"/>
                  </a:lnTo>
                  <a:lnTo>
                    <a:pt x="77" y="726"/>
                  </a:lnTo>
                  <a:lnTo>
                    <a:pt x="77" y="726"/>
                  </a:lnTo>
                  <a:lnTo>
                    <a:pt x="78" y="723"/>
                  </a:lnTo>
                  <a:lnTo>
                    <a:pt x="80" y="721"/>
                  </a:lnTo>
                  <a:lnTo>
                    <a:pt x="88" y="720"/>
                  </a:lnTo>
                  <a:lnTo>
                    <a:pt x="95" y="721"/>
                  </a:lnTo>
                  <a:lnTo>
                    <a:pt x="98" y="724"/>
                  </a:lnTo>
                  <a:lnTo>
                    <a:pt x="98" y="727"/>
                  </a:lnTo>
                  <a:lnTo>
                    <a:pt x="98" y="727"/>
                  </a:lnTo>
                  <a:lnTo>
                    <a:pt x="99" y="730"/>
                  </a:lnTo>
                  <a:lnTo>
                    <a:pt x="102" y="733"/>
                  </a:lnTo>
                  <a:lnTo>
                    <a:pt x="111" y="741"/>
                  </a:lnTo>
                  <a:lnTo>
                    <a:pt x="122" y="751"/>
                  </a:lnTo>
                  <a:lnTo>
                    <a:pt x="128" y="758"/>
                  </a:lnTo>
                  <a:lnTo>
                    <a:pt x="134" y="765"/>
                  </a:lnTo>
                  <a:lnTo>
                    <a:pt x="134" y="765"/>
                  </a:lnTo>
                  <a:lnTo>
                    <a:pt x="141" y="780"/>
                  </a:lnTo>
                  <a:lnTo>
                    <a:pt x="145" y="788"/>
                  </a:lnTo>
                  <a:lnTo>
                    <a:pt x="151" y="794"/>
                  </a:lnTo>
                  <a:lnTo>
                    <a:pt x="162" y="800"/>
                  </a:lnTo>
                  <a:lnTo>
                    <a:pt x="162" y="800"/>
                  </a:lnTo>
                  <a:lnTo>
                    <a:pt x="172" y="804"/>
                  </a:lnTo>
                  <a:lnTo>
                    <a:pt x="176" y="808"/>
                  </a:lnTo>
                  <a:lnTo>
                    <a:pt x="178" y="812"/>
                  </a:lnTo>
                  <a:lnTo>
                    <a:pt x="176" y="817"/>
                  </a:lnTo>
                  <a:lnTo>
                    <a:pt x="176" y="817"/>
                  </a:lnTo>
                  <a:lnTo>
                    <a:pt x="176" y="818"/>
                  </a:lnTo>
                  <a:lnTo>
                    <a:pt x="178" y="821"/>
                  </a:lnTo>
                  <a:lnTo>
                    <a:pt x="181" y="824"/>
                  </a:lnTo>
                  <a:lnTo>
                    <a:pt x="182" y="828"/>
                  </a:lnTo>
                  <a:lnTo>
                    <a:pt x="182" y="829"/>
                  </a:lnTo>
                  <a:lnTo>
                    <a:pt x="181" y="831"/>
                  </a:lnTo>
                  <a:lnTo>
                    <a:pt x="181" y="831"/>
                  </a:lnTo>
                  <a:lnTo>
                    <a:pt x="169" y="839"/>
                  </a:lnTo>
                  <a:lnTo>
                    <a:pt x="169" y="839"/>
                  </a:lnTo>
                  <a:lnTo>
                    <a:pt x="169" y="841"/>
                  </a:lnTo>
                  <a:lnTo>
                    <a:pt x="171" y="844"/>
                  </a:lnTo>
                  <a:lnTo>
                    <a:pt x="176" y="847"/>
                  </a:lnTo>
                  <a:lnTo>
                    <a:pt x="176" y="847"/>
                  </a:lnTo>
                  <a:lnTo>
                    <a:pt x="176" y="848"/>
                  </a:lnTo>
                  <a:lnTo>
                    <a:pt x="176" y="849"/>
                  </a:lnTo>
                  <a:lnTo>
                    <a:pt x="173" y="851"/>
                  </a:lnTo>
                  <a:lnTo>
                    <a:pt x="171" y="852"/>
                  </a:lnTo>
                  <a:lnTo>
                    <a:pt x="171" y="852"/>
                  </a:lnTo>
                  <a:lnTo>
                    <a:pt x="172" y="854"/>
                  </a:lnTo>
                  <a:lnTo>
                    <a:pt x="172" y="854"/>
                  </a:lnTo>
                  <a:lnTo>
                    <a:pt x="173" y="856"/>
                  </a:lnTo>
                  <a:lnTo>
                    <a:pt x="173" y="859"/>
                  </a:lnTo>
                  <a:lnTo>
                    <a:pt x="173" y="862"/>
                  </a:lnTo>
                  <a:lnTo>
                    <a:pt x="175" y="866"/>
                  </a:lnTo>
                  <a:lnTo>
                    <a:pt x="175" y="866"/>
                  </a:lnTo>
                  <a:lnTo>
                    <a:pt x="178" y="868"/>
                  </a:lnTo>
                  <a:lnTo>
                    <a:pt x="181" y="868"/>
                  </a:lnTo>
                  <a:lnTo>
                    <a:pt x="185" y="868"/>
                  </a:lnTo>
                  <a:lnTo>
                    <a:pt x="188" y="865"/>
                  </a:lnTo>
                  <a:lnTo>
                    <a:pt x="188" y="865"/>
                  </a:lnTo>
                  <a:lnTo>
                    <a:pt x="191" y="865"/>
                  </a:lnTo>
                  <a:lnTo>
                    <a:pt x="192" y="866"/>
                  </a:lnTo>
                  <a:lnTo>
                    <a:pt x="193" y="871"/>
                  </a:lnTo>
                  <a:lnTo>
                    <a:pt x="192" y="875"/>
                  </a:lnTo>
                  <a:lnTo>
                    <a:pt x="192" y="875"/>
                  </a:lnTo>
                  <a:lnTo>
                    <a:pt x="191" y="878"/>
                  </a:lnTo>
                  <a:lnTo>
                    <a:pt x="193" y="881"/>
                  </a:lnTo>
                  <a:lnTo>
                    <a:pt x="196" y="882"/>
                  </a:lnTo>
                  <a:lnTo>
                    <a:pt x="199" y="879"/>
                  </a:lnTo>
                  <a:lnTo>
                    <a:pt x="199" y="879"/>
                  </a:lnTo>
                  <a:lnTo>
                    <a:pt x="200" y="879"/>
                  </a:lnTo>
                  <a:lnTo>
                    <a:pt x="202" y="879"/>
                  </a:lnTo>
                  <a:lnTo>
                    <a:pt x="205" y="882"/>
                  </a:lnTo>
                  <a:lnTo>
                    <a:pt x="212" y="888"/>
                  </a:lnTo>
                  <a:lnTo>
                    <a:pt x="212" y="888"/>
                  </a:lnTo>
                  <a:lnTo>
                    <a:pt x="213" y="889"/>
                  </a:lnTo>
                  <a:lnTo>
                    <a:pt x="215" y="892"/>
                  </a:lnTo>
                  <a:lnTo>
                    <a:pt x="215" y="895"/>
                  </a:lnTo>
                  <a:lnTo>
                    <a:pt x="213" y="895"/>
                  </a:lnTo>
                  <a:lnTo>
                    <a:pt x="213" y="895"/>
                  </a:lnTo>
                  <a:lnTo>
                    <a:pt x="210" y="895"/>
                  </a:lnTo>
                  <a:lnTo>
                    <a:pt x="210" y="896"/>
                  </a:lnTo>
                  <a:lnTo>
                    <a:pt x="209" y="899"/>
                  </a:lnTo>
                  <a:lnTo>
                    <a:pt x="209" y="903"/>
                  </a:lnTo>
                  <a:lnTo>
                    <a:pt x="212" y="905"/>
                  </a:lnTo>
                  <a:lnTo>
                    <a:pt x="212" y="905"/>
                  </a:lnTo>
                  <a:lnTo>
                    <a:pt x="215" y="906"/>
                  </a:lnTo>
                  <a:lnTo>
                    <a:pt x="215" y="908"/>
                  </a:lnTo>
                  <a:lnTo>
                    <a:pt x="216" y="913"/>
                  </a:lnTo>
                  <a:lnTo>
                    <a:pt x="216" y="913"/>
                  </a:lnTo>
                  <a:lnTo>
                    <a:pt x="218" y="916"/>
                  </a:lnTo>
                  <a:lnTo>
                    <a:pt x="222" y="918"/>
                  </a:lnTo>
                  <a:lnTo>
                    <a:pt x="227" y="919"/>
                  </a:lnTo>
                  <a:lnTo>
                    <a:pt x="233" y="919"/>
                  </a:lnTo>
                  <a:lnTo>
                    <a:pt x="233" y="919"/>
                  </a:lnTo>
                  <a:lnTo>
                    <a:pt x="236" y="919"/>
                  </a:lnTo>
                  <a:lnTo>
                    <a:pt x="239" y="920"/>
                  </a:lnTo>
                  <a:lnTo>
                    <a:pt x="243" y="926"/>
                  </a:lnTo>
                  <a:lnTo>
                    <a:pt x="243" y="926"/>
                  </a:lnTo>
                  <a:lnTo>
                    <a:pt x="246" y="929"/>
                  </a:lnTo>
                  <a:lnTo>
                    <a:pt x="250" y="930"/>
                  </a:lnTo>
                  <a:lnTo>
                    <a:pt x="255" y="932"/>
                  </a:lnTo>
                  <a:lnTo>
                    <a:pt x="257" y="930"/>
                  </a:lnTo>
                  <a:lnTo>
                    <a:pt x="257" y="930"/>
                  </a:lnTo>
                  <a:lnTo>
                    <a:pt x="260" y="930"/>
                  </a:lnTo>
                  <a:lnTo>
                    <a:pt x="262" y="933"/>
                  </a:lnTo>
                  <a:lnTo>
                    <a:pt x="263" y="940"/>
                  </a:lnTo>
                  <a:lnTo>
                    <a:pt x="263" y="940"/>
                  </a:lnTo>
                  <a:lnTo>
                    <a:pt x="264" y="943"/>
                  </a:lnTo>
                  <a:lnTo>
                    <a:pt x="269" y="943"/>
                  </a:lnTo>
                  <a:lnTo>
                    <a:pt x="276" y="942"/>
                  </a:lnTo>
                  <a:lnTo>
                    <a:pt x="276" y="942"/>
                  </a:lnTo>
                  <a:lnTo>
                    <a:pt x="279" y="943"/>
                  </a:lnTo>
                  <a:lnTo>
                    <a:pt x="282" y="945"/>
                  </a:lnTo>
                  <a:lnTo>
                    <a:pt x="283" y="946"/>
                  </a:lnTo>
                  <a:lnTo>
                    <a:pt x="286" y="946"/>
                  </a:lnTo>
                  <a:lnTo>
                    <a:pt x="286" y="946"/>
                  </a:lnTo>
                  <a:lnTo>
                    <a:pt x="287" y="946"/>
                  </a:lnTo>
                  <a:lnTo>
                    <a:pt x="289" y="948"/>
                  </a:lnTo>
                  <a:lnTo>
                    <a:pt x="292" y="950"/>
                  </a:lnTo>
                  <a:lnTo>
                    <a:pt x="297" y="962"/>
                  </a:lnTo>
                  <a:lnTo>
                    <a:pt x="740" y="959"/>
                  </a:lnTo>
                  <a:lnTo>
                    <a:pt x="740" y="959"/>
                  </a:lnTo>
                  <a:lnTo>
                    <a:pt x="741" y="955"/>
                  </a:lnTo>
                  <a:lnTo>
                    <a:pt x="742" y="952"/>
                  </a:lnTo>
                  <a:lnTo>
                    <a:pt x="744" y="952"/>
                  </a:lnTo>
                  <a:lnTo>
                    <a:pt x="745" y="952"/>
                  </a:lnTo>
                  <a:lnTo>
                    <a:pt x="745" y="952"/>
                  </a:lnTo>
                  <a:lnTo>
                    <a:pt x="748" y="955"/>
                  </a:lnTo>
                  <a:lnTo>
                    <a:pt x="748" y="959"/>
                  </a:lnTo>
                  <a:lnTo>
                    <a:pt x="748" y="962"/>
                  </a:lnTo>
                  <a:lnTo>
                    <a:pt x="752" y="965"/>
                  </a:lnTo>
                  <a:lnTo>
                    <a:pt x="752" y="965"/>
                  </a:lnTo>
                  <a:lnTo>
                    <a:pt x="760" y="969"/>
                  </a:lnTo>
                  <a:lnTo>
                    <a:pt x="762" y="969"/>
                  </a:lnTo>
                  <a:lnTo>
                    <a:pt x="765" y="969"/>
                  </a:lnTo>
                  <a:lnTo>
                    <a:pt x="765" y="969"/>
                  </a:lnTo>
                  <a:lnTo>
                    <a:pt x="772" y="966"/>
                  </a:lnTo>
                  <a:lnTo>
                    <a:pt x="777" y="966"/>
                  </a:lnTo>
                  <a:lnTo>
                    <a:pt x="781" y="970"/>
                  </a:lnTo>
                  <a:lnTo>
                    <a:pt x="781" y="970"/>
                  </a:lnTo>
                  <a:lnTo>
                    <a:pt x="784" y="973"/>
                  </a:lnTo>
                  <a:lnTo>
                    <a:pt x="788" y="973"/>
                  </a:lnTo>
                  <a:lnTo>
                    <a:pt x="791" y="973"/>
                  </a:lnTo>
                  <a:lnTo>
                    <a:pt x="794" y="975"/>
                  </a:lnTo>
                  <a:lnTo>
                    <a:pt x="794" y="975"/>
                  </a:lnTo>
                  <a:lnTo>
                    <a:pt x="797" y="977"/>
                  </a:lnTo>
                  <a:lnTo>
                    <a:pt x="799" y="980"/>
                  </a:lnTo>
                  <a:lnTo>
                    <a:pt x="804" y="980"/>
                  </a:lnTo>
                  <a:lnTo>
                    <a:pt x="808" y="977"/>
                  </a:lnTo>
                  <a:lnTo>
                    <a:pt x="808" y="977"/>
                  </a:lnTo>
                  <a:lnTo>
                    <a:pt x="809" y="976"/>
                  </a:lnTo>
                  <a:lnTo>
                    <a:pt x="811" y="976"/>
                  </a:lnTo>
                  <a:lnTo>
                    <a:pt x="818" y="976"/>
                  </a:lnTo>
                  <a:lnTo>
                    <a:pt x="831" y="980"/>
                  </a:lnTo>
                  <a:lnTo>
                    <a:pt x="831" y="980"/>
                  </a:lnTo>
                  <a:lnTo>
                    <a:pt x="836" y="975"/>
                  </a:lnTo>
                  <a:lnTo>
                    <a:pt x="841" y="969"/>
                  </a:lnTo>
                  <a:lnTo>
                    <a:pt x="846" y="963"/>
                  </a:lnTo>
                  <a:lnTo>
                    <a:pt x="849" y="962"/>
                  </a:lnTo>
                  <a:lnTo>
                    <a:pt x="851" y="960"/>
                  </a:lnTo>
                  <a:lnTo>
                    <a:pt x="851" y="960"/>
                  </a:lnTo>
                  <a:lnTo>
                    <a:pt x="861" y="962"/>
                  </a:lnTo>
                  <a:lnTo>
                    <a:pt x="870" y="963"/>
                  </a:lnTo>
                  <a:lnTo>
                    <a:pt x="876" y="966"/>
                  </a:lnTo>
                  <a:lnTo>
                    <a:pt x="880" y="967"/>
                  </a:lnTo>
                  <a:lnTo>
                    <a:pt x="883" y="972"/>
                  </a:lnTo>
                  <a:lnTo>
                    <a:pt x="885" y="975"/>
                  </a:lnTo>
                  <a:lnTo>
                    <a:pt x="885" y="975"/>
                  </a:lnTo>
                  <a:lnTo>
                    <a:pt x="886" y="979"/>
                  </a:lnTo>
                  <a:lnTo>
                    <a:pt x="889" y="980"/>
                  </a:lnTo>
                  <a:lnTo>
                    <a:pt x="893" y="982"/>
                  </a:lnTo>
                  <a:lnTo>
                    <a:pt x="899" y="982"/>
                  </a:lnTo>
                  <a:lnTo>
                    <a:pt x="902" y="984"/>
                  </a:lnTo>
                  <a:lnTo>
                    <a:pt x="902" y="987"/>
                  </a:lnTo>
                  <a:lnTo>
                    <a:pt x="902" y="987"/>
                  </a:lnTo>
                  <a:lnTo>
                    <a:pt x="905" y="994"/>
                  </a:lnTo>
                  <a:lnTo>
                    <a:pt x="907" y="1000"/>
                  </a:lnTo>
                  <a:lnTo>
                    <a:pt x="910" y="1006"/>
                  </a:lnTo>
                  <a:lnTo>
                    <a:pt x="912" y="1010"/>
                  </a:lnTo>
                  <a:lnTo>
                    <a:pt x="912" y="1010"/>
                  </a:lnTo>
                  <a:lnTo>
                    <a:pt x="920" y="1016"/>
                  </a:lnTo>
                  <a:lnTo>
                    <a:pt x="920" y="1016"/>
                  </a:lnTo>
                  <a:lnTo>
                    <a:pt x="925" y="1016"/>
                  </a:lnTo>
                  <a:lnTo>
                    <a:pt x="932" y="1016"/>
                  </a:lnTo>
                  <a:lnTo>
                    <a:pt x="944" y="1019"/>
                  </a:lnTo>
                  <a:lnTo>
                    <a:pt x="944" y="1019"/>
                  </a:lnTo>
                  <a:lnTo>
                    <a:pt x="949" y="1020"/>
                  </a:lnTo>
                  <a:lnTo>
                    <a:pt x="953" y="1020"/>
                  </a:lnTo>
                  <a:lnTo>
                    <a:pt x="962" y="1020"/>
                  </a:lnTo>
                  <a:lnTo>
                    <a:pt x="966" y="1020"/>
                  </a:lnTo>
                  <a:lnTo>
                    <a:pt x="970" y="1021"/>
                  </a:lnTo>
                  <a:lnTo>
                    <a:pt x="973" y="1023"/>
                  </a:lnTo>
                  <a:lnTo>
                    <a:pt x="974" y="1027"/>
                  </a:lnTo>
                  <a:lnTo>
                    <a:pt x="974" y="1027"/>
                  </a:lnTo>
                  <a:lnTo>
                    <a:pt x="980" y="1036"/>
                  </a:lnTo>
                  <a:lnTo>
                    <a:pt x="984" y="1043"/>
                  </a:lnTo>
                  <a:lnTo>
                    <a:pt x="984" y="1046"/>
                  </a:lnTo>
                  <a:lnTo>
                    <a:pt x="984" y="1047"/>
                  </a:lnTo>
                  <a:lnTo>
                    <a:pt x="984" y="1049"/>
                  </a:lnTo>
                  <a:lnTo>
                    <a:pt x="980" y="1049"/>
                  </a:lnTo>
                  <a:lnTo>
                    <a:pt x="980" y="1049"/>
                  </a:lnTo>
                  <a:lnTo>
                    <a:pt x="977" y="1049"/>
                  </a:lnTo>
                  <a:lnTo>
                    <a:pt x="973" y="1047"/>
                  </a:lnTo>
                  <a:lnTo>
                    <a:pt x="966" y="1044"/>
                  </a:lnTo>
                  <a:lnTo>
                    <a:pt x="962" y="1041"/>
                  </a:lnTo>
                  <a:lnTo>
                    <a:pt x="960" y="1043"/>
                  </a:lnTo>
                  <a:lnTo>
                    <a:pt x="960" y="1044"/>
                  </a:lnTo>
                  <a:lnTo>
                    <a:pt x="960" y="1044"/>
                  </a:lnTo>
                  <a:lnTo>
                    <a:pt x="960" y="1049"/>
                  </a:lnTo>
                  <a:lnTo>
                    <a:pt x="957" y="1050"/>
                  </a:lnTo>
                  <a:lnTo>
                    <a:pt x="956" y="1053"/>
                  </a:lnTo>
                  <a:lnTo>
                    <a:pt x="954" y="1058"/>
                  </a:lnTo>
                  <a:lnTo>
                    <a:pt x="954" y="1058"/>
                  </a:lnTo>
                  <a:lnTo>
                    <a:pt x="954" y="1067"/>
                  </a:lnTo>
                  <a:lnTo>
                    <a:pt x="950" y="1076"/>
                  </a:lnTo>
                  <a:lnTo>
                    <a:pt x="947" y="1081"/>
                  </a:lnTo>
                  <a:lnTo>
                    <a:pt x="946" y="1083"/>
                  </a:lnTo>
                  <a:lnTo>
                    <a:pt x="943" y="1083"/>
                  </a:lnTo>
                  <a:lnTo>
                    <a:pt x="943" y="1083"/>
                  </a:lnTo>
                  <a:lnTo>
                    <a:pt x="943" y="1083"/>
                  </a:lnTo>
                  <a:lnTo>
                    <a:pt x="943" y="1083"/>
                  </a:lnTo>
                  <a:lnTo>
                    <a:pt x="943" y="1090"/>
                  </a:lnTo>
                  <a:lnTo>
                    <a:pt x="944" y="1093"/>
                  </a:lnTo>
                  <a:lnTo>
                    <a:pt x="946" y="1095"/>
                  </a:lnTo>
                  <a:lnTo>
                    <a:pt x="946" y="1095"/>
                  </a:lnTo>
                  <a:lnTo>
                    <a:pt x="956" y="1088"/>
                  </a:lnTo>
                  <a:lnTo>
                    <a:pt x="960" y="1087"/>
                  </a:lnTo>
                  <a:lnTo>
                    <a:pt x="966" y="1085"/>
                  </a:lnTo>
                  <a:lnTo>
                    <a:pt x="966" y="1085"/>
                  </a:lnTo>
                  <a:lnTo>
                    <a:pt x="973" y="1087"/>
                  </a:lnTo>
                  <a:lnTo>
                    <a:pt x="977" y="1088"/>
                  </a:lnTo>
                  <a:lnTo>
                    <a:pt x="981" y="1090"/>
                  </a:lnTo>
                  <a:lnTo>
                    <a:pt x="986" y="1087"/>
                  </a:lnTo>
                  <a:lnTo>
                    <a:pt x="986" y="1087"/>
                  </a:lnTo>
                  <a:lnTo>
                    <a:pt x="993" y="1083"/>
                  </a:lnTo>
                  <a:lnTo>
                    <a:pt x="996" y="1083"/>
                  </a:lnTo>
                  <a:lnTo>
                    <a:pt x="996" y="1084"/>
                  </a:lnTo>
                  <a:lnTo>
                    <a:pt x="996" y="1084"/>
                  </a:lnTo>
                  <a:lnTo>
                    <a:pt x="996" y="1085"/>
                  </a:lnTo>
                  <a:lnTo>
                    <a:pt x="996" y="1085"/>
                  </a:lnTo>
                  <a:lnTo>
                    <a:pt x="1000" y="1084"/>
                  </a:lnTo>
                  <a:lnTo>
                    <a:pt x="1001" y="1081"/>
                  </a:lnTo>
                  <a:lnTo>
                    <a:pt x="1001" y="1081"/>
                  </a:lnTo>
                  <a:lnTo>
                    <a:pt x="1000" y="1076"/>
                  </a:lnTo>
                  <a:lnTo>
                    <a:pt x="1000" y="1076"/>
                  </a:lnTo>
                  <a:lnTo>
                    <a:pt x="993" y="1076"/>
                  </a:lnTo>
                  <a:lnTo>
                    <a:pt x="990" y="1074"/>
                  </a:lnTo>
                  <a:lnTo>
                    <a:pt x="989" y="1071"/>
                  </a:lnTo>
                  <a:lnTo>
                    <a:pt x="989" y="1071"/>
                  </a:lnTo>
                  <a:lnTo>
                    <a:pt x="989" y="1070"/>
                  </a:lnTo>
                  <a:lnTo>
                    <a:pt x="990" y="1067"/>
                  </a:lnTo>
                  <a:lnTo>
                    <a:pt x="1000" y="1063"/>
                  </a:lnTo>
                  <a:lnTo>
                    <a:pt x="1011" y="1060"/>
                  </a:lnTo>
                  <a:lnTo>
                    <a:pt x="1021" y="1058"/>
                  </a:lnTo>
                  <a:lnTo>
                    <a:pt x="1021" y="1058"/>
                  </a:lnTo>
                  <a:lnTo>
                    <a:pt x="1028" y="1058"/>
                  </a:lnTo>
                  <a:lnTo>
                    <a:pt x="1034" y="1057"/>
                  </a:lnTo>
                  <a:lnTo>
                    <a:pt x="1040" y="1056"/>
                  </a:lnTo>
                  <a:lnTo>
                    <a:pt x="1041" y="1056"/>
                  </a:lnTo>
                  <a:lnTo>
                    <a:pt x="1043" y="1057"/>
                  </a:lnTo>
                  <a:lnTo>
                    <a:pt x="1043" y="1057"/>
                  </a:lnTo>
                  <a:lnTo>
                    <a:pt x="1055" y="1047"/>
                  </a:lnTo>
                  <a:lnTo>
                    <a:pt x="1061" y="1043"/>
                  </a:lnTo>
                  <a:lnTo>
                    <a:pt x="1065" y="1041"/>
                  </a:lnTo>
                  <a:lnTo>
                    <a:pt x="1065" y="1041"/>
                  </a:lnTo>
                  <a:lnTo>
                    <a:pt x="1119" y="1041"/>
                  </a:lnTo>
                  <a:lnTo>
                    <a:pt x="1119" y="1041"/>
                  </a:lnTo>
                  <a:lnTo>
                    <a:pt x="1129" y="1034"/>
                  </a:lnTo>
                  <a:lnTo>
                    <a:pt x="1135" y="1027"/>
                  </a:lnTo>
                  <a:lnTo>
                    <a:pt x="1138" y="1024"/>
                  </a:lnTo>
                  <a:lnTo>
                    <a:pt x="1139" y="1020"/>
                  </a:lnTo>
                  <a:lnTo>
                    <a:pt x="1139" y="1020"/>
                  </a:lnTo>
                  <a:lnTo>
                    <a:pt x="1142" y="1010"/>
                  </a:lnTo>
                  <a:lnTo>
                    <a:pt x="1148" y="1000"/>
                  </a:lnTo>
                  <a:lnTo>
                    <a:pt x="1155" y="993"/>
                  </a:lnTo>
                  <a:lnTo>
                    <a:pt x="1158" y="990"/>
                  </a:lnTo>
                  <a:lnTo>
                    <a:pt x="1161" y="992"/>
                  </a:lnTo>
                  <a:lnTo>
                    <a:pt x="1161" y="992"/>
                  </a:lnTo>
                  <a:lnTo>
                    <a:pt x="1162" y="993"/>
                  </a:lnTo>
                  <a:lnTo>
                    <a:pt x="1166" y="994"/>
                  </a:lnTo>
                  <a:lnTo>
                    <a:pt x="1174" y="994"/>
                  </a:lnTo>
                  <a:lnTo>
                    <a:pt x="1179" y="996"/>
                  </a:lnTo>
                  <a:lnTo>
                    <a:pt x="1181" y="996"/>
                  </a:lnTo>
                  <a:lnTo>
                    <a:pt x="1182" y="997"/>
                  </a:lnTo>
                  <a:lnTo>
                    <a:pt x="1182" y="997"/>
                  </a:lnTo>
                  <a:lnTo>
                    <a:pt x="1181" y="1003"/>
                  </a:lnTo>
                  <a:lnTo>
                    <a:pt x="1182" y="1013"/>
                  </a:lnTo>
                  <a:lnTo>
                    <a:pt x="1182" y="1019"/>
                  </a:lnTo>
                  <a:lnTo>
                    <a:pt x="1185" y="1026"/>
                  </a:lnTo>
                  <a:lnTo>
                    <a:pt x="1189" y="1034"/>
                  </a:lnTo>
                  <a:lnTo>
                    <a:pt x="1195" y="1043"/>
                  </a:lnTo>
                  <a:lnTo>
                    <a:pt x="1195" y="1043"/>
                  </a:lnTo>
                  <a:lnTo>
                    <a:pt x="1205" y="1037"/>
                  </a:lnTo>
                  <a:lnTo>
                    <a:pt x="1209" y="1036"/>
                  </a:lnTo>
                  <a:lnTo>
                    <a:pt x="1212" y="1036"/>
                  </a:lnTo>
                  <a:lnTo>
                    <a:pt x="1212" y="1036"/>
                  </a:lnTo>
                  <a:lnTo>
                    <a:pt x="1218" y="1034"/>
                  </a:lnTo>
                  <a:lnTo>
                    <a:pt x="1222" y="1030"/>
                  </a:lnTo>
                  <a:lnTo>
                    <a:pt x="1228" y="1026"/>
                  </a:lnTo>
                  <a:lnTo>
                    <a:pt x="1230" y="1021"/>
                  </a:lnTo>
                  <a:lnTo>
                    <a:pt x="1230" y="1021"/>
                  </a:lnTo>
                  <a:lnTo>
                    <a:pt x="1232" y="1020"/>
                  </a:lnTo>
                  <a:lnTo>
                    <a:pt x="1233" y="1020"/>
                  </a:lnTo>
                  <a:lnTo>
                    <a:pt x="1235" y="1023"/>
                  </a:lnTo>
                  <a:lnTo>
                    <a:pt x="1235" y="1026"/>
                  </a:lnTo>
                  <a:lnTo>
                    <a:pt x="1233" y="1027"/>
                  </a:lnTo>
                  <a:lnTo>
                    <a:pt x="1232" y="1029"/>
                  </a:lnTo>
                  <a:lnTo>
                    <a:pt x="1232" y="1029"/>
                  </a:lnTo>
                  <a:lnTo>
                    <a:pt x="1230" y="1029"/>
                  </a:lnTo>
                  <a:lnTo>
                    <a:pt x="1230" y="1030"/>
                  </a:lnTo>
                  <a:lnTo>
                    <a:pt x="1233" y="1031"/>
                  </a:lnTo>
                  <a:lnTo>
                    <a:pt x="1239" y="1034"/>
                  </a:lnTo>
                  <a:lnTo>
                    <a:pt x="1246" y="1034"/>
                  </a:lnTo>
                  <a:lnTo>
                    <a:pt x="1246" y="1034"/>
                  </a:lnTo>
                  <a:lnTo>
                    <a:pt x="1249" y="1034"/>
                  </a:lnTo>
                  <a:lnTo>
                    <a:pt x="1246" y="1036"/>
                  </a:lnTo>
                  <a:lnTo>
                    <a:pt x="1240" y="1037"/>
                  </a:lnTo>
                  <a:lnTo>
                    <a:pt x="1235" y="1037"/>
                  </a:lnTo>
                  <a:lnTo>
                    <a:pt x="1235" y="1037"/>
                  </a:lnTo>
                  <a:lnTo>
                    <a:pt x="1229" y="1037"/>
                  </a:lnTo>
                  <a:lnTo>
                    <a:pt x="1225" y="1039"/>
                  </a:lnTo>
                  <a:lnTo>
                    <a:pt x="1220" y="1043"/>
                  </a:lnTo>
                  <a:lnTo>
                    <a:pt x="1213" y="1049"/>
                  </a:lnTo>
                  <a:lnTo>
                    <a:pt x="1213" y="1049"/>
                  </a:lnTo>
                  <a:lnTo>
                    <a:pt x="1208" y="1054"/>
                  </a:lnTo>
                  <a:lnTo>
                    <a:pt x="1206" y="1058"/>
                  </a:lnTo>
                  <a:lnTo>
                    <a:pt x="1208" y="1063"/>
                  </a:lnTo>
                  <a:lnTo>
                    <a:pt x="1212" y="1066"/>
                  </a:lnTo>
                  <a:lnTo>
                    <a:pt x="1212" y="1066"/>
                  </a:lnTo>
                  <a:lnTo>
                    <a:pt x="1216" y="1068"/>
                  </a:lnTo>
                  <a:lnTo>
                    <a:pt x="1222" y="1068"/>
                  </a:lnTo>
                  <a:lnTo>
                    <a:pt x="1228" y="1066"/>
                  </a:lnTo>
                  <a:lnTo>
                    <a:pt x="1233" y="1061"/>
                  </a:lnTo>
                  <a:lnTo>
                    <a:pt x="1233" y="1061"/>
                  </a:lnTo>
                  <a:lnTo>
                    <a:pt x="1238" y="1057"/>
                  </a:lnTo>
                  <a:lnTo>
                    <a:pt x="1240" y="1053"/>
                  </a:lnTo>
                  <a:lnTo>
                    <a:pt x="1243" y="1050"/>
                  </a:lnTo>
                  <a:lnTo>
                    <a:pt x="1247" y="1049"/>
                  </a:lnTo>
                  <a:lnTo>
                    <a:pt x="1247" y="1049"/>
                  </a:lnTo>
                  <a:lnTo>
                    <a:pt x="1256" y="1047"/>
                  </a:lnTo>
                  <a:lnTo>
                    <a:pt x="1266" y="1046"/>
                  </a:lnTo>
                  <a:lnTo>
                    <a:pt x="1284" y="1039"/>
                  </a:lnTo>
                  <a:lnTo>
                    <a:pt x="1284" y="1039"/>
                  </a:lnTo>
                  <a:lnTo>
                    <a:pt x="1289" y="1037"/>
                  </a:lnTo>
                  <a:lnTo>
                    <a:pt x="1290" y="1036"/>
                  </a:lnTo>
                  <a:lnTo>
                    <a:pt x="1289" y="1033"/>
                  </a:lnTo>
                  <a:lnTo>
                    <a:pt x="1289" y="1030"/>
                  </a:lnTo>
                  <a:lnTo>
                    <a:pt x="1289" y="1030"/>
                  </a:lnTo>
                  <a:lnTo>
                    <a:pt x="1289" y="1030"/>
                  </a:lnTo>
                  <a:lnTo>
                    <a:pt x="1290" y="1029"/>
                  </a:lnTo>
                  <a:lnTo>
                    <a:pt x="1297" y="1027"/>
                  </a:lnTo>
                  <a:lnTo>
                    <a:pt x="1304" y="1026"/>
                  </a:lnTo>
                  <a:lnTo>
                    <a:pt x="1310" y="1023"/>
                  </a:lnTo>
                  <a:lnTo>
                    <a:pt x="1310" y="1023"/>
                  </a:lnTo>
                  <a:lnTo>
                    <a:pt x="1311" y="1020"/>
                  </a:lnTo>
                  <a:lnTo>
                    <a:pt x="1310" y="1017"/>
                  </a:lnTo>
                  <a:lnTo>
                    <a:pt x="1307" y="1017"/>
                  </a:lnTo>
                  <a:lnTo>
                    <a:pt x="1303" y="1016"/>
                  </a:lnTo>
                  <a:lnTo>
                    <a:pt x="1303" y="1016"/>
                  </a:lnTo>
                  <a:close/>
                  <a:moveTo>
                    <a:pt x="378" y="555"/>
                  </a:moveTo>
                  <a:lnTo>
                    <a:pt x="378" y="555"/>
                  </a:lnTo>
                  <a:lnTo>
                    <a:pt x="371" y="562"/>
                  </a:lnTo>
                  <a:lnTo>
                    <a:pt x="367" y="566"/>
                  </a:lnTo>
                  <a:lnTo>
                    <a:pt x="361" y="568"/>
                  </a:lnTo>
                  <a:lnTo>
                    <a:pt x="356" y="568"/>
                  </a:lnTo>
                  <a:lnTo>
                    <a:pt x="356" y="568"/>
                  </a:lnTo>
                  <a:lnTo>
                    <a:pt x="350" y="566"/>
                  </a:lnTo>
                  <a:lnTo>
                    <a:pt x="346" y="568"/>
                  </a:lnTo>
                  <a:lnTo>
                    <a:pt x="343" y="571"/>
                  </a:lnTo>
                  <a:lnTo>
                    <a:pt x="346" y="573"/>
                  </a:lnTo>
                  <a:lnTo>
                    <a:pt x="346" y="573"/>
                  </a:lnTo>
                  <a:lnTo>
                    <a:pt x="347" y="576"/>
                  </a:lnTo>
                  <a:lnTo>
                    <a:pt x="348" y="578"/>
                  </a:lnTo>
                  <a:lnTo>
                    <a:pt x="346" y="580"/>
                  </a:lnTo>
                  <a:lnTo>
                    <a:pt x="340" y="582"/>
                  </a:lnTo>
                  <a:lnTo>
                    <a:pt x="340" y="582"/>
                  </a:lnTo>
                  <a:lnTo>
                    <a:pt x="333" y="585"/>
                  </a:lnTo>
                  <a:lnTo>
                    <a:pt x="327" y="588"/>
                  </a:lnTo>
                  <a:lnTo>
                    <a:pt x="323" y="590"/>
                  </a:lnTo>
                  <a:lnTo>
                    <a:pt x="320" y="590"/>
                  </a:lnTo>
                  <a:lnTo>
                    <a:pt x="320" y="590"/>
                  </a:lnTo>
                  <a:lnTo>
                    <a:pt x="320" y="590"/>
                  </a:lnTo>
                  <a:lnTo>
                    <a:pt x="321" y="588"/>
                  </a:lnTo>
                  <a:lnTo>
                    <a:pt x="326" y="582"/>
                  </a:lnTo>
                  <a:lnTo>
                    <a:pt x="331" y="576"/>
                  </a:lnTo>
                  <a:lnTo>
                    <a:pt x="333" y="573"/>
                  </a:lnTo>
                  <a:lnTo>
                    <a:pt x="331" y="572"/>
                  </a:lnTo>
                  <a:lnTo>
                    <a:pt x="331" y="572"/>
                  </a:lnTo>
                  <a:lnTo>
                    <a:pt x="328" y="571"/>
                  </a:lnTo>
                  <a:lnTo>
                    <a:pt x="326" y="571"/>
                  </a:lnTo>
                  <a:lnTo>
                    <a:pt x="320" y="573"/>
                  </a:lnTo>
                  <a:lnTo>
                    <a:pt x="314" y="579"/>
                  </a:lnTo>
                  <a:lnTo>
                    <a:pt x="313" y="583"/>
                  </a:lnTo>
                  <a:lnTo>
                    <a:pt x="313" y="583"/>
                  </a:lnTo>
                  <a:lnTo>
                    <a:pt x="311" y="586"/>
                  </a:lnTo>
                  <a:lnTo>
                    <a:pt x="307" y="588"/>
                  </a:lnTo>
                  <a:lnTo>
                    <a:pt x="299" y="588"/>
                  </a:lnTo>
                  <a:lnTo>
                    <a:pt x="299" y="588"/>
                  </a:lnTo>
                  <a:lnTo>
                    <a:pt x="294" y="586"/>
                  </a:lnTo>
                  <a:lnTo>
                    <a:pt x="290" y="585"/>
                  </a:lnTo>
                  <a:lnTo>
                    <a:pt x="289" y="583"/>
                  </a:lnTo>
                  <a:lnTo>
                    <a:pt x="292" y="582"/>
                  </a:lnTo>
                  <a:lnTo>
                    <a:pt x="292" y="582"/>
                  </a:lnTo>
                  <a:lnTo>
                    <a:pt x="293" y="580"/>
                  </a:lnTo>
                  <a:lnTo>
                    <a:pt x="294" y="578"/>
                  </a:lnTo>
                  <a:lnTo>
                    <a:pt x="296" y="575"/>
                  </a:lnTo>
                  <a:lnTo>
                    <a:pt x="300" y="572"/>
                  </a:lnTo>
                  <a:lnTo>
                    <a:pt x="300" y="572"/>
                  </a:lnTo>
                  <a:lnTo>
                    <a:pt x="301" y="572"/>
                  </a:lnTo>
                  <a:lnTo>
                    <a:pt x="303" y="571"/>
                  </a:lnTo>
                  <a:lnTo>
                    <a:pt x="303" y="568"/>
                  </a:lnTo>
                  <a:lnTo>
                    <a:pt x="301" y="565"/>
                  </a:lnTo>
                  <a:lnTo>
                    <a:pt x="301" y="562"/>
                  </a:lnTo>
                  <a:lnTo>
                    <a:pt x="301" y="562"/>
                  </a:lnTo>
                  <a:lnTo>
                    <a:pt x="303" y="562"/>
                  </a:lnTo>
                  <a:lnTo>
                    <a:pt x="304" y="562"/>
                  </a:lnTo>
                  <a:lnTo>
                    <a:pt x="310" y="562"/>
                  </a:lnTo>
                  <a:lnTo>
                    <a:pt x="316" y="562"/>
                  </a:lnTo>
                  <a:lnTo>
                    <a:pt x="317" y="561"/>
                  </a:lnTo>
                  <a:lnTo>
                    <a:pt x="319" y="559"/>
                  </a:lnTo>
                  <a:lnTo>
                    <a:pt x="319" y="559"/>
                  </a:lnTo>
                  <a:lnTo>
                    <a:pt x="319" y="558"/>
                  </a:lnTo>
                  <a:lnTo>
                    <a:pt x="316" y="556"/>
                  </a:lnTo>
                  <a:lnTo>
                    <a:pt x="310" y="552"/>
                  </a:lnTo>
                  <a:lnTo>
                    <a:pt x="304" y="552"/>
                  </a:lnTo>
                  <a:lnTo>
                    <a:pt x="299" y="552"/>
                  </a:lnTo>
                  <a:lnTo>
                    <a:pt x="299" y="552"/>
                  </a:lnTo>
                  <a:lnTo>
                    <a:pt x="293" y="556"/>
                  </a:lnTo>
                  <a:lnTo>
                    <a:pt x="286" y="559"/>
                  </a:lnTo>
                  <a:lnTo>
                    <a:pt x="277" y="561"/>
                  </a:lnTo>
                  <a:lnTo>
                    <a:pt x="273" y="559"/>
                  </a:lnTo>
                  <a:lnTo>
                    <a:pt x="267" y="558"/>
                  </a:lnTo>
                  <a:lnTo>
                    <a:pt x="267" y="558"/>
                  </a:lnTo>
                  <a:lnTo>
                    <a:pt x="267" y="558"/>
                  </a:lnTo>
                  <a:lnTo>
                    <a:pt x="267" y="556"/>
                  </a:lnTo>
                  <a:lnTo>
                    <a:pt x="272" y="556"/>
                  </a:lnTo>
                  <a:lnTo>
                    <a:pt x="284" y="553"/>
                  </a:lnTo>
                  <a:lnTo>
                    <a:pt x="300" y="549"/>
                  </a:lnTo>
                  <a:lnTo>
                    <a:pt x="306" y="548"/>
                  </a:lnTo>
                  <a:lnTo>
                    <a:pt x="310" y="545"/>
                  </a:lnTo>
                  <a:lnTo>
                    <a:pt x="310" y="545"/>
                  </a:lnTo>
                  <a:lnTo>
                    <a:pt x="313" y="543"/>
                  </a:lnTo>
                  <a:lnTo>
                    <a:pt x="319" y="541"/>
                  </a:lnTo>
                  <a:lnTo>
                    <a:pt x="331" y="536"/>
                  </a:lnTo>
                  <a:lnTo>
                    <a:pt x="343" y="535"/>
                  </a:lnTo>
                  <a:lnTo>
                    <a:pt x="347" y="536"/>
                  </a:lnTo>
                  <a:lnTo>
                    <a:pt x="350" y="538"/>
                  </a:lnTo>
                  <a:lnTo>
                    <a:pt x="350" y="538"/>
                  </a:lnTo>
                  <a:lnTo>
                    <a:pt x="350" y="539"/>
                  </a:lnTo>
                  <a:lnTo>
                    <a:pt x="348" y="542"/>
                  </a:lnTo>
                  <a:lnTo>
                    <a:pt x="343" y="545"/>
                  </a:lnTo>
                  <a:lnTo>
                    <a:pt x="340" y="548"/>
                  </a:lnTo>
                  <a:lnTo>
                    <a:pt x="340" y="551"/>
                  </a:lnTo>
                  <a:lnTo>
                    <a:pt x="341" y="552"/>
                  </a:lnTo>
                  <a:lnTo>
                    <a:pt x="341" y="552"/>
                  </a:lnTo>
                  <a:lnTo>
                    <a:pt x="350" y="555"/>
                  </a:lnTo>
                  <a:lnTo>
                    <a:pt x="357" y="553"/>
                  </a:lnTo>
                  <a:lnTo>
                    <a:pt x="364" y="552"/>
                  </a:lnTo>
                  <a:lnTo>
                    <a:pt x="368" y="548"/>
                  </a:lnTo>
                  <a:lnTo>
                    <a:pt x="368" y="548"/>
                  </a:lnTo>
                  <a:lnTo>
                    <a:pt x="371" y="546"/>
                  </a:lnTo>
                  <a:lnTo>
                    <a:pt x="373" y="545"/>
                  </a:lnTo>
                  <a:lnTo>
                    <a:pt x="378" y="545"/>
                  </a:lnTo>
                  <a:lnTo>
                    <a:pt x="380" y="546"/>
                  </a:lnTo>
                  <a:lnTo>
                    <a:pt x="381" y="549"/>
                  </a:lnTo>
                  <a:lnTo>
                    <a:pt x="380" y="552"/>
                  </a:lnTo>
                  <a:lnTo>
                    <a:pt x="378" y="555"/>
                  </a:lnTo>
                  <a:lnTo>
                    <a:pt x="378" y="555"/>
                  </a:lnTo>
                  <a:close/>
                  <a:moveTo>
                    <a:pt x="468" y="670"/>
                  </a:moveTo>
                  <a:lnTo>
                    <a:pt x="468" y="670"/>
                  </a:lnTo>
                  <a:lnTo>
                    <a:pt x="461" y="674"/>
                  </a:lnTo>
                  <a:lnTo>
                    <a:pt x="458" y="677"/>
                  </a:lnTo>
                  <a:lnTo>
                    <a:pt x="448" y="679"/>
                  </a:lnTo>
                  <a:lnTo>
                    <a:pt x="448" y="679"/>
                  </a:lnTo>
                  <a:lnTo>
                    <a:pt x="445" y="680"/>
                  </a:lnTo>
                  <a:lnTo>
                    <a:pt x="444" y="681"/>
                  </a:lnTo>
                  <a:lnTo>
                    <a:pt x="442" y="684"/>
                  </a:lnTo>
                  <a:lnTo>
                    <a:pt x="439" y="689"/>
                  </a:lnTo>
                  <a:lnTo>
                    <a:pt x="438" y="690"/>
                  </a:lnTo>
                  <a:lnTo>
                    <a:pt x="434" y="690"/>
                  </a:lnTo>
                  <a:lnTo>
                    <a:pt x="434" y="690"/>
                  </a:lnTo>
                  <a:lnTo>
                    <a:pt x="424" y="691"/>
                  </a:lnTo>
                  <a:lnTo>
                    <a:pt x="410" y="691"/>
                  </a:lnTo>
                  <a:lnTo>
                    <a:pt x="398" y="690"/>
                  </a:lnTo>
                  <a:lnTo>
                    <a:pt x="394" y="689"/>
                  </a:lnTo>
                  <a:lnTo>
                    <a:pt x="391" y="686"/>
                  </a:lnTo>
                  <a:lnTo>
                    <a:pt x="391" y="686"/>
                  </a:lnTo>
                  <a:lnTo>
                    <a:pt x="391" y="686"/>
                  </a:lnTo>
                  <a:lnTo>
                    <a:pt x="393" y="684"/>
                  </a:lnTo>
                  <a:lnTo>
                    <a:pt x="398" y="684"/>
                  </a:lnTo>
                  <a:lnTo>
                    <a:pt x="404" y="683"/>
                  </a:lnTo>
                  <a:lnTo>
                    <a:pt x="407" y="683"/>
                  </a:lnTo>
                  <a:lnTo>
                    <a:pt x="407" y="680"/>
                  </a:lnTo>
                  <a:lnTo>
                    <a:pt x="407" y="680"/>
                  </a:lnTo>
                  <a:lnTo>
                    <a:pt x="408" y="677"/>
                  </a:lnTo>
                  <a:lnTo>
                    <a:pt x="411" y="673"/>
                  </a:lnTo>
                  <a:lnTo>
                    <a:pt x="415" y="670"/>
                  </a:lnTo>
                  <a:lnTo>
                    <a:pt x="420" y="669"/>
                  </a:lnTo>
                  <a:lnTo>
                    <a:pt x="420" y="669"/>
                  </a:lnTo>
                  <a:lnTo>
                    <a:pt x="422" y="667"/>
                  </a:lnTo>
                  <a:lnTo>
                    <a:pt x="424" y="667"/>
                  </a:lnTo>
                  <a:lnTo>
                    <a:pt x="424" y="664"/>
                  </a:lnTo>
                  <a:lnTo>
                    <a:pt x="424" y="663"/>
                  </a:lnTo>
                  <a:lnTo>
                    <a:pt x="421" y="657"/>
                  </a:lnTo>
                  <a:lnTo>
                    <a:pt x="415" y="653"/>
                  </a:lnTo>
                  <a:lnTo>
                    <a:pt x="415" y="653"/>
                  </a:lnTo>
                  <a:lnTo>
                    <a:pt x="412" y="652"/>
                  </a:lnTo>
                  <a:lnTo>
                    <a:pt x="412" y="650"/>
                  </a:lnTo>
                  <a:lnTo>
                    <a:pt x="415" y="649"/>
                  </a:lnTo>
                  <a:lnTo>
                    <a:pt x="420" y="647"/>
                  </a:lnTo>
                  <a:lnTo>
                    <a:pt x="425" y="647"/>
                  </a:lnTo>
                  <a:lnTo>
                    <a:pt x="430" y="649"/>
                  </a:lnTo>
                  <a:lnTo>
                    <a:pt x="435" y="650"/>
                  </a:lnTo>
                  <a:lnTo>
                    <a:pt x="438" y="653"/>
                  </a:lnTo>
                  <a:lnTo>
                    <a:pt x="438" y="653"/>
                  </a:lnTo>
                  <a:lnTo>
                    <a:pt x="444" y="659"/>
                  </a:lnTo>
                  <a:lnTo>
                    <a:pt x="451" y="663"/>
                  </a:lnTo>
                  <a:lnTo>
                    <a:pt x="457" y="664"/>
                  </a:lnTo>
                  <a:lnTo>
                    <a:pt x="459" y="664"/>
                  </a:lnTo>
                  <a:lnTo>
                    <a:pt x="462" y="662"/>
                  </a:lnTo>
                  <a:lnTo>
                    <a:pt x="462" y="662"/>
                  </a:lnTo>
                  <a:lnTo>
                    <a:pt x="472" y="656"/>
                  </a:lnTo>
                  <a:lnTo>
                    <a:pt x="486" y="649"/>
                  </a:lnTo>
                  <a:lnTo>
                    <a:pt x="501" y="644"/>
                  </a:lnTo>
                  <a:lnTo>
                    <a:pt x="505" y="644"/>
                  </a:lnTo>
                  <a:lnTo>
                    <a:pt x="506" y="644"/>
                  </a:lnTo>
                  <a:lnTo>
                    <a:pt x="506" y="646"/>
                  </a:lnTo>
                  <a:lnTo>
                    <a:pt x="506" y="646"/>
                  </a:lnTo>
                  <a:lnTo>
                    <a:pt x="505" y="649"/>
                  </a:lnTo>
                  <a:lnTo>
                    <a:pt x="502" y="652"/>
                  </a:lnTo>
                  <a:lnTo>
                    <a:pt x="491" y="657"/>
                  </a:lnTo>
                  <a:lnTo>
                    <a:pt x="478" y="663"/>
                  </a:lnTo>
                  <a:lnTo>
                    <a:pt x="472" y="666"/>
                  </a:lnTo>
                  <a:lnTo>
                    <a:pt x="468" y="670"/>
                  </a:lnTo>
                  <a:lnTo>
                    <a:pt x="468" y="670"/>
                  </a:lnTo>
                  <a:close/>
                  <a:moveTo>
                    <a:pt x="715" y="928"/>
                  </a:moveTo>
                  <a:lnTo>
                    <a:pt x="715" y="928"/>
                  </a:lnTo>
                  <a:lnTo>
                    <a:pt x="713" y="928"/>
                  </a:lnTo>
                  <a:lnTo>
                    <a:pt x="711" y="925"/>
                  </a:lnTo>
                  <a:lnTo>
                    <a:pt x="711" y="918"/>
                  </a:lnTo>
                  <a:lnTo>
                    <a:pt x="710" y="912"/>
                  </a:lnTo>
                  <a:lnTo>
                    <a:pt x="708" y="908"/>
                  </a:lnTo>
                  <a:lnTo>
                    <a:pt x="705" y="903"/>
                  </a:lnTo>
                  <a:lnTo>
                    <a:pt x="701" y="899"/>
                  </a:lnTo>
                  <a:lnTo>
                    <a:pt x="701" y="899"/>
                  </a:lnTo>
                  <a:lnTo>
                    <a:pt x="696" y="896"/>
                  </a:lnTo>
                  <a:lnTo>
                    <a:pt x="691" y="892"/>
                  </a:lnTo>
                  <a:lnTo>
                    <a:pt x="683" y="882"/>
                  </a:lnTo>
                  <a:lnTo>
                    <a:pt x="678" y="872"/>
                  </a:lnTo>
                  <a:lnTo>
                    <a:pt x="677" y="864"/>
                  </a:lnTo>
                  <a:lnTo>
                    <a:pt x="677" y="864"/>
                  </a:lnTo>
                  <a:lnTo>
                    <a:pt x="678" y="861"/>
                  </a:lnTo>
                  <a:lnTo>
                    <a:pt x="680" y="858"/>
                  </a:lnTo>
                  <a:lnTo>
                    <a:pt x="683" y="856"/>
                  </a:lnTo>
                  <a:lnTo>
                    <a:pt x="686" y="855"/>
                  </a:lnTo>
                  <a:lnTo>
                    <a:pt x="688" y="854"/>
                  </a:lnTo>
                  <a:lnTo>
                    <a:pt x="691" y="855"/>
                  </a:lnTo>
                  <a:lnTo>
                    <a:pt x="696" y="855"/>
                  </a:lnTo>
                  <a:lnTo>
                    <a:pt x="697" y="858"/>
                  </a:lnTo>
                  <a:lnTo>
                    <a:pt x="697" y="858"/>
                  </a:lnTo>
                  <a:lnTo>
                    <a:pt x="703" y="866"/>
                  </a:lnTo>
                  <a:lnTo>
                    <a:pt x="707" y="879"/>
                  </a:lnTo>
                  <a:lnTo>
                    <a:pt x="713" y="893"/>
                  </a:lnTo>
                  <a:lnTo>
                    <a:pt x="717" y="903"/>
                  </a:lnTo>
                  <a:lnTo>
                    <a:pt x="717" y="903"/>
                  </a:lnTo>
                  <a:lnTo>
                    <a:pt x="720" y="911"/>
                  </a:lnTo>
                  <a:lnTo>
                    <a:pt x="720" y="919"/>
                  </a:lnTo>
                  <a:lnTo>
                    <a:pt x="718" y="925"/>
                  </a:lnTo>
                  <a:lnTo>
                    <a:pt x="717" y="928"/>
                  </a:lnTo>
                  <a:lnTo>
                    <a:pt x="715" y="928"/>
                  </a:lnTo>
                  <a:lnTo>
                    <a:pt x="715" y="928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FCD5B5"/>
                </a:solidFill>
                <a:latin typeface="Arial"/>
              </a:endParaRPr>
            </a:p>
          </p:txBody>
        </p:sp>
        <p:sp>
          <p:nvSpPr>
            <p:cNvPr id="540" name="Freeform 312">
              <a:extLst>
                <a:ext uri="{FF2B5EF4-FFF2-40B4-BE49-F238E27FC236}">
                  <a16:creationId xmlns="" xmlns:a16="http://schemas.microsoft.com/office/drawing/2014/main" id="{1FD94C9C-BAC7-834E-B15D-0797DAFD42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1847850"/>
              <a:ext cx="2586038" cy="1752600"/>
            </a:xfrm>
            <a:custGeom>
              <a:avLst/>
              <a:gdLst/>
              <a:ahLst/>
              <a:cxnLst>
                <a:cxn ang="0">
                  <a:pos x="505" y="322"/>
                </a:cxn>
                <a:cxn ang="0">
                  <a:pos x="425" y="47"/>
                </a:cxn>
                <a:cxn ang="0">
                  <a:pos x="249" y="24"/>
                </a:cxn>
                <a:cxn ang="0">
                  <a:pos x="196" y="7"/>
                </a:cxn>
                <a:cxn ang="0">
                  <a:pos x="121" y="27"/>
                </a:cxn>
                <a:cxn ang="0">
                  <a:pos x="33" y="91"/>
                </a:cxn>
                <a:cxn ang="0">
                  <a:pos x="117" y="142"/>
                </a:cxn>
                <a:cxn ang="0">
                  <a:pos x="31" y="150"/>
                </a:cxn>
                <a:cxn ang="0">
                  <a:pos x="67" y="191"/>
                </a:cxn>
                <a:cxn ang="0">
                  <a:pos x="88" y="216"/>
                </a:cxn>
                <a:cxn ang="0">
                  <a:pos x="33" y="258"/>
                </a:cxn>
                <a:cxn ang="0">
                  <a:pos x="85" y="306"/>
                </a:cxn>
                <a:cxn ang="0">
                  <a:pos x="134" y="335"/>
                </a:cxn>
                <a:cxn ang="0">
                  <a:pos x="161" y="366"/>
                </a:cxn>
                <a:cxn ang="0">
                  <a:pos x="98" y="413"/>
                </a:cxn>
                <a:cxn ang="0">
                  <a:pos x="189" y="366"/>
                </a:cxn>
                <a:cxn ang="0">
                  <a:pos x="225" y="317"/>
                </a:cxn>
                <a:cxn ang="0">
                  <a:pos x="292" y="279"/>
                </a:cxn>
                <a:cxn ang="0">
                  <a:pos x="265" y="323"/>
                </a:cxn>
                <a:cxn ang="0">
                  <a:pos x="327" y="279"/>
                </a:cxn>
                <a:cxn ang="0">
                  <a:pos x="358" y="295"/>
                </a:cxn>
                <a:cxn ang="0">
                  <a:pos x="461" y="307"/>
                </a:cxn>
                <a:cxn ang="0">
                  <a:pos x="526" y="346"/>
                </a:cxn>
                <a:cxn ang="0">
                  <a:pos x="511" y="357"/>
                </a:cxn>
                <a:cxn ang="0">
                  <a:pos x="538" y="369"/>
                </a:cxn>
                <a:cxn ang="0">
                  <a:pos x="542" y="381"/>
                </a:cxn>
                <a:cxn ang="0">
                  <a:pos x="565" y="384"/>
                </a:cxn>
                <a:cxn ang="0">
                  <a:pos x="562" y="426"/>
                </a:cxn>
                <a:cxn ang="0">
                  <a:pos x="600" y="426"/>
                </a:cxn>
                <a:cxn ang="0">
                  <a:pos x="10" y="455"/>
                </a:cxn>
                <a:cxn ang="0">
                  <a:pos x="226" y="359"/>
                </a:cxn>
                <a:cxn ang="0">
                  <a:pos x="243" y="353"/>
                </a:cxn>
                <a:cxn ang="0">
                  <a:pos x="36" y="299"/>
                </a:cxn>
                <a:cxn ang="0">
                  <a:pos x="186" y="1070"/>
                </a:cxn>
                <a:cxn ang="0">
                  <a:pos x="156" y="1063"/>
                </a:cxn>
                <a:cxn ang="0">
                  <a:pos x="1569" y="616"/>
                </a:cxn>
                <a:cxn ang="0">
                  <a:pos x="1393" y="697"/>
                </a:cxn>
                <a:cxn ang="0">
                  <a:pos x="1374" y="653"/>
                </a:cxn>
                <a:cxn ang="0">
                  <a:pos x="1323" y="630"/>
                </a:cxn>
                <a:cxn ang="0">
                  <a:pos x="1293" y="632"/>
                </a:cxn>
                <a:cxn ang="0">
                  <a:pos x="1302" y="602"/>
                </a:cxn>
                <a:cxn ang="0">
                  <a:pos x="1225" y="588"/>
                </a:cxn>
                <a:cxn ang="0">
                  <a:pos x="1196" y="558"/>
                </a:cxn>
                <a:cxn ang="0">
                  <a:pos x="727" y="582"/>
                </a:cxn>
                <a:cxn ang="0">
                  <a:pos x="718" y="603"/>
                </a:cxn>
                <a:cxn ang="0">
                  <a:pos x="714" y="743"/>
                </a:cxn>
                <a:cxn ang="0">
                  <a:pos x="768" y="830"/>
                </a:cxn>
                <a:cxn ang="0">
                  <a:pos x="1001" y="888"/>
                </a:cxn>
                <a:cxn ang="0">
                  <a:pos x="1102" y="952"/>
                </a:cxn>
                <a:cxn ang="0">
                  <a:pos x="1138" y="950"/>
                </a:cxn>
                <a:cxn ang="0">
                  <a:pos x="1202" y="913"/>
                </a:cxn>
                <a:cxn ang="0">
                  <a:pos x="1265" y="926"/>
                </a:cxn>
                <a:cxn ang="0">
                  <a:pos x="1296" y="908"/>
                </a:cxn>
                <a:cxn ang="0">
                  <a:pos x="1374" y="955"/>
                </a:cxn>
                <a:cxn ang="0">
                  <a:pos x="1407" y="945"/>
                </a:cxn>
                <a:cxn ang="0">
                  <a:pos x="1450" y="840"/>
                </a:cxn>
                <a:cxn ang="0">
                  <a:pos x="1482" y="798"/>
                </a:cxn>
                <a:cxn ang="0">
                  <a:pos x="1478" y="736"/>
                </a:cxn>
                <a:cxn ang="0">
                  <a:pos x="1492" y="741"/>
                </a:cxn>
                <a:cxn ang="0">
                  <a:pos x="1521" y="709"/>
                </a:cxn>
                <a:cxn ang="0">
                  <a:pos x="1568" y="665"/>
                </a:cxn>
                <a:cxn ang="0">
                  <a:pos x="1616" y="586"/>
                </a:cxn>
              </a:cxnLst>
              <a:rect l="0" t="0" r="r" b="b"/>
              <a:pathLst>
                <a:path w="1629" h="1104">
                  <a:moveTo>
                    <a:pt x="610" y="406"/>
                  </a:moveTo>
                  <a:lnTo>
                    <a:pt x="610" y="406"/>
                  </a:lnTo>
                  <a:lnTo>
                    <a:pt x="612" y="401"/>
                  </a:lnTo>
                  <a:lnTo>
                    <a:pt x="610" y="397"/>
                  </a:lnTo>
                  <a:lnTo>
                    <a:pt x="606" y="393"/>
                  </a:lnTo>
                  <a:lnTo>
                    <a:pt x="596" y="389"/>
                  </a:lnTo>
                  <a:lnTo>
                    <a:pt x="596" y="389"/>
                  </a:lnTo>
                  <a:lnTo>
                    <a:pt x="585" y="383"/>
                  </a:lnTo>
                  <a:lnTo>
                    <a:pt x="579" y="377"/>
                  </a:lnTo>
                  <a:lnTo>
                    <a:pt x="575" y="369"/>
                  </a:lnTo>
                  <a:lnTo>
                    <a:pt x="568" y="354"/>
                  </a:lnTo>
                  <a:lnTo>
                    <a:pt x="568" y="354"/>
                  </a:lnTo>
                  <a:lnTo>
                    <a:pt x="562" y="347"/>
                  </a:lnTo>
                  <a:lnTo>
                    <a:pt x="556" y="340"/>
                  </a:lnTo>
                  <a:lnTo>
                    <a:pt x="545" y="330"/>
                  </a:lnTo>
                  <a:lnTo>
                    <a:pt x="536" y="322"/>
                  </a:lnTo>
                  <a:lnTo>
                    <a:pt x="533" y="319"/>
                  </a:lnTo>
                  <a:lnTo>
                    <a:pt x="532" y="316"/>
                  </a:lnTo>
                  <a:lnTo>
                    <a:pt x="532" y="316"/>
                  </a:lnTo>
                  <a:lnTo>
                    <a:pt x="532" y="313"/>
                  </a:lnTo>
                  <a:lnTo>
                    <a:pt x="529" y="310"/>
                  </a:lnTo>
                  <a:lnTo>
                    <a:pt x="522" y="309"/>
                  </a:lnTo>
                  <a:lnTo>
                    <a:pt x="514" y="310"/>
                  </a:lnTo>
                  <a:lnTo>
                    <a:pt x="512" y="312"/>
                  </a:lnTo>
                  <a:lnTo>
                    <a:pt x="511" y="315"/>
                  </a:lnTo>
                  <a:lnTo>
                    <a:pt x="511" y="315"/>
                  </a:lnTo>
                  <a:lnTo>
                    <a:pt x="511" y="316"/>
                  </a:lnTo>
                  <a:lnTo>
                    <a:pt x="509" y="319"/>
                  </a:lnTo>
                  <a:lnTo>
                    <a:pt x="505" y="322"/>
                  </a:lnTo>
                  <a:lnTo>
                    <a:pt x="496" y="326"/>
                  </a:lnTo>
                  <a:lnTo>
                    <a:pt x="496" y="326"/>
                  </a:lnTo>
                  <a:lnTo>
                    <a:pt x="492" y="327"/>
                  </a:lnTo>
                  <a:lnTo>
                    <a:pt x="489" y="326"/>
                  </a:lnTo>
                  <a:lnTo>
                    <a:pt x="484" y="317"/>
                  </a:lnTo>
                  <a:lnTo>
                    <a:pt x="484" y="317"/>
                  </a:lnTo>
                  <a:lnTo>
                    <a:pt x="479" y="313"/>
                  </a:lnTo>
                  <a:lnTo>
                    <a:pt x="474" y="309"/>
                  </a:lnTo>
                  <a:lnTo>
                    <a:pt x="469" y="305"/>
                  </a:lnTo>
                  <a:lnTo>
                    <a:pt x="468" y="302"/>
                  </a:lnTo>
                  <a:lnTo>
                    <a:pt x="468" y="302"/>
                  </a:lnTo>
                  <a:lnTo>
                    <a:pt x="467" y="299"/>
                  </a:lnTo>
                  <a:lnTo>
                    <a:pt x="465" y="295"/>
                  </a:lnTo>
                  <a:lnTo>
                    <a:pt x="461" y="293"/>
                  </a:lnTo>
                  <a:lnTo>
                    <a:pt x="459" y="293"/>
                  </a:lnTo>
                  <a:lnTo>
                    <a:pt x="457" y="293"/>
                  </a:lnTo>
                  <a:lnTo>
                    <a:pt x="457" y="293"/>
                  </a:lnTo>
                  <a:lnTo>
                    <a:pt x="451" y="295"/>
                  </a:lnTo>
                  <a:lnTo>
                    <a:pt x="447" y="296"/>
                  </a:lnTo>
                  <a:lnTo>
                    <a:pt x="444" y="295"/>
                  </a:lnTo>
                  <a:lnTo>
                    <a:pt x="442" y="296"/>
                  </a:lnTo>
                  <a:lnTo>
                    <a:pt x="442" y="296"/>
                  </a:lnTo>
                  <a:lnTo>
                    <a:pt x="440" y="298"/>
                  </a:lnTo>
                  <a:lnTo>
                    <a:pt x="437" y="296"/>
                  </a:lnTo>
                  <a:lnTo>
                    <a:pt x="434" y="295"/>
                  </a:lnTo>
                  <a:lnTo>
                    <a:pt x="434" y="49"/>
                  </a:lnTo>
                  <a:lnTo>
                    <a:pt x="434" y="49"/>
                  </a:lnTo>
                  <a:lnTo>
                    <a:pt x="425" y="47"/>
                  </a:lnTo>
                  <a:lnTo>
                    <a:pt x="425" y="47"/>
                  </a:lnTo>
                  <a:lnTo>
                    <a:pt x="408" y="40"/>
                  </a:lnTo>
                  <a:lnTo>
                    <a:pt x="400" y="39"/>
                  </a:lnTo>
                  <a:lnTo>
                    <a:pt x="393" y="39"/>
                  </a:lnTo>
                  <a:lnTo>
                    <a:pt x="393" y="39"/>
                  </a:lnTo>
                  <a:lnTo>
                    <a:pt x="376" y="40"/>
                  </a:lnTo>
                  <a:lnTo>
                    <a:pt x="368" y="40"/>
                  </a:lnTo>
                  <a:lnTo>
                    <a:pt x="361" y="39"/>
                  </a:lnTo>
                  <a:lnTo>
                    <a:pt x="361" y="39"/>
                  </a:lnTo>
                  <a:lnTo>
                    <a:pt x="357" y="37"/>
                  </a:lnTo>
                  <a:lnTo>
                    <a:pt x="351" y="36"/>
                  </a:lnTo>
                  <a:lnTo>
                    <a:pt x="344" y="34"/>
                  </a:lnTo>
                  <a:lnTo>
                    <a:pt x="337" y="36"/>
                  </a:lnTo>
                  <a:lnTo>
                    <a:pt x="337" y="36"/>
                  </a:lnTo>
                  <a:lnTo>
                    <a:pt x="329" y="36"/>
                  </a:lnTo>
                  <a:lnTo>
                    <a:pt x="320" y="33"/>
                  </a:lnTo>
                  <a:lnTo>
                    <a:pt x="313" y="29"/>
                  </a:lnTo>
                  <a:lnTo>
                    <a:pt x="303" y="26"/>
                  </a:lnTo>
                  <a:lnTo>
                    <a:pt x="303" y="26"/>
                  </a:lnTo>
                  <a:lnTo>
                    <a:pt x="290" y="24"/>
                  </a:lnTo>
                  <a:lnTo>
                    <a:pt x="279" y="26"/>
                  </a:lnTo>
                  <a:lnTo>
                    <a:pt x="267" y="27"/>
                  </a:lnTo>
                  <a:lnTo>
                    <a:pt x="262" y="29"/>
                  </a:lnTo>
                  <a:lnTo>
                    <a:pt x="262" y="29"/>
                  </a:lnTo>
                  <a:lnTo>
                    <a:pt x="259" y="29"/>
                  </a:lnTo>
                  <a:lnTo>
                    <a:pt x="257" y="27"/>
                  </a:lnTo>
                  <a:lnTo>
                    <a:pt x="255" y="24"/>
                  </a:lnTo>
                  <a:lnTo>
                    <a:pt x="252" y="24"/>
                  </a:lnTo>
                  <a:lnTo>
                    <a:pt x="252" y="24"/>
                  </a:lnTo>
                  <a:lnTo>
                    <a:pt x="249" y="24"/>
                  </a:lnTo>
                  <a:lnTo>
                    <a:pt x="248" y="22"/>
                  </a:lnTo>
                  <a:lnTo>
                    <a:pt x="248" y="19"/>
                  </a:lnTo>
                  <a:lnTo>
                    <a:pt x="246" y="16"/>
                  </a:lnTo>
                  <a:lnTo>
                    <a:pt x="246" y="16"/>
                  </a:lnTo>
                  <a:lnTo>
                    <a:pt x="245" y="14"/>
                  </a:lnTo>
                  <a:lnTo>
                    <a:pt x="242" y="13"/>
                  </a:lnTo>
                  <a:lnTo>
                    <a:pt x="233" y="13"/>
                  </a:lnTo>
                  <a:lnTo>
                    <a:pt x="219" y="16"/>
                  </a:lnTo>
                  <a:lnTo>
                    <a:pt x="219" y="16"/>
                  </a:lnTo>
                  <a:lnTo>
                    <a:pt x="215" y="16"/>
                  </a:lnTo>
                  <a:lnTo>
                    <a:pt x="212" y="14"/>
                  </a:lnTo>
                  <a:lnTo>
                    <a:pt x="211" y="12"/>
                  </a:lnTo>
                  <a:lnTo>
                    <a:pt x="211" y="10"/>
                  </a:lnTo>
                  <a:lnTo>
                    <a:pt x="211" y="10"/>
                  </a:lnTo>
                  <a:lnTo>
                    <a:pt x="211" y="9"/>
                  </a:lnTo>
                  <a:lnTo>
                    <a:pt x="208" y="7"/>
                  </a:lnTo>
                  <a:lnTo>
                    <a:pt x="205" y="9"/>
                  </a:lnTo>
                  <a:lnTo>
                    <a:pt x="202" y="12"/>
                  </a:lnTo>
                  <a:lnTo>
                    <a:pt x="202" y="12"/>
                  </a:lnTo>
                  <a:lnTo>
                    <a:pt x="201" y="14"/>
                  </a:lnTo>
                  <a:lnTo>
                    <a:pt x="196" y="16"/>
                  </a:lnTo>
                  <a:lnTo>
                    <a:pt x="193" y="16"/>
                  </a:lnTo>
                  <a:lnTo>
                    <a:pt x="191" y="14"/>
                  </a:lnTo>
                  <a:lnTo>
                    <a:pt x="191" y="14"/>
                  </a:lnTo>
                  <a:lnTo>
                    <a:pt x="189" y="13"/>
                  </a:lnTo>
                  <a:lnTo>
                    <a:pt x="189" y="12"/>
                  </a:lnTo>
                  <a:lnTo>
                    <a:pt x="192" y="10"/>
                  </a:lnTo>
                  <a:lnTo>
                    <a:pt x="195" y="9"/>
                  </a:lnTo>
                  <a:lnTo>
                    <a:pt x="196" y="7"/>
                  </a:lnTo>
                  <a:lnTo>
                    <a:pt x="196" y="7"/>
                  </a:lnTo>
                  <a:lnTo>
                    <a:pt x="195" y="4"/>
                  </a:lnTo>
                  <a:lnTo>
                    <a:pt x="192" y="3"/>
                  </a:lnTo>
                  <a:lnTo>
                    <a:pt x="184" y="0"/>
                  </a:lnTo>
                  <a:lnTo>
                    <a:pt x="184" y="0"/>
                  </a:lnTo>
                  <a:lnTo>
                    <a:pt x="181" y="2"/>
                  </a:lnTo>
                  <a:lnTo>
                    <a:pt x="176" y="3"/>
                  </a:lnTo>
                  <a:lnTo>
                    <a:pt x="166" y="12"/>
                  </a:lnTo>
                  <a:lnTo>
                    <a:pt x="166" y="12"/>
                  </a:lnTo>
                  <a:lnTo>
                    <a:pt x="161" y="14"/>
                  </a:lnTo>
                  <a:lnTo>
                    <a:pt x="154" y="17"/>
                  </a:lnTo>
                  <a:lnTo>
                    <a:pt x="148" y="17"/>
                  </a:lnTo>
                  <a:lnTo>
                    <a:pt x="142" y="16"/>
                  </a:lnTo>
                  <a:lnTo>
                    <a:pt x="142" y="16"/>
                  </a:lnTo>
                  <a:lnTo>
                    <a:pt x="137" y="16"/>
                  </a:lnTo>
                  <a:lnTo>
                    <a:pt x="131" y="17"/>
                  </a:lnTo>
                  <a:lnTo>
                    <a:pt x="128" y="19"/>
                  </a:lnTo>
                  <a:lnTo>
                    <a:pt x="127" y="22"/>
                  </a:lnTo>
                  <a:lnTo>
                    <a:pt x="127" y="22"/>
                  </a:lnTo>
                  <a:lnTo>
                    <a:pt x="128" y="23"/>
                  </a:lnTo>
                  <a:lnTo>
                    <a:pt x="131" y="24"/>
                  </a:lnTo>
                  <a:lnTo>
                    <a:pt x="132" y="27"/>
                  </a:lnTo>
                  <a:lnTo>
                    <a:pt x="131" y="30"/>
                  </a:lnTo>
                  <a:lnTo>
                    <a:pt x="131" y="30"/>
                  </a:lnTo>
                  <a:lnTo>
                    <a:pt x="128" y="30"/>
                  </a:lnTo>
                  <a:lnTo>
                    <a:pt x="127" y="30"/>
                  </a:lnTo>
                  <a:lnTo>
                    <a:pt x="124" y="29"/>
                  </a:lnTo>
                  <a:lnTo>
                    <a:pt x="122" y="27"/>
                  </a:lnTo>
                  <a:lnTo>
                    <a:pt x="121" y="27"/>
                  </a:lnTo>
                  <a:lnTo>
                    <a:pt x="118" y="29"/>
                  </a:lnTo>
                  <a:lnTo>
                    <a:pt x="118" y="29"/>
                  </a:lnTo>
                  <a:lnTo>
                    <a:pt x="114" y="31"/>
                  </a:lnTo>
                  <a:lnTo>
                    <a:pt x="107" y="33"/>
                  </a:lnTo>
                  <a:lnTo>
                    <a:pt x="95" y="33"/>
                  </a:lnTo>
                  <a:lnTo>
                    <a:pt x="95" y="33"/>
                  </a:lnTo>
                  <a:lnTo>
                    <a:pt x="91" y="34"/>
                  </a:lnTo>
                  <a:lnTo>
                    <a:pt x="85" y="39"/>
                  </a:lnTo>
                  <a:lnTo>
                    <a:pt x="77" y="49"/>
                  </a:lnTo>
                  <a:lnTo>
                    <a:pt x="77" y="49"/>
                  </a:lnTo>
                  <a:lnTo>
                    <a:pt x="75" y="51"/>
                  </a:lnTo>
                  <a:lnTo>
                    <a:pt x="75" y="54"/>
                  </a:lnTo>
                  <a:lnTo>
                    <a:pt x="74" y="59"/>
                  </a:lnTo>
                  <a:lnTo>
                    <a:pt x="70" y="66"/>
                  </a:lnTo>
                  <a:lnTo>
                    <a:pt x="70" y="66"/>
                  </a:lnTo>
                  <a:lnTo>
                    <a:pt x="65" y="68"/>
                  </a:lnTo>
                  <a:lnTo>
                    <a:pt x="60" y="71"/>
                  </a:lnTo>
                  <a:lnTo>
                    <a:pt x="47" y="73"/>
                  </a:lnTo>
                  <a:lnTo>
                    <a:pt x="36" y="74"/>
                  </a:lnTo>
                  <a:lnTo>
                    <a:pt x="28" y="73"/>
                  </a:lnTo>
                  <a:lnTo>
                    <a:pt x="28" y="73"/>
                  </a:lnTo>
                  <a:lnTo>
                    <a:pt x="27" y="74"/>
                  </a:lnTo>
                  <a:lnTo>
                    <a:pt x="26" y="77"/>
                  </a:lnTo>
                  <a:lnTo>
                    <a:pt x="26" y="80"/>
                  </a:lnTo>
                  <a:lnTo>
                    <a:pt x="24" y="83"/>
                  </a:lnTo>
                  <a:lnTo>
                    <a:pt x="24" y="83"/>
                  </a:lnTo>
                  <a:lnTo>
                    <a:pt x="24" y="86"/>
                  </a:lnTo>
                  <a:lnTo>
                    <a:pt x="27" y="88"/>
                  </a:lnTo>
                  <a:lnTo>
                    <a:pt x="33" y="91"/>
                  </a:lnTo>
                  <a:lnTo>
                    <a:pt x="43" y="94"/>
                  </a:lnTo>
                  <a:lnTo>
                    <a:pt x="43" y="94"/>
                  </a:lnTo>
                  <a:lnTo>
                    <a:pt x="48" y="97"/>
                  </a:lnTo>
                  <a:lnTo>
                    <a:pt x="53" y="100"/>
                  </a:lnTo>
                  <a:lnTo>
                    <a:pt x="60" y="108"/>
                  </a:lnTo>
                  <a:lnTo>
                    <a:pt x="65" y="117"/>
                  </a:lnTo>
                  <a:lnTo>
                    <a:pt x="68" y="123"/>
                  </a:lnTo>
                  <a:lnTo>
                    <a:pt x="68" y="123"/>
                  </a:lnTo>
                  <a:lnTo>
                    <a:pt x="70" y="124"/>
                  </a:lnTo>
                  <a:lnTo>
                    <a:pt x="73" y="124"/>
                  </a:lnTo>
                  <a:lnTo>
                    <a:pt x="80" y="124"/>
                  </a:lnTo>
                  <a:lnTo>
                    <a:pt x="88" y="123"/>
                  </a:lnTo>
                  <a:lnTo>
                    <a:pt x="95" y="123"/>
                  </a:lnTo>
                  <a:lnTo>
                    <a:pt x="95" y="123"/>
                  </a:lnTo>
                  <a:lnTo>
                    <a:pt x="98" y="124"/>
                  </a:lnTo>
                  <a:lnTo>
                    <a:pt x="98" y="125"/>
                  </a:lnTo>
                  <a:lnTo>
                    <a:pt x="100" y="130"/>
                  </a:lnTo>
                  <a:lnTo>
                    <a:pt x="98" y="134"/>
                  </a:lnTo>
                  <a:lnTo>
                    <a:pt x="100" y="135"/>
                  </a:lnTo>
                  <a:lnTo>
                    <a:pt x="101" y="137"/>
                  </a:lnTo>
                  <a:lnTo>
                    <a:pt x="101" y="137"/>
                  </a:lnTo>
                  <a:lnTo>
                    <a:pt x="107" y="138"/>
                  </a:lnTo>
                  <a:lnTo>
                    <a:pt x="111" y="138"/>
                  </a:lnTo>
                  <a:lnTo>
                    <a:pt x="115" y="138"/>
                  </a:lnTo>
                  <a:lnTo>
                    <a:pt x="117" y="140"/>
                  </a:lnTo>
                  <a:lnTo>
                    <a:pt x="118" y="141"/>
                  </a:lnTo>
                  <a:lnTo>
                    <a:pt x="118" y="141"/>
                  </a:lnTo>
                  <a:lnTo>
                    <a:pt x="118" y="142"/>
                  </a:lnTo>
                  <a:lnTo>
                    <a:pt x="117" y="142"/>
                  </a:lnTo>
                  <a:lnTo>
                    <a:pt x="112" y="142"/>
                  </a:lnTo>
                  <a:lnTo>
                    <a:pt x="105" y="144"/>
                  </a:lnTo>
                  <a:lnTo>
                    <a:pt x="102" y="144"/>
                  </a:lnTo>
                  <a:lnTo>
                    <a:pt x="100" y="145"/>
                  </a:lnTo>
                  <a:lnTo>
                    <a:pt x="100" y="145"/>
                  </a:lnTo>
                  <a:lnTo>
                    <a:pt x="91" y="151"/>
                  </a:lnTo>
                  <a:lnTo>
                    <a:pt x="88" y="151"/>
                  </a:lnTo>
                  <a:lnTo>
                    <a:pt x="85" y="150"/>
                  </a:lnTo>
                  <a:lnTo>
                    <a:pt x="85" y="150"/>
                  </a:lnTo>
                  <a:lnTo>
                    <a:pt x="83" y="148"/>
                  </a:lnTo>
                  <a:lnTo>
                    <a:pt x="77" y="148"/>
                  </a:lnTo>
                  <a:lnTo>
                    <a:pt x="65" y="150"/>
                  </a:lnTo>
                  <a:lnTo>
                    <a:pt x="65" y="150"/>
                  </a:lnTo>
                  <a:lnTo>
                    <a:pt x="63" y="150"/>
                  </a:lnTo>
                  <a:lnTo>
                    <a:pt x="63" y="148"/>
                  </a:lnTo>
                  <a:lnTo>
                    <a:pt x="63" y="145"/>
                  </a:lnTo>
                  <a:lnTo>
                    <a:pt x="65" y="138"/>
                  </a:lnTo>
                  <a:lnTo>
                    <a:pt x="65" y="138"/>
                  </a:lnTo>
                  <a:lnTo>
                    <a:pt x="64" y="135"/>
                  </a:lnTo>
                  <a:lnTo>
                    <a:pt x="60" y="134"/>
                  </a:lnTo>
                  <a:lnTo>
                    <a:pt x="53" y="135"/>
                  </a:lnTo>
                  <a:lnTo>
                    <a:pt x="46" y="138"/>
                  </a:lnTo>
                  <a:lnTo>
                    <a:pt x="46" y="138"/>
                  </a:lnTo>
                  <a:lnTo>
                    <a:pt x="37" y="144"/>
                  </a:lnTo>
                  <a:lnTo>
                    <a:pt x="36" y="148"/>
                  </a:lnTo>
                  <a:lnTo>
                    <a:pt x="36" y="148"/>
                  </a:lnTo>
                  <a:lnTo>
                    <a:pt x="36" y="150"/>
                  </a:lnTo>
                  <a:lnTo>
                    <a:pt x="34" y="150"/>
                  </a:lnTo>
                  <a:lnTo>
                    <a:pt x="31" y="150"/>
                  </a:lnTo>
                  <a:lnTo>
                    <a:pt x="27" y="148"/>
                  </a:lnTo>
                  <a:lnTo>
                    <a:pt x="24" y="148"/>
                  </a:lnTo>
                  <a:lnTo>
                    <a:pt x="23" y="150"/>
                  </a:lnTo>
                  <a:lnTo>
                    <a:pt x="23" y="150"/>
                  </a:lnTo>
                  <a:lnTo>
                    <a:pt x="10" y="157"/>
                  </a:lnTo>
                  <a:lnTo>
                    <a:pt x="4" y="160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0" y="164"/>
                  </a:lnTo>
                  <a:lnTo>
                    <a:pt x="3" y="165"/>
                  </a:lnTo>
                  <a:lnTo>
                    <a:pt x="9" y="168"/>
                  </a:lnTo>
                  <a:lnTo>
                    <a:pt x="24" y="171"/>
                  </a:lnTo>
                  <a:lnTo>
                    <a:pt x="24" y="171"/>
                  </a:lnTo>
                  <a:lnTo>
                    <a:pt x="26" y="172"/>
                  </a:lnTo>
                  <a:lnTo>
                    <a:pt x="26" y="174"/>
                  </a:lnTo>
                  <a:lnTo>
                    <a:pt x="23" y="175"/>
                  </a:lnTo>
                  <a:lnTo>
                    <a:pt x="20" y="178"/>
                  </a:lnTo>
                  <a:lnTo>
                    <a:pt x="20" y="178"/>
                  </a:lnTo>
                  <a:lnTo>
                    <a:pt x="21" y="179"/>
                  </a:lnTo>
                  <a:lnTo>
                    <a:pt x="21" y="179"/>
                  </a:lnTo>
                  <a:lnTo>
                    <a:pt x="24" y="181"/>
                  </a:lnTo>
                  <a:lnTo>
                    <a:pt x="26" y="184"/>
                  </a:lnTo>
                  <a:lnTo>
                    <a:pt x="28" y="188"/>
                  </a:lnTo>
                  <a:lnTo>
                    <a:pt x="33" y="191"/>
                  </a:lnTo>
                  <a:lnTo>
                    <a:pt x="33" y="191"/>
                  </a:lnTo>
                  <a:lnTo>
                    <a:pt x="37" y="192"/>
                  </a:lnTo>
                  <a:lnTo>
                    <a:pt x="41" y="194"/>
                  </a:lnTo>
                  <a:lnTo>
                    <a:pt x="51" y="192"/>
                  </a:lnTo>
                  <a:lnTo>
                    <a:pt x="67" y="191"/>
                  </a:lnTo>
                  <a:lnTo>
                    <a:pt x="67" y="191"/>
                  </a:lnTo>
                  <a:lnTo>
                    <a:pt x="71" y="192"/>
                  </a:lnTo>
                  <a:lnTo>
                    <a:pt x="75" y="194"/>
                  </a:lnTo>
                  <a:lnTo>
                    <a:pt x="78" y="195"/>
                  </a:lnTo>
                  <a:lnTo>
                    <a:pt x="81" y="192"/>
                  </a:lnTo>
                  <a:lnTo>
                    <a:pt x="81" y="192"/>
                  </a:lnTo>
                  <a:lnTo>
                    <a:pt x="87" y="188"/>
                  </a:lnTo>
                  <a:lnTo>
                    <a:pt x="94" y="184"/>
                  </a:lnTo>
                  <a:lnTo>
                    <a:pt x="98" y="181"/>
                  </a:lnTo>
                  <a:lnTo>
                    <a:pt x="102" y="181"/>
                  </a:lnTo>
                  <a:lnTo>
                    <a:pt x="107" y="181"/>
                  </a:lnTo>
                  <a:lnTo>
                    <a:pt x="110" y="182"/>
                  </a:lnTo>
                  <a:lnTo>
                    <a:pt x="110" y="182"/>
                  </a:lnTo>
                  <a:lnTo>
                    <a:pt x="112" y="185"/>
                  </a:lnTo>
                  <a:lnTo>
                    <a:pt x="112" y="187"/>
                  </a:lnTo>
                  <a:lnTo>
                    <a:pt x="110" y="189"/>
                  </a:lnTo>
                  <a:lnTo>
                    <a:pt x="105" y="191"/>
                  </a:lnTo>
                  <a:lnTo>
                    <a:pt x="105" y="192"/>
                  </a:lnTo>
                  <a:lnTo>
                    <a:pt x="105" y="194"/>
                  </a:lnTo>
                  <a:lnTo>
                    <a:pt x="105" y="194"/>
                  </a:lnTo>
                  <a:lnTo>
                    <a:pt x="108" y="198"/>
                  </a:lnTo>
                  <a:lnTo>
                    <a:pt x="111" y="204"/>
                  </a:lnTo>
                  <a:lnTo>
                    <a:pt x="111" y="211"/>
                  </a:lnTo>
                  <a:lnTo>
                    <a:pt x="110" y="214"/>
                  </a:lnTo>
                  <a:lnTo>
                    <a:pt x="107" y="215"/>
                  </a:lnTo>
                  <a:lnTo>
                    <a:pt x="107" y="215"/>
                  </a:lnTo>
                  <a:lnTo>
                    <a:pt x="101" y="218"/>
                  </a:lnTo>
                  <a:lnTo>
                    <a:pt x="97" y="218"/>
                  </a:lnTo>
                  <a:lnTo>
                    <a:pt x="88" y="216"/>
                  </a:lnTo>
                  <a:lnTo>
                    <a:pt x="88" y="216"/>
                  </a:lnTo>
                  <a:lnTo>
                    <a:pt x="87" y="216"/>
                  </a:lnTo>
                  <a:lnTo>
                    <a:pt x="85" y="218"/>
                  </a:lnTo>
                  <a:lnTo>
                    <a:pt x="84" y="221"/>
                  </a:lnTo>
                  <a:lnTo>
                    <a:pt x="83" y="225"/>
                  </a:lnTo>
                  <a:lnTo>
                    <a:pt x="80" y="229"/>
                  </a:lnTo>
                  <a:lnTo>
                    <a:pt x="80" y="229"/>
                  </a:lnTo>
                  <a:lnTo>
                    <a:pt x="77" y="231"/>
                  </a:lnTo>
                  <a:lnTo>
                    <a:pt x="74" y="231"/>
                  </a:lnTo>
                  <a:lnTo>
                    <a:pt x="70" y="229"/>
                  </a:lnTo>
                  <a:lnTo>
                    <a:pt x="64" y="226"/>
                  </a:lnTo>
                  <a:lnTo>
                    <a:pt x="61" y="225"/>
                  </a:lnTo>
                  <a:lnTo>
                    <a:pt x="58" y="224"/>
                  </a:lnTo>
                  <a:lnTo>
                    <a:pt x="58" y="224"/>
                  </a:lnTo>
                  <a:lnTo>
                    <a:pt x="55" y="225"/>
                  </a:lnTo>
                  <a:lnTo>
                    <a:pt x="54" y="226"/>
                  </a:lnTo>
                  <a:lnTo>
                    <a:pt x="53" y="231"/>
                  </a:lnTo>
                  <a:lnTo>
                    <a:pt x="53" y="236"/>
                  </a:lnTo>
                  <a:lnTo>
                    <a:pt x="53" y="241"/>
                  </a:lnTo>
                  <a:lnTo>
                    <a:pt x="53" y="241"/>
                  </a:lnTo>
                  <a:lnTo>
                    <a:pt x="53" y="242"/>
                  </a:lnTo>
                  <a:lnTo>
                    <a:pt x="51" y="243"/>
                  </a:lnTo>
                  <a:lnTo>
                    <a:pt x="46" y="243"/>
                  </a:lnTo>
                  <a:lnTo>
                    <a:pt x="40" y="246"/>
                  </a:lnTo>
                  <a:lnTo>
                    <a:pt x="38" y="248"/>
                  </a:lnTo>
                  <a:lnTo>
                    <a:pt x="37" y="252"/>
                  </a:lnTo>
                  <a:lnTo>
                    <a:pt x="37" y="252"/>
                  </a:lnTo>
                  <a:lnTo>
                    <a:pt x="34" y="256"/>
                  </a:lnTo>
                  <a:lnTo>
                    <a:pt x="33" y="258"/>
                  </a:lnTo>
                  <a:lnTo>
                    <a:pt x="28" y="259"/>
                  </a:lnTo>
                  <a:lnTo>
                    <a:pt x="26" y="261"/>
                  </a:lnTo>
                  <a:lnTo>
                    <a:pt x="26" y="261"/>
                  </a:lnTo>
                  <a:lnTo>
                    <a:pt x="28" y="266"/>
                  </a:lnTo>
                  <a:lnTo>
                    <a:pt x="28" y="266"/>
                  </a:lnTo>
                  <a:lnTo>
                    <a:pt x="34" y="272"/>
                  </a:lnTo>
                  <a:lnTo>
                    <a:pt x="37" y="275"/>
                  </a:lnTo>
                  <a:lnTo>
                    <a:pt x="40" y="275"/>
                  </a:lnTo>
                  <a:lnTo>
                    <a:pt x="43" y="276"/>
                  </a:lnTo>
                  <a:lnTo>
                    <a:pt x="43" y="276"/>
                  </a:lnTo>
                  <a:lnTo>
                    <a:pt x="46" y="278"/>
                  </a:lnTo>
                  <a:lnTo>
                    <a:pt x="46" y="280"/>
                  </a:lnTo>
                  <a:lnTo>
                    <a:pt x="43" y="285"/>
                  </a:lnTo>
                  <a:lnTo>
                    <a:pt x="41" y="289"/>
                  </a:lnTo>
                  <a:lnTo>
                    <a:pt x="41" y="290"/>
                  </a:lnTo>
                  <a:lnTo>
                    <a:pt x="43" y="292"/>
                  </a:lnTo>
                  <a:lnTo>
                    <a:pt x="43" y="292"/>
                  </a:lnTo>
                  <a:lnTo>
                    <a:pt x="48" y="295"/>
                  </a:lnTo>
                  <a:lnTo>
                    <a:pt x="53" y="299"/>
                  </a:lnTo>
                  <a:lnTo>
                    <a:pt x="63" y="310"/>
                  </a:lnTo>
                  <a:lnTo>
                    <a:pt x="63" y="310"/>
                  </a:lnTo>
                  <a:lnTo>
                    <a:pt x="64" y="312"/>
                  </a:lnTo>
                  <a:lnTo>
                    <a:pt x="67" y="312"/>
                  </a:lnTo>
                  <a:lnTo>
                    <a:pt x="71" y="310"/>
                  </a:lnTo>
                  <a:lnTo>
                    <a:pt x="75" y="309"/>
                  </a:lnTo>
                  <a:lnTo>
                    <a:pt x="81" y="307"/>
                  </a:lnTo>
                  <a:lnTo>
                    <a:pt x="81" y="307"/>
                  </a:lnTo>
                  <a:lnTo>
                    <a:pt x="84" y="307"/>
                  </a:lnTo>
                  <a:lnTo>
                    <a:pt x="85" y="306"/>
                  </a:lnTo>
                  <a:lnTo>
                    <a:pt x="87" y="302"/>
                  </a:lnTo>
                  <a:lnTo>
                    <a:pt x="87" y="300"/>
                  </a:lnTo>
                  <a:lnTo>
                    <a:pt x="88" y="300"/>
                  </a:lnTo>
                  <a:lnTo>
                    <a:pt x="90" y="300"/>
                  </a:lnTo>
                  <a:lnTo>
                    <a:pt x="90" y="300"/>
                  </a:lnTo>
                  <a:lnTo>
                    <a:pt x="92" y="305"/>
                  </a:lnTo>
                  <a:lnTo>
                    <a:pt x="95" y="310"/>
                  </a:lnTo>
                  <a:lnTo>
                    <a:pt x="97" y="315"/>
                  </a:lnTo>
                  <a:lnTo>
                    <a:pt x="97" y="317"/>
                  </a:lnTo>
                  <a:lnTo>
                    <a:pt x="95" y="319"/>
                  </a:lnTo>
                  <a:lnTo>
                    <a:pt x="95" y="319"/>
                  </a:lnTo>
                  <a:lnTo>
                    <a:pt x="94" y="322"/>
                  </a:lnTo>
                  <a:lnTo>
                    <a:pt x="94" y="326"/>
                  </a:lnTo>
                  <a:lnTo>
                    <a:pt x="94" y="335"/>
                  </a:lnTo>
                  <a:lnTo>
                    <a:pt x="94" y="335"/>
                  </a:lnTo>
                  <a:lnTo>
                    <a:pt x="95" y="336"/>
                  </a:lnTo>
                  <a:lnTo>
                    <a:pt x="97" y="337"/>
                  </a:lnTo>
                  <a:lnTo>
                    <a:pt x="102" y="337"/>
                  </a:lnTo>
                  <a:lnTo>
                    <a:pt x="108" y="336"/>
                  </a:lnTo>
                  <a:lnTo>
                    <a:pt x="111" y="335"/>
                  </a:lnTo>
                  <a:lnTo>
                    <a:pt x="112" y="333"/>
                  </a:lnTo>
                  <a:lnTo>
                    <a:pt x="112" y="333"/>
                  </a:lnTo>
                  <a:lnTo>
                    <a:pt x="112" y="330"/>
                  </a:lnTo>
                  <a:lnTo>
                    <a:pt x="115" y="330"/>
                  </a:lnTo>
                  <a:lnTo>
                    <a:pt x="121" y="329"/>
                  </a:lnTo>
                  <a:lnTo>
                    <a:pt x="128" y="330"/>
                  </a:lnTo>
                  <a:lnTo>
                    <a:pt x="131" y="332"/>
                  </a:lnTo>
                  <a:lnTo>
                    <a:pt x="134" y="335"/>
                  </a:lnTo>
                  <a:lnTo>
                    <a:pt x="134" y="335"/>
                  </a:lnTo>
                  <a:lnTo>
                    <a:pt x="138" y="339"/>
                  </a:lnTo>
                  <a:lnTo>
                    <a:pt x="142" y="342"/>
                  </a:lnTo>
                  <a:lnTo>
                    <a:pt x="144" y="342"/>
                  </a:lnTo>
                  <a:lnTo>
                    <a:pt x="144" y="337"/>
                  </a:lnTo>
                  <a:lnTo>
                    <a:pt x="144" y="337"/>
                  </a:lnTo>
                  <a:lnTo>
                    <a:pt x="145" y="333"/>
                  </a:lnTo>
                  <a:lnTo>
                    <a:pt x="147" y="329"/>
                  </a:lnTo>
                  <a:lnTo>
                    <a:pt x="149" y="327"/>
                  </a:lnTo>
                  <a:lnTo>
                    <a:pt x="151" y="327"/>
                  </a:lnTo>
                  <a:lnTo>
                    <a:pt x="151" y="329"/>
                  </a:lnTo>
                  <a:lnTo>
                    <a:pt x="151" y="329"/>
                  </a:lnTo>
                  <a:lnTo>
                    <a:pt x="152" y="333"/>
                  </a:lnTo>
                  <a:lnTo>
                    <a:pt x="155" y="335"/>
                  </a:lnTo>
                  <a:lnTo>
                    <a:pt x="161" y="333"/>
                  </a:lnTo>
                  <a:lnTo>
                    <a:pt x="168" y="332"/>
                  </a:lnTo>
                  <a:lnTo>
                    <a:pt x="168" y="332"/>
                  </a:lnTo>
                  <a:lnTo>
                    <a:pt x="174" y="329"/>
                  </a:lnTo>
                  <a:lnTo>
                    <a:pt x="175" y="329"/>
                  </a:lnTo>
                  <a:lnTo>
                    <a:pt x="175" y="330"/>
                  </a:lnTo>
                  <a:lnTo>
                    <a:pt x="168" y="339"/>
                  </a:lnTo>
                  <a:lnTo>
                    <a:pt x="168" y="339"/>
                  </a:lnTo>
                  <a:lnTo>
                    <a:pt x="166" y="343"/>
                  </a:lnTo>
                  <a:lnTo>
                    <a:pt x="165" y="346"/>
                  </a:lnTo>
                  <a:lnTo>
                    <a:pt x="165" y="354"/>
                  </a:lnTo>
                  <a:lnTo>
                    <a:pt x="165" y="362"/>
                  </a:lnTo>
                  <a:lnTo>
                    <a:pt x="164" y="363"/>
                  </a:lnTo>
                  <a:lnTo>
                    <a:pt x="162" y="364"/>
                  </a:lnTo>
                  <a:lnTo>
                    <a:pt x="162" y="364"/>
                  </a:lnTo>
                  <a:lnTo>
                    <a:pt x="161" y="366"/>
                  </a:lnTo>
                  <a:lnTo>
                    <a:pt x="158" y="367"/>
                  </a:lnTo>
                  <a:lnTo>
                    <a:pt x="154" y="373"/>
                  </a:lnTo>
                  <a:lnTo>
                    <a:pt x="149" y="379"/>
                  </a:lnTo>
                  <a:lnTo>
                    <a:pt x="147" y="380"/>
                  </a:lnTo>
                  <a:lnTo>
                    <a:pt x="144" y="381"/>
                  </a:lnTo>
                  <a:lnTo>
                    <a:pt x="144" y="381"/>
                  </a:lnTo>
                  <a:lnTo>
                    <a:pt x="139" y="383"/>
                  </a:lnTo>
                  <a:lnTo>
                    <a:pt x="135" y="384"/>
                  </a:lnTo>
                  <a:lnTo>
                    <a:pt x="127" y="391"/>
                  </a:lnTo>
                  <a:lnTo>
                    <a:pt x="117" y="403"/>
                  </a:lnTo>
                  <a:lnTo>
                    <a:pt x="117" y="403"/>
                  </a:lnTo>
                  <a:lnTo>
                    <a:pt x="114" y="403"/>
                  </a:lnTo>
                  <a:lnTo>
                    <a:pt x="112" y="403"/>
                  </a:lnTo>
                  <a:lnTo>
                    <a:pt x="104" y="401"/>
                  </a:lnTo>
                  <a:lnTo>
                    <a:pt x="95" y="401"/>
                  </a:lnTo>
                  <a:lnTo>
                    <a:pt x="92" y="403"/>
                  </a:lnTo>
                  <a:lnTo>
                    <a:pt x="91" y="406"/>
                  </a:lnTo>
                  <a:lnTo>
                    <a:pt x="91" y="406"/>
                  </a:lnTo>
                  <a:lnTo>
                    <a:pt x="88" y="411"/>
                  </a:lnTo>
                  <a:lnTo>
                    <a:pt x="83" y="416"/>
                  </a:lnTo>
                  <a:lnTo>
                    <a:pt x="80" y="420"/>
                  </a:lnTo>
                  <a:lnTo>
                    <a:pt x="78" y="421"/>
                  </a:lnTo>
                  <a:lnTo>
                    <a:pt x="80" y="423"/>
                  </a:lnTo>
                  <a:lnTo>
                    <a:pt x="80" y="423"/>
                  </a:lnTo>
                  <a:lnTo>
                    <a:pt x="84" y="423"/>
                  </a:lnTo>
                  <a:lnTo>
                    <a:pt x="90" y="420"/>
                  </a:lnTo>
                  <a:lnTo>
                    <a:pt x="95" y="416"/>
                  </a:lnTo>
                  <a:lnTo>
                    <a:pt x="98" y="413"/>
                  </a:lnTo>
                  <a:lnTo>
                    <a:pt x="98" y="413"/>
                  </a:lnTo>
                  <a:lnTo>
                    <a:pt x="100" y="410"/>
                  </a:lnTo>
                  <a:lnTo>
                    <a:pt x="101" y="410"/>
                  </a:lnTo>
                  <a:lnTo>
                    <a:pt x="104" y="411"/>
                  </a:lnTo>
                  <a:lnTo>
                    <a:pt x="104" y="411"/>
                  </a:lnTo>
                  <a:lnTo>
                    <a:pt x="107" y="413"/>
                  </a:lnTo>
                  <a:lnTo>
                    <a:pt x="111" y="413"/>
                  </a:lnTo>
                  <a:lnTo>
                    <a:pt x="118" y="407"/>
                  </a:lnTo>
                  <a:lnTo>
                    <a:pt x="118" y="407"/>
                  </a:lnTo>
                  <a:lnTo>
                    <a:pt x="121" y="406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29" y="406"/>
                  </a:lnTo>
                  <a:lnTo>
                    <a:pt x="131" y="406"/>
                  </a:lnTo>
                  <a:lnTo>
                    <a:pt x="134" y="404"/>
                  </a:lnTo>
                  <a:lnTo>
                    <a:pt x="138" y="403"/>
                  </a:lnTo>
                  <a:lnTo>
                    <a:pt x="144" y="400"/>
                  </a:lnTo>
                  <a:lnTo>
                    <a:pt x="144" y="400"/>
                  </a:lnTo>
                  <a:lnTo>
                    <a:pt x="149" y="399"/>
                  </a:lnTo>
                  <a:lnTo>
                    <a:pt x="151" y="397"/>
                  </a:lnTo>
                  <a:lnTo>
                    <a:pt x="154" y="391"/>
                  </a:lnTo>
                  <a:lnTo>
                    <a:pt x="154" y="391"/>
                  </a:lnTo>
                  <a:lnTo>
                    <a:pt x="158" y="386"/>
                  </a:lnTo>
                  <a:lnTo>
                    <a:pt x="166" y="381"/>
                  </a:lnTo>
                  <a:lnTo>
                    <a:pt x="182" y="374"/>
                  </a:lnTo>
                  <a:lnTo>
                    <a:pt x="182" y="374"/>
                  </a:lnTo>
                  <a:lnTo>
                    <a:pt x="185" y="373"/>
                  </a:lnTo>
                  <a:lnTo>
                    <a:pt x="185" y="370"/>
                  </a:lnTo>
                  <a:lnTo>
                    <a:pt x="186" y="367"/>
                  </a:lnTo>
                  <a:lnTo>
                    <a:pt x="189" y="366"/>
                  </a:lnTo>
                  <a:lnTo>
                    <a:pt x="189" y="366"/>
                  </a:lnTo>
                  <a:lnTo>
                    <a:pt x="192" y="364"/>
                  </a:lnTo>
                  <a:lnTo>
                    <a:pt x="196" y="362"/>
                  </a:lnTo>
                  <a:lnTo>
                    <a:pt x="206" y="354"/>
                  </a:lnTo>
                  <a:lnTo>
                    <a:pt x="206" y="354"/>
                  </a:lnTo>
                  <a:lnTo>
                    <a:pt x="211" y="352"/>
                  </a:lnTo>
                  <a:lnTo>
                    <a:pt x="213" y="352"/>
                  </a:lnTo>
                  <a:lnTo>
                    <a:pt x="219" y="350"/>
                  </a:lnTo>
                  <a:lnTo>
                    <a:pt x="219" y="350"/>
                  </a:lnTo>
                  <a:lnTo>
                    <a:pt x="220" y="349"/>
                  </a:lnTo>
                  <a:lnTo>
                    <a:pt x="220" y="347"/>
                  </a:lnTo>
                  <a:lnTo>
                    <a:pt x="222" y="344"/>
                  </a:lnTo>
                  <a:lnTo>
                    <a:pt x="222" y="340"/>
                  </a:lnTo>
                  <a:lnTo>
                    <a:pt x="223" y="339"/>
                  </a:lnTo>
                  <a:lnTo>
                    <a:pt x="225" y="339"/>
                  </a:lnTo>
                  <a:lnTo>
                    <a:pt x="225" y="339"/>
                  </a:lnTo>
                  <a:lnTo>
                    <a:pt x="228" y="337"/>
                  </a:lnTo>
                  <a:lnTo>
                    <a:pt x="230" y="336"/>
                  </a:lnTo>
                  <a:lnTo>
                    <a:pt x="232" y="333"/>
                  </a:lnTo>
                  <a:lnTo>
                    <a:pt x="232" y="330"/>
                  </a:lnTo>
                  <a:lnTo>
                    <a:pt x="232" y="330"/>
                  </a:lnTo>
                  <a:lnTo>
                    <a:pt x="232" y="329"/>
                  </a:lnTo>
                  <a:lnTo>
                    <a:pt x="230" y="327"/>
                  </a:lnTo>
                  <a:lnTo>
                    <a:pt x="226" y="326"/>
                  </a:lnTo>
                  <a:lnTo>
                    <a:pt x="222" y="325"/>
                  </a:lnTo>
                  <a:lnTo>
                    <a:pt x="219" y="323"/>
                  </a:lnTo>
                  <a:lnTo>
                    <a:pt x="219" y="323"/>
                  </a:lnTo>
                  <a:lnTo>
                    <a:pt x="220" y="320"/>
                  </a:lnTo>
                  <a:lnTo>
                    <a:pt x="225" y="317"/>
                  </a:lnTo>
                  <a:lnTo>
                    <a:pt x="229" y="313"/>
                  </a:lnTo>
                  <a:lnTo>
                    <a:pt x="233" y="312"/>
                  </a:lnTo>
                  <a:lnTo>
                    <a:pt x="233" y="312"/>
                  </a:lnTo>
                  <a:lnTo>
                    <a:pt x="236" y="312"/>
                  </a:lnTo>
                  <a:lnTo>
                    <a:pt x="239" y="310"/>
                  </a:lnTo>
                  <a:lnTo>
                    <a:pt x="242" y="306"/>
                  </a:lnTo>
                  <a:lnTo>
                    <a:pt x="243" y="303"/>
                  </a:lnTo>
                  <a:lnTo>
                    <a:pt x="243" y="303"/>
                  </a:lnTo>
                  <a:lnTo>
                    <a:pt x="245" y="299"/>
                  </a:lnTo>
                  <a:lnTo>
                    <a:pt x="248" y="296"/>
                  </a:lnTo>
                  <a:lnTo>
                    <a:pt x="255" y="290"/>
                  </a:lnTo>
                  <a:lnTo>
                    <a:pt x="255" y="290"/>
                  </a:lnTo>
                  <a:lnTo>
                    <a:pt x="256" y="288"/>
                  </a:lnTo>
                  <a:lnTo>
                    <a:pt x="257" y="285"/>
                  </a:lnTo>
                  <a:lnTo>
                    <a:pt x="260" y="282"/>
                  </a:lnTo>
                  <a:lnTo>
                    <a:pt x="262" y="282"/>
                  </a:lnTo>
                  <a:lnTo>
                    <a:pt x="262" y="282"/>
                  </a:lnTo>
                  <a:lnTo>
                    <a:pt x="266" y="280"/>
                  </a:lnTo>
                  <a:lnTo>
                    <a:pt x="269" y="278"/>
                  </a:lnTo>
                  <a:lnTo>
                    <a:pt x="276" y="272"/>
                  </a:lnTo>
                  <a:lnTo>
                    <a:pt x="276" y="272"/>
                  </a:lnTo>
                  <a:lnTo>
                    <a:pt x="279" y="270"/>
                  </a:lnTo>
                  <a:lnTo>
                    <a:pt x="279" y="272"/>
                  </a:lnTo>
                  <a:lnTo>
                    <a:pt x="280" y="275"/>
                  </a:lnTo>
                  <a:lnTo>
                    <a:pt x="286" y="276"/>
                  </a:lnTo>
                  <a:lnTo>
                    <a:pt x="286" y="276"/>
                  </a:lnTo>
                  <a:lnTo>
                    <a:pt x="289" y="276"/>
                  </a:lnTo>
                  <a:lnTo>
                    <a:pt x="290" y="278"/>
                  </a:lnTo>
                  <a:lnTo>
                    <a:pt x="292" y="279"/>
                  </a:lnTo>
                  <a:lnTo>
                    <a:pt x="292" y="280"/>
                  </a:lnTo>
                  <a:lnTo>
                    <a:pt x="290" y="282"/>
                  </a:lnTo>
                  <a:lnTo>
                    <a:pt x="289" y="282"/>
                  </a:lnTo>
                  <a:lnTo>
                    <a:pt x="286" y="282"/>
                  </a:lnTo>
                  <a:lnTo>
                    <a:pt x="286" y="282"/>
                  </a:lnTo>
                  <a:lnTo>
                    <a:pt x="282" y="280"/>
                  </a:lnTo>
                  <a:lnTo>
                    <a:pt x="277" y="280"/>
                  </a:lnTo>
                  <a:lnTo>
                    <a:pt x="273" y="282"/>
                  </a:lnTo>
                  <a:lnTo>
                    <a:pt x="269" y="285"/>
                  </a:lnTo>
                  <a:lnTo>
                    <a:pt x="269" y="285"/>
                  </a:lnTo>
                  <a:lnTo>
                    <a:pt x="266" y="289"/>
                  </a:lnTo>
                  <a:lnTo>
                    <a:pt x="266" y="292"/>
                  </a:lnTo>
                  <a:lnTo>
                    <a:pt x="265" y="295"/>
                  </a:lnTo>
                  <a:lnTo>
                    <a:pt x="263" y="299"/>
                  </a:lnTo>
                  <a:lnTo>
                    <a:pt x="263" y="299"/>
                  </a:lnTo>
                  <a:lnTo>
                    <a:pt x="260" y="305"/>
                  </a:lnTo>
                  <a:lnTo>
                    <a:pt x="259" y="307"/>
                  </a:lnTo>
                  <a:lnTo>
                    <a:pt x="260" y="310"/>
                  </a:lnTo>
                  <a:lnTo>
                    <a:pt x="265" y="312"/>
                  </a:lnTo>
                  <a:lnTo>
                    <a:pt x="265" y="312"/>
                  </a:lnTo>
                  <a:lnTo>
                    <a:pt x="266" y="312"/>
                  </a:lnTo>
                  <a:lnTo>
                    <a:pt x="266" y="315"/>
                  </a:lnTo>
                  <a:lnTo>
                    <a:pt x="263" y="316"/>
                  </a:lnTo>
                  <a:lnTo>
                    <a:pt x="259" y="319"/>
                  </a:lnTo>
                  <a:lnTo>
                    <a:pt x="259" y="319"/>
                  </a:lnTo>
                  <a:lnTo>
                    <a:pt x="256" y="320"/>
                  </a:lnTo>
                  <a:lnTo>
                    <a:pt x="256" y="322"/>
                  </a:lnTo>
                  <a:lnTo>
                    <a:pt x="259" y="323"/>
                  </a:lnTo>
                  <a:lnTo>
                    <a:pt x="265" y="323"/>
                  </a:lnTo>
                  <a:lnTo>
                    <a:pt x="265" y="323"/>
                  </a:lnTo>
                  <a:lnTo>
                    <a:pt x="272" y="322"/>
                  </a:lnTo>
                  <a:lnTo>
                    <a:pt x="279" y="317"/>
                  </a:lnTo>
                  <a:lnTo>
                    <a:pt x="287" y="312"/>
                  </a:lnTo>
                  <a:lnTo>
                    <a:pt x="296" y="306"/>
                  </a:lnTo>
                  <a:lnTo>
                    <a:pt x="296" y="306"/>
                  </a:lnTo>
                  <a:lnTo>
                    <a:pt x="304" y="303"/>
                  </a:lnTo>
                  <a:lnTo>
                    <a:pt x="312" y="305"/>
                  </a:lnTo>
                  <a:lnTo>
                    <a:pt x="316" y="305"/>
                  </a:lnTo>
                  <a:lnTo>
                    <a:pt x="320" y="305"/>
                  </a:lnTo>
                  <a:lnTo>
                    <a:pt x="320" y="305"/>
                  </a:lnTo>
                  <a:lnTo>
                    <a:pt x="320" y="303"/>
                  </a:lnTo>
                  <a:lnTo>
                    <a:pt x="320" y="302"/>
                  </a:lnTo>
                  <a:lnTo>
                    <a:pt x="319" y="299"/>
                  </a:lnTo>
                  <a:lnTo>
                    <a:pt x="320" y="298"/>
                  </a:lnTo>
                  <a:lnTo>
                    <a:pt x="320" y="298"/>
                  </a:lnTo>
                  <a:lnTo>
                    <a:pt x="320" y="296"/>
                  </a:lnTo>
                  <a:lnTo>
                    <a:pt x="319" y="295"/>
                  </a:lnTo>
                  <a:lnTo>
                    <a:pt x="316" y="292"/>
                  </a:lnTo>
                  <a:lnTo>
                    <a:pt x="313" y="288"/>
                  </a:lnTo>
                  <a:lnTo>
                    <a:pt x="313" y="288"/>
                  </a:lnTo>
                  <a:lnTo>
                    <a:pt x="313" y="285"/>
                  </a:lnTo>
                  <a:lnTo>
                    <a:pt x="314" y="283"/>
                  </a:lnTo>
                  <a:lnTo>
                    <a:pt x="316" y="282"/>
                  </a:lnTo>
                  <a:lnTo>
                    <a:pt x="319" y="279"/>
                  </a:lnTo>
                  <a:lnTo>
                    <a:pt x="319" y="279"/>
                  </a:lnTo>
                  <a:lnTo>
                    <a:pt x="320" y="278"/>
                  </a:lnTo>
                  <a:lnTo>
                    <a:pt x="322" y="276"/>
                  </a:lnTo>
                  <a:lnTo>
                    <a:pt x="327" y="279"/>
                  </a:lnTo>
                  <a:lnTo>
                    <a:pt x="327" y="279"/>
                  </a:lnTo>
                  <a:lnTo>
                    <a:pt x="330" y="279"/>
                  </a:lnTo>
                  <a:lnTo>
                    <a:pt x="333" y="279"/>
                  </a:lnTo>
                  <a:lnTo>
                    <a:pt x="336" y="280"/>
                  </a:lnTo>
                  <a:lnTo>
                    <a:pt x="339" y="283"/>
                  </a:lnTo>
                  <a:lnTo>
                    <a:pt x="339" y="283"/>
                  </a:lnTo>
                  <a:lnTo>
                    <a:pt x="340" y="285"/>
                  </a:lnTo>
                  <a:lnTo>
                    <a:pt x="341" y="286"/>
                  </a:lnTo>
                  <a:lnTo>
                    <a:pt x="344" y="285"/>
                  </a:lnTo>
                  <a:lnTo>
                    <a:pt x="347" y="285"/>
                  </a:lnTo>
                  <a:lnTo>
                    <a:pt x="349" y="285"/>
                  </a:lnTo>
                  <a:lnTo>
                    <a:pt x="351" y="286"/>
                  </a:lnTo>
                  <a:lnTo>
                    <a:pt x="351" y="286"/>
                  </a:lnTo>
                  <a:lnTo>
                    <a:pt x="353" y="289"/>
                  </a:lnTo>
                  <a:lnTo>
                    <a:pt x="351" y="290"/>
                  </a:lnTo>
                  <a:lnTo>
                    <a:pt x="344" y="292"/>
                  </a:lnTo>
                  <a:lnTo>
                    <a:pt x="344" y="292"/>
                  </a:lnTo>
                  <a:lnTo>
                    <a:pt x="343" y="292"/>
                  </a:lnTo>
                  <a:lnTo>
                    <a:pt x="341" y="293"/>
                  </a:lnTo>
                  <a:lnTo>
                    <a:pt x="341" y="296"/>
                  </a:lnTo>
                  <a:lnTo>
                    <a:pt x="343" y="298"/>
                  </a:lnTo>
                  <a:lnTo>
                    <a:pt x="344" y="298"/>
                  </a:lnTo>
                  <a:lnTo>
                    <a:pt x="346" y="298"/>
                  </a:lnTo>
                  <a:lnTo>
                    <a:pt x="346" y="298"/>
                  </a:lnTo>
                  <a:lnTo>
                    <a:pt x="349" y="295"/>
                  </a:lnTo>
                  <a:lnTo>
                    <a:pt x="353" y="293"/>
                  </a:lnTo>
                  <a:lnTo>
                    <a:pt x="356" y="293"/>
                  </a:lnTo>
                  <a:lnTo>
                    <a:pt x="358" y="295"/>
                  </a:lnTo>
                  <a:lnTo>
                    <a:pt x="358" y="295"/>
                  </a:lnTo>
                  <a:lnTo>
                    <a:pt x="361" y="296"/>
                  </a:lnTo>
                  <a:lnTo>
                    <a:pt x="364" y="296"/>
                  </a:lnTo>
                  <a:lnTo>
                    <a:pt x="368" y="293"/>
                  </a:lnTo>
                  <a:lnTo>
                    <a:pt x="368" y="293"/>
                  </a:lnTo>
                  <a:lnTo>
                    <a:pt x="370" y="292"/>
                  </a:lnTo>
                  <a:lnTo>
                    <a:pt x="371" y="292"/>
                  </a:lnTo>
                  <a:lnTo>
                    <a:pt x="371" y="296"/>
                  </a:lnTo>
                  <a:lnTo>
                    <a:pt x="371" y="296"/>
                  </a:lnTo>
                  <a:lnTo>
                    <a:pt x="373" y="298"/>
                  </a:lnTo>
                  <a:lnTo>
                    <a:pt x="377" y="299"/>
                  </a:lnTo>
                  <a:lnTo>
                    <a:pt x="390" y="302"/>
                  </a:lnTo>
                  <a:lnTo>
                    <a:pt x="390" y="302"/>
                  </a:lnTo>
                  <a:lnTo>
                    <a:pt x="400" y="303"/>
                  </a:lnTo>
                  <a:lnTo>
                    <a:pt x="410" y="302"/>
                  </a:lnTo>
                  <a:lnTo>
                    <a:pt x="425" y="300"/>
                  </a:lnTo>
                  <a:lnTo>
                    <a:pt x="425" y="300"/>
                  </a:lnTo>
                  <a:lnTo>
                    <a:pt x="428" y="302"/>
                  </a:lnTo>
                  <a:lnTo>
                    <a:pt x="430" y="305"/>
                  </a:lnTo>
                  <a:lnTo>
                    <a:pt x="432" y="307"/>
                  </a:lnTo>
                  <a:lnTo>
                    <a:pt x="440" y="310"/>
                  </a:lnTo>
                  <a:lnTo>
                    <a:pt x="440" y="310"/>
                  </a:lnTo>
                  <a:lnTo>
                    <a:pt x="442" y="310"/>
                  </a:lnTo>
                  <a:lnTo>
                    <a:pt x="445" y="310"/>
                  </a:lnTo>
                  <a:lnTo>
                    <a:pt x="451" y="306"/>
                  </a:lnTo>
                  <a:lnTo>
                    <a:pt x="455" y="303"/>
                  </a:lnTo>
                  <a:lnTo>
                    <a:pt x="457" y="303"/>
                  </a:lnTo>
                  <a:lnTo>
                    <a:pt x="458" y="305"/>
                  </a:lnTo>
                  <a:lnTo>
                    <a:pt x="458" y="305"/>
                  </a:lnTo>
                  <a:lnTo>
                    <a:pt x="461" y="307"/>
                  </a:lnTo>
                  <a:lnTo>
                    <a:pt x="461" y="309"/>
                  </a:lnTo>
                  <a:lnTo>
                    <a:pt x="455" y="315"/>
                  </a:lnTo>
                  <a:lnTo>
                    <a:pt x="455" y="315"/>
                  </a:lnTo>
                  <a:lnTo>
                    <a:pt x="455" y="316"/>
                  </a:lnTo>
                  <a:lnTo>
                    <a:pt x="457" y="317"/>
                  </a:lnTo>
                  <a:lnTo>
                    <a:pt x="464" y="320"/>
                  </a:lnTo>
                  <a:lnTo>
                    <a:pt x="464" y="320"/>
                  </a:lnTo>
                  <a:lnTo>
                    <a:pt x="472" y="323"/>
                  </a:lnTo>
                  <a:lnTo>
                    <a:pt x="478" y="326"/>
                  </a:lnTo>
                  <a:lnTo>
                    <a:pt x="482" y="329"/>
                  </a:lnTo>
                  <a:lnTo>
                    <a:pt x="482" y="329"/>
                  </a:lnTo>
                  <a:lnTo>
                    <a:pt x="489" y="336"/>
                  </a:lnTo>
                  <a:lnTo>
                    <a:pt x="494" y="340"/>
                  </a:lnTo>
                  <a:lnTo>
                    <a:pt x="501" y="344"/>
                  </a:lnTo>
                  <a:lnTo>
                    <a:pt x="501" y="344"/>
                  </a:lnTo>
                  <a:lnTo>
                    <a:pt x="504" y="346"/>
                  </a:lnTo>
                  <a:lnTo>
                    <a:pt x="506" y="344"/>
                  </a:lnTo>
                  <a:lnTo>
                    <a:pt x="506" y="343"/>
                  </a:lnTo>
                  <a:lnTo>
                    <a:pt x="506" y="340"/>
                  </a:lnTo>
                  <a:lnTo>
                    <a:pt x="506" y="336"/>
                  </a:lnTo>
                  <a:lnTo>
                    <a:pt x="508" y="336"/>
                  </a:lnTo>
                  <a:lnTo>
                    <a:pt x="511" y="336"/>
                  </a:lnTo>
                  <a:lnTo>
                    <a:pt x="511" y="336"/>
                  </a:lnTo>
                  <a:lnTo>
                    <a:pt x="515" y="339"/>
                  </a:lnTo>
                  <a:lnTo>
                    <a:pt x="518" y="340"/>
                  </a:lnTo>
                  <a:lnTo>
                    <a:pt x="519" y="340"/>
                  </a:lnTo>
                  <a:lnTo>
                    <a:pt x="524" y="343"/>
                  </a:lnTo>
                  <a:lnTo>
                    <a:pt x="524" y="343"/>
                  </a:lnTo>
                  <a:lnTo>
                    <a:pt x="526" y="346"/>
                  </a:lnTo>
                  <a:lnTo>
                    <a:pt x="528" y="344"/>
                  </a:lnTo>
                  <a:lnTo>
                    <a:pt x="528" y="343"/>
                  </a:lnTo>
                  <a:lnTo>
                    <a:pt x="525" y="330"/>
                  </a:lnTo>
                  <a:lnTo>
                    <a:pt x="525" y="330"/>
                  </a:lnTo>
                  <a:lnTo>
                    <a:pt x="524" y="325"/>
                  </a:lnTo>
                  <a:lnTo>
                    <a:pt x="524" y="325"/>
                  </a:lnTo>
                  <a:lnTo>
                    <a:pt x="525" y="325"/>
                  </a:lnTo>
                  <a:lnTo>
                    <a:pt x="531" y="332"/>
                  </a:lnTo>
                  <a:lnTo>
                    <a:pt x="531" y="332"/>
                  </a:lnTo>
                  <a:lnTo>
                    <a:pt x="532" y="336"/>
                  </a:lnTo>
                  <a:lnTo>
                    <a:pt x="533" y="342"/>
                  </a:lnTo>
                  <a:lnTo>
                    <a:pt x="533" y="347"/>
                  </a:lnTo>
                  <a:lnTo>
                    <a:pt x="532" y="352"/>
                  </a:lnTo>
                  <a:lnTo>
                    <a:pt x="532" y="352"/>
                  </a:lnTo>
                  <a:lnTo>
                    <a:pt x="531" y="354"/>
                  </a:lnTo>
                  <a:lnTo>
                    <a:pt x="529" y="354"/>
                  </a:lnTo>
                  <a:lnTo>
                    <a:pt x="525" y="354"/>
                  </a:lnTo>
                  <a:lnTo>
                    <a:pt x="521" y="353"/>
                  </a:lnTo>
                  <a:lnTo>
                    <a:pt x="521" y="352"/>
                  </a:lnTo>
                  <a:lnTo>
                    <a:pt x="521" y="350"/>
                  </a:lnTo>
                  <a:lnTo>
                    <a:pt x="521" y="350"/>
                  </a:lnTo>
                  <a:lnTo>
                    <a:pt x="519" y="349"/>
                  </a:lnTo>
                  <a:lnTo>
                    <a:pt x="519" y="347"/>
                  </a:lnTo>
                  <a:lnTo>
                    <a:pt x="515" y="347"/>
                  </a:lnTo>
                  <a:lnTo>
                    <a:pt x="511" y="350"/>
                  </a:lnTo>
                  <a:lnTo>
                    <a:pt x="509" y="350"/>
                  </a:lnTo>
                  <a:lnTo>
                    <a:pt x="509" y="353"/>
                  </a:lnTo>
                  <a:lnTo>
                    <a:pt x="509" y="353"/>
                  </a:lnTo>
                  <a:lnTo>
                    <a:pt x="511" y="357"/>
                  </a:lnTo>
                  <a:lnTo>
                    <a:pt x="514" y="362"/>
                  </a:lnTo>
                  <a:lnTo>
                    <a:pt x="518" y="366"/>
                  </a:lnTo>
                  <a:lnTo>
                    <a:pt x="522" y="369"/>
                  </a:lnTo>
                  <a:lnTo>
                    <a:pt x="522" y="369"/>
                  </a:lnTo>
                  <a:lnTo>
                    <a:pt x="524" y="369"/>
                  </a:lnTo>
                  <a:lnTo>
                    <a:pt x="525" y="370"/>
                  </a:lnTo>
                  <a:lnTo>
                    <a:pt x="525" y="374"/>
                  </a:lnTo>
                  <a:lnTo>
                    <a:pt x="526" y="377"/>
                  </a:lnTo>
                  <a:lnTo>
                    <a:pt x="528" y="379"/>
                  </a:lnTo>
                  <a:lnTo>
                    <a:pt x="528" y="379"/>
                  </a:lnTo>
                  <a:lnTo>
                    <a:pt x="531" y="381"/>
                  </a:lnTo>
                  <a:lnTo>
                    <a:pt x="532" y="384"/>
                  </a:lnTo>
                  <a:lnTo>
                    <a:pt x="533" y="387"/>
                  </a:lnTo>
                  <a:lnTo>
                    <a:pt x="533" y="389"/>
                  </a:lnTo>
                  <a:lnTo>
                    <a:pt x="535" y="389"/>
                  </a:lnTo>
                  <a:lnTo>
                    <a:pt x="535" y="389"/>
                  </a:lnTo>
                  <a:lnTo>
                    <a:pt x="536" y="386"/>
                  </a:lnTo>
                  <a:lnTo>
                    <a:pt x="536" y="381"/>
                  </a:lnTo>
                  <a:lnTo>
                    <a:pt x="535" y="376"/>
                  </a:lnTo>
                  <a:lnTo>
                    <a:pt x="533" y="371"/>
                  </a:lnTo>
                  <a:lnTo>
                    <a:pt x="533" y="371"/>
                  </a:lnTo>
                  <a:lnTo>
                    <a:pt x="532" y="367"/>
                  </a:lnTo>
                  <a:lnTo>
                    <a:pt x="532" y="363"/>
                  </a:lnTo>
                  <a:lnTo>
                    <a:pt x="533" y="360"/>
                  </a:lnTo>
                  <a:lnTo>
                    <a:pt x="536" y="360"/>
                  </a:lnTo>
                  <a:lnTo>
                    <a:pt x="536" y="360"/>
                  </a:lnTo>
                  <a:lnTo>
                    <a:pt x="538" y="363"/>
                  </a:lnTo>
                  <a:lnTo>
                    <a:pt x="538" y="366"/>
                  </a:lnTo>
                  <a:lnTo>
                    <a:pt x="538" y="369"/>
                  </a:lnTo>
                  <a:lnTo>
                    <a:pt x="538" y="371"/>
                  </a:lnTo>
                  <a:lnTo>
                    <a:pt x="538" y="371"/>
                  </a:lnTo>
                  <a:lnTo>
                    <a:pt x="539" y="373"/>
                  </a:lnTo>
                  <a:lnTo>
                    <a:pt x="542" y="371"/>
                  </a:lnTo>
                  <a:lnTo>
                    <a:pt x="548" y="366"/>
                  </a:lnTo>
                  <a:lnTo>
                    <a:pt x="548" y="366"/>
                  </a:lnTo>
                  <a:lnTo>
                    <a:pt x="549" y="366"/>
                  </a:lnTo>
                  <a:lnTo>
                    <a:pt x="549" y="363"/>
                  </a:lnTo>
                  <a:lnTo>
                    <a:pt x="549" y="359"/>
                  </a:lnTo>
                  <a:lnTo>
                    <a:pt x="548" y="354"/>
                  </a:lnTo>
                  <a:lnTo>
                    <a:pt x="548" y="352"/>
                  </a:lnTo>
                  <a:lnTo>
                    <a:pt x="548" y="352"/>
                  </a:lnTo>
                  <a:lnTo>
                    <a:pt x="548" y="350"/>
                  </a:lnTo>
                  <a:lnTo>
                    <a:pt x="549" y="350"/>
                  </a:lnTo>
                  <a:lnTo>
                    <a:pt x="552" y="352"/>
                  </a:lnTo>
                  <a:lnTo>
                    <a:pt x="555" y="357"/>
                  </a:lnTo>
                  <a:lnTo>
                    <a:pt x="556" y="362"/>
                  </a:lnTo>
                  <a:lnTo>
                    <a:pt x="556" y="362"/>
                  </a:lnTo>
                  <a:lnTo>
                    <a:pt x="556" y="366"/>
                  </a:lnTo>
                  <a:lnTo>
                    <a:pt x="555" y="369"/>
                  </a:lnTo>
                  <a:lnTo>
                    <a:pt x="552" y="371"/>
                  </a:lnTo>
                  <a:lnTo>
                    <a:pt x="552" y="373"/>
                  </a:lnTo>
                  <a:lnTo>
                    <a:pt x="552" y="373"/>
                  </a:lnTo>
                  <a:lnTo>
                    <a:pt x="551" y="376"/>
                  </a:lnTo>
                  <a:lnTo>
                    <a:pt x="548" y="376"/>
                  </a:lnTo>
                  <a:lnTo>
                    <a:pt x="545" y="376"/>
                  </a:lnTo>
                  <a:lnTo>
                    <a:pt x="542" y="377"/>
                  </a:lnTo>
                  <a:lnTo>
                    <a:pt x="542" y="377"/>
                  </a:lnTo>
                  <a:lnTo>
                    <a:pt x="542" y="381"/>
                  </a:lnTo>
                  <a:lnTo>
                    <a:pt x="542" y="387"/>
                  </a:lnTo>
                  <a:lnTo>
                    <a:pt x="542" y="391"/>
                  </a:lnTo>
                  <a:lnTo>
                    <a:pt x="545" y="394"/>
                  </a:lnTo>
                  <a:lnTo>
                    <a:pt x="545" y="394"/>
                  </a:lnTo>
                  <a:lnTo>
                    <a:pt x="546" y="393"/>
                  </a:lnTo>
                  <a:lnTo>
                    <a:pt x="548" y="389"/>
                  </a:lnTo>
                  <a:lnTo>
                    <a:pt x="549" y="387"/>
                  </a:lnTo>
                  <a:lnTo>
                    <a:pt x="551" y="387"/>
                  </a:lnTo>
                  <a:lnTo>
                    <a:pt x="551" y="389"/>
                  </a:lnTo>
                  <a:lnTo>
                    <a:pt x="551" y="389"/>
                  </a:lnTo>
                  <a:lnTo>
                    <a:pt x="552" y="390"/>
                  </a:lnTo>
                  <a:lnTo>
                    <a:pt x="553" y="390"/>
                  </a:lnTo>
                  <a:lnTo>
                    <a:pt x="556" y="387"/>
                  </a:lnTo>
                  <a:lnTo>
                    <a:pt x="559" y="386"/>
                  </a:lnTo>
                  <a:lnTo>
                    <a:pt x="560" y="386"/>
                  </a:lnTo>
                  <a:lnTo>
                    <a:pt x="560" y="386"/>
                  </a:lnTo>
                  <a:lnTo>
                    <a:pt x="560" y="386"/>
                  </a:lnTo>
                  <a:lnTo>
                    <a:pt x="563" y="390"/>
                  </a:lnTo>
                  <a:lnTo>
                    <a:pt x="568" y="394"/>
                  </a:lnTo>
                  <a:lnTo>
                    <a:pt x="572" y="397"/>
                  </a:lnTo>
                  <a:lnTo>
                    <a:pt x="575" y="397"/>
                  </a:lnTo>
                  <a:lnTo>
                    <a:pt x="575" y="397"/>
                  </a:lnTo>
                  <a:lnTo>
                    <a:pt x="576" y="396"/>
                  </a:lnTo>
                  <a:lnTo>
                    <a:pt x="575" y="393"/>
                  </a:lnTo>
                  <a:lnTo>
                    <a:pt x="572" y="390"/>
                  </a:lnTo>
                  <a:lnTo>
                    <a:pt x="568" y="389"/>
                  </a:lnTo>
                  <a:lnTo>
                    <a:pt x="568" y="389"/>
                  </a:lnTo>
                  <a:lnTo>
                    <a:pt x="565" y="387"/>
                  </a:lnTo>
                  <a:lnTo>
                    <a:pt x="565" y="384"/>
                  </a:lnTo>
                  <a:lnTo>
                    <a:pt x="566" y="381"/>
                  </a:lnTo>
                  <a:lnTo>
                    <a:pt x="569" y="380"/>
                  </a:lnTo>
                  <a:lnTo>
                    <a:pt x="569" y="380"/>
                  </a:lnTo>
                  <a:lnTo>
                    <a:pt x="572" y="381"/>
                  </a:lnTo>
                  <a:lnTo>
                    <a:pt x="576" y="387"/>
                  </a:lnTo>
                  <a:lnTo>
                    <a:pt x="580" y="391"/>
                  </a:lnTo>
                  <a:lnTo>
                    <a:pt x="580" y="396"/>
                  </a:lnTo>
                  <a:lnTo>
                    <a:pt x="580" y="396"/>
                  </a:lnTo>
                  <a:lnTo>
                    <a:pt x="580" y="399"/>
                  </a:lnTo>
                  <a:lnTo>
                    <a:pt x="578" y="400"/>
                  </a:lnTo>
                  <a:lnTo>
                    <a:pt x="573" y="404"/>
                  </a:lnTo>
                  <a:lnTo>
                    <a:pt x="573" y="404"/>
                  </a:lnTo>
                  <a:lnTo>
                    <a:pt x="572" y="406"/>
                  </a:lnTo>
                  <a:lnTo>
                    <a:pt x="569" y="406"/>
                  </a:lnTo>
                  <a:lnTo>
                    <a:pt x="566" y="403"/>
                  </a:lnTo>
                  <a:lnTo>
                    <a:pt x="562" y="399"/>
                  </a:lnTo>
                  <a:lnTo>
                    <a:pt x="559" y="397"/>
                  </a:lnTo>
                  <a:lnTo>
                    <a:pt x="559" y="397"/>
                  </a:lnTo>
                  <a:lnTo>
                    <a:pt x="558" y="399"/>
                  </a:lnTo>
                  <a:lnTo>
                    <a:pt x="558" y="399"/>
                  </a:lnTo>
                  <a:lnTo>
                    <a:pt x="558" y="403"/>
                  </a:lnTo>
                  <a:lnTo>
                    <a:pt x="560" y="410"/>
                  </a:lnTo>
                  <a:lnTo>
                    <a:pt x="560" y="410"/>
                  </a:lnTo>
                  <a:lnTo>
                    <a:pt x="560" y="414"/>
                  </a:lnTo>
                  <a:lnTo>
                    <a:pt x="559" y="418"/>
                  </a:lnTo>
                  <a:lnTo>
                    <a:pt x="559" y="423"/>
                  </a:lnTo>
                  <a:lnTo>
                    <a:pt x="559" y="424"/>
                  </a:lnTo>
                  <a:lnTo>
                    <a:pt x="562" y="426"/>
                  </a:lnTo>
                  <a:lnTo>
                    <a:pt x="562" y="426"/>
                  </a:lnTo>
                  <a:lnTo>
                    <a:pt x="565" y="427"/>
                  </a:lnTo>
                  <a:lnTo>
                    <a:pt x="566" y="426"/>
                  </a:lnTo>
                  <a:lnTo>
                    <a:pt x="566" y="420"/>
                  </a:lnTo>
                  <a:lnTo>
                    <a:pt x="566" y="420"/>
                  </a:lnTo>
                  <a:lnTo>
                    <a:pt x="568" y="420"/>
                  </a:lnTo>
                  <a:lnTo>
                    <a:pt x="570" y="420"/>
                  </a:lnTo>
                  <a:lnTo>
                    <a:pt x="576" y="424"/>
                  </a:lnTo>
                  <a:lnTo>
                    <a:pt x="576" y="424"/>
                  </a:lnTo>
                  <a:lnTo>
                    <a:pt x="578" y="424"/>
                  </a:lnTo>
                  <a:lnTo>
                    <a:pt x="579" y="421"/>
                  </a:lnTo>
                  <a:lnTo>
                    <a:pt x="579" y="414"/>
                  </a:lnTo>
                  <a:lnTo>
                    <a:pt x="579" y="414"/>
                  </a:lnTo>
                  <a:lnTo>
                    <a:pt x="580" y="413"/>
                  </a:lnTo>
                  <a:lnTo>
                    <a:pt x="582" y="413"/>
                  </a:lnTo>
                  <a:lnTo>
                    <a:pt x="585" y="416"/>
                  </a:lnTo>
                  <a:lnTo>
                    <a:pt x="588" y="417"/>
                  </a:lnTo>
                  <a:lnTo>
                    <a:pt x="588" y="417"/>
                  </a:lnTo>
                  <a:lnTo>
                    <a:pt x="589" y="418"/>
                  </a:lnTo>
                  <a:lnTo>
                    <a:pt x="590" y="417"/>
                  </a:lnTo>
                  <a:lnTo>
                    <a:pt x="592" y="414"/>
                  </a:lnTo>
                  <a:lnTo>
                    <a:pt x="595" y="414"/>
                  </a:lnTo>
                  <a:lnTo>
                    <a:pt x="595" y="414"/>
                  </a:lnTo>
                  <a:lnTo>
                    <a:pt x="597" y="416"/>
                  </a:lnTo>
                  <a:lnTo>
                    <a:pt x="597" y="418"/>
                  </a:lnTo>
                  <a:lnTo>
                    <a:pt x="596" y="426"/>
                  </a:lnTo>
                  <a:lnTo>
                    <a:pt x="596" y="426"/>
                  </a:lnTo>
                  <a:lnTo>
                    <a:pt x="596" y="426"/>
                  </a:lnTo>
                  <a:lnTo>
                    <a:pt x="597" y="427"/>
                  </a:lnTo>
                  <a:lnTo>
                    <a:pt x="600" y="426"/>
                  </a:lnTo>
                  <a:lnTo>
                    <a:pt x="602" y="424"/>
                  </a:lnTo>
                  <a:lnTo>
                    <a:pt x="603" y="426"/>
                  </a:lnTo>
                  <a:lnTo>
                    <a:pt x="603" y="426"/>
                  </a:lnTo>
                  <a:lnTo>
                    <a:pt x="603" y="426"/>
                  </a:lnTo>
                  <a:lnTo>
                    <a:pt x="603" y="428"/>
                  </a:lnTo>
                  <a:lnTo>
                    <a:pt x="603" y="428"/>
                  </a:lnTo>
                  <a:lnTo>
                    <a:pt x="615" y="420"/>
                  </a:lnTo>
                  <a:lnTo>
                    <a:pt x="615" y="420"/>
                  </a:lnTo>
                  <a:lnTo>
                    <a:pt x="616" y="418"/>
                  </a:lnTo>
                  <a:lnTo>
                    <a:pt x="616" y="417"/>
                  </a:lnTo>
                  <a:lnTo>
                    <a:pt x="615" y="413"/>
                  </a:lnTo>
                  <a:lnTo>
                    <a:pt x="612" y="410"/>
                  </a:lnTo>
                  <a:lnTo>
                    <a:pt x="610" y="407"/>
                  </a:lnTo>
                  <a:lnTo>
                    <a:pt x="610" y="406"/>
                  </a:lnTo>
                  <a:lnTo>
                    <a:pt x="610" y="406"/>
                  </a:lnTo>
                  <a:close/>
                  <a:moveTo>
                    <a:pt x="10" y="455"/>
                  </a:moveTo>
                  <a:lnTo>
                    <a:pt x="10" y="455"/>
                  </a:lnTo>
                  <a:lnTo>
                    <a:pt x="16" y="453"/>
                  </a:lnTo>
                  <a:lnTo>
                    <a:pt x="20" y="450"/>
                  </a:lnTo>
                  <a:lnTo>
                    <a:pt x="20" y="447"/>
                  </a:lnTo>
                  <a:lnTo>
                    <a:pt x="18" y="444"/>
                  </a:lnTo>
                  <a:lnTo>
                    <a:pt x="18" y="444"/>
                  </a:lnTo>
                  <a:lnTo>
                    <a:pt x="17" y="444"/>
                  </a:lnTo>
                  <a:lnTo>
                    <a:pt x="16" y="444"/>
                  </a:lnTo>
                  <a:lnTo>
                    <a:pt x="11" y="450"/>
                  </a:lnTo>
                  <a:lnTo>
                    <a:pt x="9" y="454"/>
                  </a:lnTo>
                  <a:lnTo>
                    <a:pt x="9" y="455"/>
                  </a:lnTo>
                  <a:lnTo>
                    <a:pt x="10" y="455"/>
                  </a:lnTo>
                  <a:lnTo>
                    <a:pt x="10" y="455"/>
                  </a:lnTo>
                  <a:close/>
                  <a:moveTo>
                    <a:pt x="71" y="424"/>
                  </a:moveTo>
                  <a:lnTo>
                    <a:pt x="71" y="424"/>
                  </a:lnTo>
                  <a:lnTo>
                    <a:pt x="67" y="424"/>
                  </a:lnTo>
                  <a:lnTo>
                    <a:pt x="63" y="424"/>
                  </a:lnTo>
                  <a:lnTo>
                    <a:pt x="54" y="428"/>
                  </a:lnTo>
                  <a:lnTo>
                    <a:pt x="48" y="433"/>
                  </a:lnTo>
                  <a:lnTo>
                    <a:pt x="48" y="434"/>
                  </a:lnTo>
                  <a:lnTo>
                    <a:pt x="50" y="434"/>
                  </a:lnTo>
                  <a:lnTo>
                    <a:pt x="50" y="434"/>
                  </a:lnTo>
                  <a:lnTo>
                    <a:pt x="53" y="434"/>
                  </a:lnTo>
                  <a:lnTo>
                    <a:pt x="55" y="433"/>
                  </a:lnTo>
                  <a:lnTo>
                    <a:pt x="58" y="431"/>
                  </a:lnTo>
                  <a:lnTo>
                    <a:pt x="63" y="430"/>
                  </a:lnTo>
                  <a:lnTo>
                    <a:pt x="63" y="430"/>
                  </a:lnTo>
                  <a:lnTo>
                    <a:pt x="67" y="430"/>
                  </a:lnTo>
                  <a:lnTo>
                    <a:pt x="71" y="428"/>
                  </a:lnTo>
                  <a:lnTo>
                    <a:pt x="74" y="426"/>
                  </a:lnTo>
                  <a:lnTo>
                    <a:pt x="73" y="426"/>
                  </a:lnTo>
                  <a:lnTo>
                    <a:pt x="71" y="424"/>
                  </a:lnTo>
                  <a:lnTo>
                    <a:pt x="71" y="424"/>
                  </a:lnTo>
                  <a:close/>
                  <a:moveTo>
                    <a:pt x="252" y="340"/>
                  </a:moveTo>
                  <a:lnTo>
                    <a:pt x="252" y="340"/>
                  </a:lnTo>
                  <a:lnTo>
                    <a:pt x="250" y="339"/>
                  </a:lnTo>
                  <a:lnTo>
                    <a:pt x="248" y="339"/>
                  </a:lnTo>
                  <a:lnTo>
                    <a:pt x="243" y="340"/>
                  </a:lnTo>
                  <a:lnTo>
                    <a:pt x="239" y="344"/>
                  </a:lnTo>
                  <a:lnTo>
                    <a:pt x="239" y="344"/>
                  </a:lnTo>
                  <a:lnTo>
                    <a:pt x="229" y="354"/>
                  </a:lnTo>
                  <a:lnTo>
                    <a:pt x="226" y="359"/>
                  </a:lnTo>
                  <a:lnTo>
                    <a:pt x="225" y="362"/>
                  </a:lnTo>
                  <a:lnTo>
                    <a:pt x="225" y="362"/>
                  </a:lnTo>
                  <a:lnTo>
                    <a:pt x="223" y="363"/>
                  </a:lnTo>
                  <a:lnTo>
                    <a:pt x="222" y="363"/>
                  </a:lnTo>
                  <a:lnTo>
                    <a:pt x="219" y="363"/>
                  </a:lnTo>
                  <a:lnTo>
                    <a:pt x="216" y="363"/>
                  </a:lnTo>
                  <a:lnTo>
                    <a:pt x="213" y="364"/>
                  </a:lnTo>
                  <a:lnTo>
                    <a:pt x="213" y="366"/>
                  </a:lnTo>
                  <a:lnTo>
                    <a:pt x="213" y="366"/>
                  </a:lnTo>
                  <a:lnTo>
                    <a:pt x="212" y="370"/>
                  </a:lnTo>
                  <a:lnTo>
                    <a:pt x="213" y="376"/>
                  </a:lnTo>
                  <a:lnTo>
                    <a:pt x="216" y="379"/>
                  </a:lnTo>
                  <a:lnTo>
                    <a:pt x="218" y="379"/>
                  </a:lnTo>
                  <a:lnTo>
                    <a:pt x="219" y="379"/>
                  </a:lnTo>
                  <a:lnTo>
                    <a:pt x="219" y="379"/>
                  </a:lnTo>
                  <a:lnTo>
                    <a:pt x="222" y="377"/>
                  </a:lnTo>
                  <a:lnTo>
                    <a:pt x="225" y="377"/>
                  </a:lnTo>
                  <a:lnTo>
                    <a:pt x="228" y="379"/>
                  </a:lnTo>
                  <a:lnTo>
                    <a:pt x="228" y="379"/>
                  </a:lnTo>
                  <a:lnTo>
                    <a:pt x="232" y="377"/>
                  </a:lnTo>
                  <a:lnTo>
                    <a:pt x="239" y="373"/>
                  </a:lnTo>
                  <a:lnTo>
                    <a:pt x="245" y="367"/>
                  </a:lnTo>
                  <a:lnTo>
                    <a:pt x="249" y="363"/>
                  </a:lnTo>
                  <a:lnTo>
                    <a:pt x="249" y="363"/>
                  </a:lnTo>
                  <a:lnTo>
                    <a:pt x="250" y="362"/>
                  </a:lnTo>
                  <a:lnTo>
                    <a:pt x="249" y="360"/>
                  </a:lnTo>
                  <a:lnTo>
                    <a:pt x="248" y="357"/>
                  </a:lnTo>
                  <a:lnTo>
                    <a:pt x="245" y="356"/>
                  </a:lnTo>
                  <a:lnTo>
                    <a:pt x="243" y="353"/>
                  </a:lnTo>
                  <a:lnTo>
                    <a:pt x="243" y="353"/>
                  </a:lnTo>
                  <a:lnTo>
                    <a:pt x="245" y="352"/>
                  </a:lnTo>
                  <a:lnTo>
                    <a:pt x="248" y="350"/>
                  </a:lnTo>
                  <a:lnTo>
                    <a:pt x="255" y="349"/>
                  </a:lnTo>
                  <a:lnTo>
                    <a:pt x="255" y="349"/>
                  </a:lnTo>
                  <a:lnTo>
                    <a:pt x="256" y="347"/>
                  </a:lnTo>
                  <a:lnTo>
                    <a:pt x="255" y="344"/>
                  </a:lnTo>
                  <a:lnTo>
                    <a:pt x="252" y="343"/>
                  </a:lnTo>
                  <a:lnTo>
                    <a:pt x="252" y="340"/>
                  </a:lnTo>
                  <a:lnTo>
                    <a:pt x="252" y="340"/>
                  </a:lnTo>
                  <a:close/>
                  <a:moveTo>
                    <a:pt x="24" y="299"/>
                  </a:moveTo>
                  <a:lnTo>
                    <a:pt x="24" y="299"/>
                  </a:lnTo>
                  <a:lnTo>
                    <a:pt x="24" y="298"/>
                  </a:lnTo>
                  <a:lnTo>
                    <a:pt x="21" y="296"/>
                  </a:lnTo>
                  <a:lnTo>
                    <a:pt x="17" y="298"/>
                  </a:lnTo>
                  <a:lnTo>
                    <a:pt x="11" y="299"/>
                  </a:lnTo>
                  <a:lnTo>
                    <a:pt x="10" y="302"/>
                  </a:lnTo>
                  <a:lnTo>
                    <a:pt x="10" y="303"/>
                  </a:lnTo>
                  <a:lnTo>
                    <a:pt x="10" y="303"/>
                  </a:lnTo>
                  <a:lnTo>
                    <a:pt x="11" y="306"/>
                  </a:lnTo>
                  <a:lnTo>
                    <a:pt x="14" y="307"/>
                  </a:lnTo>
                  <a:lnTo>
                    <a:pt x="20" y="309"/>
                  </a:lnTo>
                  <a:lnTo>
                    <a:pt x="27" y="310"/>
                  </a:lnTo>
                  <a:lnTo>
                    <a:pt x="33" y="310"/>
                  </a:lnTo>
                  <a:lnTo>
                    <a:pt x="33" y="310"/>
                  </a:lnTo>
                  <a:lnTo>
                    <a:pt x="36" y="309"/>
                  </a:lnTo>
                  <a:lnTo>
                    <a:pt x="38" y="306"/>
                  </a:lnTo>
                  <a:lnTo>
                    <a:pt x="38" y="302"/>
                  </a:lnTo>
                  <a:lnTo>
                    <a:pt x="36" y="299"/>
                  </a:lnTo>
                  <a:lnTo>
                    <a:pt x="36" y="299"/>
                  </a:lnTo>
                  <a:lnTo>
                    <a:pt x="34" y="299"/>
                  </a:lnTo>
                  <a:lnTo>
                    <a:pt x="33" y="299"/>
                  </a:lnTo>
                  <a:lnTo>
                    <a:pt x="30" y="299"/>
                  </a:lnTo>
                  <a:lnTo>
                    <a:pt x="26" y="300"/>
                  </a:lnTo>
                  <a:lnTo>
                    <a:pt x="26" y="300"/>
                  </a:lnTo>
                  <a:lnTo>
                    <a:pt x="24" y="299"/>
                  </a:lnTo>
                  <a:lnTo>
                    <a:pt x="24" y="299"/>
                  </a:lnTo>
                  <a:close/>
                  <a:moveTo>
                    <a:pt x="198" y="1084"/>
                  </a:moveTo>
                  <a:lnTo>
                    <a:pt x="198" y="1084"/>
                  </a:lnTo>
                  <a:lnTo>
                    <a:pt x="195" y="1086"/>
                  </a:lnTo>
                  <a:lnTo>
                    <a:pt x="193" y="1087"/>
                  </a:lnTo>
                  <a:lnTo>
                    <a:pt x="193" y="1091"/>
                  </a:lnTo>
                  <a:lnTo>
                    <a:pt x="193" y="1096"/>
                  </a:lnTo>
                  <a:lnTo>
                    <a:pt x="195" y="1101"/>
                  </a:lnTo>
                  <a:lnTo>
                    <a:pt x="196" y="1104"/>
                  </a:lnTo>
                  <a:lnTo>
                    <a:pt x="199" y="1103"/>
                  </a:lnTo>
                  <a:lnTo>
                    <a:pt x="199" y="1103"/>
                  </a:lnTo>
                  <a:lnTo>
                    <a:pt x="205" y="1100"/>
                  </a:lnTo>
                  <a:lnTo>
                    <a:pt x="208" y="1098"/>
                  </a:lnTo>
                  <a:lnTo>
                    <a:pt x="211" y="1097"/>
                  </a:lnTo>
                  <a:lnTo>
                    <a:pt x="211" y="1097"/>
                  </a:lnTo>
                  <a:lnTo>
                    <a:pt x="211" y="1093"/>
                  </a:lnTo>
                  <a:lnTo>
                    <a:pt x="208" y="1088"/>
                  </a:lnTo>
                  <a:lnTo>
                    <a:pt x="203" y="1084"/>
                  </a:lnTo>
                  <a:lnTo>
                    <a:pt x="201" y="1084"/>
                  </a:lnTo>
                  <a:lnTo>
                    <a:pt x="198" y="1084"/>
                  </a:lnTo>
                  <a:lnTo>
                    <a:pt x="198" y="1084"/>
                  </a:lnTo>
                  <a:close/>
                  <a:moveTo>
                    <a:pt x="186" y="1070"/>
                  </a:moveTo>
                  <a:lnTo>
                    <a:pt x="186" y="1070"/>
                  </a:lnTo>
                  <a:lnTo>
                    <a:pt x="185" y="1071"/>
                  </a:lnTo>
                  <a:lnTo>
                    <a:pt x="184" y="1071"/>
                  </a:lnTo>
                  <a:lnTo>
                    <a:pt x="184" y="1076"/>
                  </a:lnTo>
                  <a:lnTo>
                    <a:pt x="185" y="1079"/>
                  </a:lnTo>
                  <a:lnTo>
                    <a:pt x="186" y="1079"/>
                  </a:lnTo>
                  <a:lnTo>
                    <a:pt x="188" y="1079"/>
                  </a:lnTo>
                  <a:lnTo>
                    <a:pt x="188" y="1079"/>
                  </a:lnTo>
                  <a:lnTo>
                    <a:pt x="191" y="1074"/>
                  </a:lnTo>
                  <a:lnTo>
                    <a:pt x="191" y="1073"/>
                  </a:lnTo>
                  <a:lnTo>
                    <a:pt x="189" y="1070"/>
                  </a:lnTo>
                  <a:lnTo>
                    <a:pt x="186" y="1070"/>
                  </a:lnTo>
                  <a:lnTo>
                    <a:pt x="186" y="1070"/>
                  </a:lnTo>
                  <a:close/>
                  <a:moveTo>
                    <a:pt x="131" y="1051"/>
                  </a:moveTo>
                  <a:lnTo>
                    <a:pt x="131" y="1051"/>
                  </a:lnTo>
                  <a:lnTo>
                    <a:pt x="134" y="1054"/>
                  </a:lnTo>
                  <a:lnTo>
                    <a:pt x="137" y="1056"/>
                  </a:lnTo>
                  <a:lnTo>
                    <a:pt x="139" y="1054"/>
                  </a:lnTo>
                  <a:lnTo>
                    <a:pt x="141" y="1051"/>
                  </a:lnTo>
                  <a:lnTo>
                    <a:pt x="141" y="1051"/>
                  </a:lnTo>
                  <a:lnTo>
                    <a:pt x="139" y="1050"/>
                  </a:lnTo>
                  <a:lnTo>
                    <a:pt x="138" y="1049"/>
                  </a:lnTo>
                  <a:lnTo>
                    <a:pt x="134" y="1049"/>
                  </a:lnTo>
                  <a:lnTo>
                    <a:pt x="131" y="1049"/>
                  </a:lnTo>
                  <a:lnTo>
                    <a:pt x="129" y="1050"/>
                  </a:lnTo>
                  <a:lnTo>
                    <a:pt x="131" y="1051"/>
                  </a:lnTo>
                  <a:lnTo>
                    <a:pt x="131" y="1051"/>
                  </a:lnTo>
                  <a:close/>
                  <a:moveTo>
                    <a:pt x="156" y="1063"/>
                  </a:moveTo>
                  <a:lnTo>
                    <a:pt x="156" y="1063"/>
                  </a:lnTo>
                  <a:lnTo>
                    <a:pt x="158" y="1066"/>
                  </a:lnTo>
                  <a:lnTo>
                    <a:pt x="161" y="1067"/>
                  </a:lnTo>
                  <a:lnTo>
                    <a:pt x="164" y="1067"/>
                  </a:lnTo>
                  <a:lnTo>
                    <a:pt x="166" y="1064"/>
                  </a:lnTo>
                  <a:lnTo>
                    <a:pt x="166" y="1064"/>
                  </a:lnTo>
                  <a:lnTo>
                    <a:pt x="166" y="1063"/>
                  </a:lnTo>
                  <a:lnTo>
                    <a:pt x="165" y="1061"/>
                  </a:lnTo>
                  <a:lnTo>
                    <a:pt x="161" y="1060"/>
                  </a:lnTo>
                  <a:lnTo>
                    <a:pt x="156" y="1060"/>
                  </a:lnTo>
                  <a:lnTo>
                    <a:pt x="155" y="1061"/>
                  </a:lnTo>
                  <a:lnTo>
                    <a:pt x="156" y="1063"/>
                  </a:lnTo>
                  <a:lnTo>
                    <a:pt x="156" y="1063"/>
                  </a:lnTo>
                  <a:close/>
                  <a:moveTo>
                    <a:pt x="1616" y="586"/>
                  </a:moveTo>
                  <a:lnTo>
                    <a:pt x="1616" y="586"/>
                  </a:lnTo>
                  <a:lnTo>
                    <a:pt x="1615" y="585"/>
                  </a:lnTo>
                  <a:lnTo>
                    <a:pt x="1613" y="585"/>
                  </a:lnTo>
                  <a:lnTo>
                    <a:pt x="1608" y="583"/>
                  </a:lnTo>
                  <a:lnTo>
                    <a:pt x="1600" y="583"/>
                  </a:lnTo>
                  <a:lnTo>
                    <a:pt x="1596" y="582"/>
                  </a:lnTo>
                  <a:lnTo>
                    <a:pt x="1595" y="581"/>
                  </a:lnTo>
                  <a:lnTo>
                    <a:pt x="1595" y="581"/>
                  </a:lnTo>
                  <a:lnTo>
                    <a:pt x="1592" y="579"/>
                  </a:lnTo>
                  <a:lnTo>
                    <a:pt x="1589" y="582"/>
                  </a:lnTo>
                  <a:lnTo>
                    <a:pt x="1582" y="589"/>
                  </a:lnTo>
                  <a:lnTo>
                    <a:pt x="1576" y="599"/>
                  </a:lnTo>
                  <a:lnTo>
                    <a:pt x="1573" y="609"/>
                  </a:lnTo>
                  <a:lnTo>
                    <a:pt x="1573" y="609"/>
                  </a:lnTo>
                  <a:lnTo>
                    <a:pt x="1572" y="613"/>
                  </a:lnTo>
                  <a:lnTo>
                    <a:pt x="1569" y="616"/>
                  </a:lnTo>
                  <a:lnTo>
                    <a:pt x="1563" y="623"/>
                  </a:lnTo>
                  <a:lnTo>
                    <a:pt x="1553" y="630"/>
                  </a:lnTo>
                  <a:lnTo>
                    <a:pt x="1553" y="630"/>
                  </a:lnTo>
                  <a:lnTo>
                    <a:pt x="1499" y="630"/>
                  </a:lnTo>
                  <a:lnTo>
                    <a:pt x="1499" y="630"/>
                  </a:lnTo>
                  <a:lnTo>
                    <a:pt x="1495" y="632"/>
                  </a:lnTo>
                  <a:lnTo>
                    <a:pt x="1489" y="636"/>
                  </a:lnTo>
                  <a:lnTo>
                    <a:pt x="1477" y="646"/>
                  </a:lnTo>
                  <a:lnTo>
                    <a:pt x="1477" y="646"/>
                  </a:lnTo>
                  <a:lnTo>
                    <a:pt x="1478" y="647"/>
                  </a:lnTo>
                  <a:lnTo>
                    <a:pt x="1478" y="647"/>
                  </a:lnTo>
                  <a:lnTo>
                    <a:pt x="1478" y="650"/>
                  </a:lnTo>
                  <a:lnTo>
                    <a:pt x="1478" y="653"/>
                  </a:lnTo>
                  <a:lnTo>
                    <a:pt x="1475" y="656"/>
                  </a:lnTo>
                  <a:lnTo>
                    <a:pt x="1471" y="659"/>
                  </a:lnTo>
                  <a:lnTo>
                    <a:pt x="1460" y="662"/>
                  </a:lnTo>
                  <a:lnTo>
                    <a:pt x="1447" y="663"/>
                  </a:lnTo>
                  <a:lnTo>
                    <a:pt x="1447" y="663"/>
                  </a:lnTo>
                  <a:lnTo>
                    <a:pt x="1434" y="665"/>
                  </a:lnTo>
                  <a:lnTo>
                    <a:pt x="1434" y="665"/>
                  </a:lnTo>
                  <a:lnTo>
                    <a:pt x="1435" y="670"/>
                  </a:lnTo>
                  <a:lnTo>
                    <a:pt x="1435" y="670"/>
                  </a:lnTo>
                  <a:lnTo>
                    <a:pt x="1434" y="673"/>
                  </a:lnTo>
                  <a:lnTo>
                    <a:pt x="1430" y="674"/>
                  </a:lnTo>
                  <a:lnTo>
                    <a:pt x="1430" y="674"/>
                  </a:lnTo>
                  <a:lnTo>
                    <a:pt x="1425" y="680"/>
                  </a:lnTo>
                  <a:lnTo>
                    <a:pt x="1415" y="686"/>
                  </a:lnTo>
                  <a:lnTo>
                    <a:pt x="1393" y="697"/>
                  </a:lnTo>
                  <a:lnTo>
                    <a:pt x="1393" y="697"/>
                  </a:lnTo>
                  <a:lnTo>
                    <a:pt x="1388" y="699"/>
                  </a:lnTo>
                  <a:lnTo>
                    <a:pt x="1383" y="700"/>
                  </a:lnTo>
                  <a:lnTo>
                    <a:pt x="1377" y="702"/>
                  </a:lnTo>
                  <a:lnTo>
                    <a:pt x="1373" y="700"/>
                  </a:lnTo>
                  <a:lnTo>
                    <a:pt x="1367" y="699"/>
                  </a:lnTo>
                  <a:lnTo>
                    <a:pt x="1364" y="697"/>
                  </a:lnTo>
                  <a:lnTo>
                    <a:pt x="1361" y="693"/>
                  </a:lnTo>
                  <a:lnTo>
                    <a:pt x="1361" y="690"/>
                  </a:lnTo>
                  <a:lnTo>
                    <a:pt x="1361" y="690"/>
                  </a:lnTo>
                  <a:lnTo>
                    <a:pt x="1361" y="687"/>
                  </a:lnTo>
                  <a:lnTo>
                    <a:pt x="1363" y="684"/>
                  </a:lnTo>
                  <a:lnTo>
                    <a:pt x="1364" y="683"/>
                  </a:lnTo>
                  <a:lnTo>
                    <a:pt x="1367" y="683"/>
                  </a:lnTo>
                  <a:lnTo>
                    <a:pt x="1370" y="683"/>
                  </a:lnTo>
                  <a:lnTo>
                    <a:pt x="1373" y="686"/>
                  </a:lnTo>
                  <a:lnTo>
                    <a:pt x="1373" y="686"/>
                  </a:lnTo>
                  <a:lnTo>
                    <a:pt x="1374" y="687"/>
                  </a:lnTo>
                  <a:lnTo>
                    <a:pt x="1376" y="687"/>
                  </a:lnTo>
                  <a:lnTo>
                    <a:pt x="1380" y="684"/>
                  </a:lnTo>
                  <a:lnTo>
                    <a:pt x="1380" y="684"/>
                  </a:lnTo>
                  <a:lnTo>
                    <a:pt x="1378" y="682"/>
                  </a:lnTo>
                  <a:lnTo>
                    <a:pt x="1377" y="679"/>
                  </a:lnTo>
                  <a:lnTo>
                    <a:pt x="1377" y="672"/>
                  </a:lnTo>
                  <a:lnTo>
                    <a:pt x="1377" y="672"/>
                  </a:lnTo>
                  <a:lnTo>
                    <a:pt x="1376" y="670"/>
                  </a:lnTo>
                  <a:lnTo>
                    <a:pt x="1376" y="669"/>
                  </a:lnTo>
                  <a:lnTo>
                    <a:pt x="1376" y="662"/>
                  </a:lnTo>
                  <a:lnTo>
                    <a:pt x="1376" y="656"/>
                  </a:lnTo>
                  <a:lnTo>
                    <a:pt x="1374" y="653"/>
                  </a:lnTo>
                  <a:lnTo>
                    <a:pt x="1371" y="652"/>
                  </a:lnTo>
                  <a:lnTo>
                    <a:pt x="1371" y="652"/>
                  </a:lnTo>
                  <a:lnTo>
                    <a:pt x="1369" y="652"/>
                  </a:lnTo>
                  <a:lnTo>
                    <a:pt x="1364" y="652"/>
                  </a:lnTo>
                  <a:lnTo>
                    <a:pt x="1359" y="656"/>
                  </a:lnTo>
                  <a:lnTo>
                    <a:pt x="1354" y="657"/>
                  </a:lnTo>
                  <a:lnTo>
                    <a:pt x="1354" y="657"/>
                  </a:lnTo>
                  <a:lnTo>
                    <a:pt x="1354" y="655"/>
                  </a:lnTo>
                  <a:lnTo>
                    <a:pt x="1354" y="655"/>
                  </a:lnTo>
                  <a:lnTo>
                    <a:pt x="1357" y="647"/>
                  </a:lnTo>
                  <a:lnTo>
                    <a:pt x="1361" y="640"/>
                  </a:lnTo>
                  <a:lnTo>
                    <a:pt x="1363" y="638"/>
                  </a:lnTo>
                  <a:lnTo>
                    <a:pt x="1363" y="633"/>
                  </a:lnTo>
                  <a:lnTo>
                    <a:pt x="1363" y="629"/>
                  </a:lnTo>
                  <a:lnTo>
                    <a:pt x="1360" y="625"/>
                  </a:lnTo>
                  <a:lnTo>
                    <a:pt x="1360" y="625"/>
                  </a:lnTo>
                  <a:lnTo>
                    <a:pt x="1357" y="622"/>
                  </a:lnTo>
                  <a:lnTo>
                    <a:pt x="1354" y="619"/>
                  </a:lnTo>
                  <a:lnTo>
                    <a:pt x="1350" y="616"/>
                  </a:lnTo>
                  <a:lnTo>
                    <a:pt x="1346" y="616"/>
                  </a:lnTo>
                  <a:lnTo>
                    <a:pt x="1343" y="616"/>
                  </a:lnTo>
                  <a:lnTo>
                    <a:pt x="1340" y="618"/>
                  </a:lnTo>
                  <a:lnTo>
                    <a:pt x="1337" y="619"/>
                  </a:lnTo>
                  <a:lnTo>
                    <a:pt x="1336" y="622"/>
                  </a:lnTo>
                  <a:lnTo>
                    <a:pt x="1336" y="622"/>
                  </a:lnTo>
                  <a:lnTo>
                    <a:pt x="1334" y="625"/>
                  </a:lnTo>
                  <a:lnTo>
                    <a:pt x="1333" y="628"/>
                  </a:lnTo>
                  <a:lnTo>
                    <a:pt x="1327" y="629"/>
                  </a:lnTo>
                  <a:lnTo>
                    <a:pt x="1323" y="630"/>
                  </a:lnTo>
                  <a:lnTo>
                    <a:pt x="1320" y="632"/>
                  </a:lnTo>
                  <a:lnTo>
                    <a:pt x="1319" y="635"/>
                  </a:lnTo>
                  <a:lnTo>
                    <a:pt x="1319" y="635"/>
                  </a:lnTo>
                  <a:lnTo>
                    <a:pt x="1317" y="642"/>
                  </a:lnTo>
                  <a:lnTo>
                    <a:pt x="1314" y="650"/>
                  </a:lnTo>
                  <a:lnTo>
                    <a:pt x="1314" y="659"/>
                  </a:lnTo>
                  <a:lnTo>
                    <a:pt x="1314" y="669"/>
                  </a:lnTo>
                  <a:lnTo>
                    <a:pt x="1314" y="669"/>
                  </a:lnTo>
                  <a:lnTo>
                    <a:pt x="1316" y="676"/>
                  </a:lnTo>
                  <a:lnTo>
                    <a:pt x="1314" y="682"/>
                  </a:lnTo>
                  <a:lnTo>
                    <a:pt x="1310" y="687"/>
                  </a:lnTo>
                  <a:lnTo>
                    <a:pt x="1303" y="692"/>
                  </a:lnTo>
                  <a:lnTo>
                    <a:pt x="1303" y="692"/>
                  </a:lnTo>
                  <a:lnTo>
                    <a:pt x="1300" y="693"/>
                  </a:lnTo>
                  <a:lnTo>
                    <a:pt x="1296" y="693"/>
                  </a:lnTo>
                  <a:lnTo>
                    <a:pt x="1295" y="690"/>
                  </a:lnTo>
                  <a:lnTo>
                    <a:pt x="1292" y="687"/>
                  </a:lnTo>
                  <a:lnTo>
                    <a:pt x="1290" y="682"/>
                  </a:lnTo>
                  <a:lnTo>
                    <a:pt x="1290" y="676"/>
                  </a:lnTo>
                  <a:lnTo>
                    <a:pt x="1292" y="662"/>
                  </a:lnTo>
                  <a:lnTo>
                    <a:pt x="1292" y="662"/>
                  </a:lnTo>
                  <a:lnTo>
                    <a:pt x="1295" y="652"/>
                  </a:lnTo>
                  <a:lnTo>
                    <a:pt x="1297" y="642"/>
                  </a:lnTo>
                  <a:lnTo>
                    <a:pt x="1297" y="636"/>
                  </a:lnTo>
                  <a:lnTo>
                    <a:pt x="1297" y="635"/>
                  </a:lnTo>
                  <a:lnTo>
                    <a:pt x="1295" y="633"/>
                  </a:lnTo>
                  <a:lnTo>
                    <a:pt x="1295" y="633"/>
                  </a:lnTo>
                  <a:lnTo>
                    <a:pt x="1293" y="633"/>
                  </a:lnTo>
                  <a:lnTo>
                    <a:pt x="1293" y="632"/>
                  </a:lnTo>
                  <a:lnTo>
                    <a:pt x="1299" y="625"/>
                  </a:lnTo>
                  <a:lnTo>
                    <a:pt x="1309" y="618"/>
                  </a:lnTo>
                  <a:lnTo>
                    <a:pt x="1313" y="615"/>
                  </a:lnTo>
                  <a:lnTo>
                    <a:pt x="1319" y="613"/>
                  </a:lnTo>
                  <a:lnTo>
                    <a:pt x="1319" y="613"/>
                  </a:lnTo>
                  <a:lnTo>
                    <a:pt x="1330" y="612"/>
                  </a:lnTo>
                  <a:lnTo>
                    <a:pt x="1341" y="610"/>
                  </a:lnTo>
                  <a:lnTo>
                    <a:pt x="1350" y="609"/>
                  </a:lnTo>
                  <a:lnTo>
                    <a:pt x="1351" y="608"/>
                  </a:lnTo>
                  <a:lnTo>
                    <a:pt x="1353" y="606"/>
                  </a:lnTo>
                  <a:lnTo>
                    <a:pt x="1353" y="606"/>
                  </a:lnTo>
                  <a:lnTo>
                    <a:pt x="1353" y="606"/>
                  </a:lnTo>
                  <a:lnTo>
                    <a:pt x="1354" y="605"/>
                  </a:lnTo>
                  <a:lnTo>
                    <a:pt x="1354" y="605"/>
                  </a:lnTo>
                  <a:lnTo>
                    <a:pt x="1346" y="599"/>
                  </a:lnTo>
                  <a:lnTo>
                    <a:pt x="1346" y="599"/>
                  </a:lnTo>
                  <a:lnTo>
                    <a:pt x="1343" y="601"/>
                  </a:lnTo>
                  <a:lnTo>
                    <a:pt x="1343" y="601"/>
                  </a:lnTo>
                  <a:lnTo>
                    <a:pt x="1341" y="602"/>
                  </a:lnTo>
                  <a:lnTo>
                    <a:pt x="1340" y="602"/>
                  </a:lnTo>
                  <a:lnTo>
                    <a:pt x="1337" y="599"/>
                  </a:lnTo>
                  <a:lnTo>
                    <a:pt x="1334" y="596"/>
                  </a:lnTo>
                  <a:lnTo>
                    <a:pt x="1332" y="595"/>
                  </a:lnTo>
                  <a:lnTo>
                    <a:pt x="1329" y="595"/>
                  </a:lnTo>
                  <a:lnTo>
                    <a:pt x="1329" y="595"/>
                  </a:lnTo>
                  <a:lnTo>
                    <a:pt x="1320" y="596"/>
                  </a:lnTo>
                  <a:lnTo>
                    <a:pt x="1313" y="599"/>
                  </a:lnTo>
                  <a:lnTo>
                    <a:pt x="1306" y="602"/>
                  </a:lnTo>
                  <a:lnTo>
                    <a:pt x="1302" y="602"/>
                  </a:lnTo>
                  <a:lnTo>
                    <a:pt x="1299" y="601"/>
                  </a:lnTo>
                  <a:lnTo>
                    <a:pt x="1299" y="601"/>
                  </a:lnTo>
                  <a:lnTo>
                    <a:pt x="1295" y="598"/>
                  </a:lnTo>
                  <a:lnTo>
                    <a:pt x="1292" y="593"/>
                  </a:lnTo>
                  <a:lnTo>
                    <a:pt x="1290" y="592"/>
                  </a:lnTo>
                  <a:lnTo>
                    <a:pt x="1286" y="591"/>
                  </a:lnTo>
                  <a:lnTo>
                    <a:pt x="1286" y="591"/>
                  </a:lnTo>
                  <a:lnTo>
                    <a:pt x="1285" y="589"/>
                  </a:lnTo>
                  <a:lnTo>
                    <a:pt x="1285" y="588"/>
                  </a:lnTo>
                  <a:lnTo>
                    <a:pt x="1285" y="583"/>
                  </a:lnTo>
                  <a:lnTo>
                    <a:pt x="1286" y="581"/>
                  </a:lnTo>
                  <a:lnTo>
                    <a:pt x="1285" y="581"/>
                  </a:lnTo>
                  <a:lnTo>
                    <a:pt x="1280" y="582"/>
                  </a:lnTo>
                  <a:lnTo>
                    <a:pt x="1280" y="582"/>
                  </a:lnTo>
                  <a:lnTo>
                    <a:pt x="1262" y="595"/>
                  </a:lnTo>
                  <a:lnTo>
                    <a:pt x="1256" y="596"/>
                  </a:lnTo>
                  <a:lnTo>
                    <a:pt x="1252" y="599"/>
                  </a:lnTo>
                  <a:lnTo>
                    <a:pt x="1248" y="599"/>
                  </a:lnTo>
                  <a:lnTo>
                    <a:pt x="1245" y="596"/>
                  </a:lnTo>
                  <a:lnTo>
                    <a:pt x="1245" y="596"/>
                  </a:lnTo>
                  <a:lnTo>
                    <a:pt x="1242" y="595"/>
                  </a:lnTo>
                  <a:lnTo>
                    <a:pt x="1239" y="593"/>
                  </a:lnTo>
                  <a:lnTo>
                    <a:pt x="1233" y="595"/>
                  </a:lnTo>
                  <a:lnTo>
                    <a:pt x="1229" y="595"/>
                  </a:lnTo>
                  <a:lnTo>
                    <a:pt x="1226" y="595"/>
                  </a:lnTo>
                  <a:lnTo>
                    <a:pt x="1223" y="593"/>
                  </a:lnTo>
                  <a:lnTo>
                    <a:pt x="1223" y="593"/>
                  </a:lnTo>
                  <a:lnTo>
                    <a:pt x="1223" y="591"/>
                  </a:lnTo>
                  <a:lnTo>
                    <a:pt x="1225" y="588"/>
                  </a:lnTo>
                  <a:lnTo>
                    <a:pt x="1228" y="583"/>
                  </a:lnTo>
                  <a:lnTo>
                    <a:pt x="1233" y="581"/>
                  </a:lnTo>
                  <a:lnTo>
                    <a:pt x="1245" y="575"/>
                  </a:lnTo>
                  <a:lnTo>
                    <a:pt x="1250" y="573"/>
                  </a:lnTo>
                  <a:lnTo>
                    <a:pt x="1256" y="572"/>
                  </a:lnTo>
                  <a:lnTo>
                    <a:pt x="1256" y="572"/>
                  </a:lnTo>
                  <a:lnTo>
                    <a:pt x="1260" y="572"/>
                  </a:lnTo>
                  <a:lnTo>
                    <a:pt x="1265" y="569"/>
                  </a:lnTo>
                  <a:lnTo>
                    <a:pt x="1265" y="569"/>
                  </a:lnTo>
                  <a:lnTo>
                    <a:pt x="1252" y="565"/>
                  </a:lnTo>
                  <a:lnTo>
                    <a:pt x="1245" y="565"/>
                  </a:lnTo>
                  <a:lnTo>
                    <a:pt x="1243" y="565"/>
                  </a:lnTo>
                  <a:lnTo>
                    <a:pt x="1242" y="566"/>
                  </a:lnTo>
                  <a:lnTo>
                    <a:pt x="1242" y="566"/>
                  </a:lnTo>
                  <a:lnTo>
                    <a:pt x="1238" y="569"/>
                  </a:lnTo>
                  <a:lnTo>
                    <a:pt x="1233" y="569"/>
                  </a:lnTo>
                  <a:lnTo>
                    <a:pt x="1231" y="566"/>
                  </a:lnTo>
                  <a:lnTo>
                    <a:pt x="1228" y="564"/>
                  </a:lnTo>
                  <a:lnTo>
                    <a:pt x="1228" y="564"/>
                  </a:lnTo>
                  <a:lnTo>
                    <a:pt x="1225" y="562"/>
                  </a:lnTo>
                  <a:lnTo>
                    <a:pt x="1222" y="562"/>
                  </a:lnTo>
                  <a:lnTo>
                    <a:pt x="1218" y="562"/>
                  </a:lnTo>
                  <a:lnTo>
                    <a:pt x="1215" y="559"/>
                  </a:lnTo>
                  <a:lnTo>
                    <a:pt x="1215" y="559"/>
                  </a:lnTo>
                  <a:lnTo>
                    <a:pt x="1211" y="555"/>
                  </a:lnTo>
                  <a:lnTo>
                    <a:pt x="1206" y="555"/>
                  </a:lnTo>
                  <a:lnTo>
                    <a:pt x="1199" y="558"/>
                  </a:lnTo>
                  <a:lnTo>
                    <a:pt x="1199" y="558"/>
                  </a:lnTo>
                  <a:lnTo>
                    <a:pt x="1196" y="558"/>
                  </a:lnTo>
                  <a:lnTo>
                    <a:pt x="1194" y="558"/>
                  </a:lnTo>
                  <a:lnTo>
                    <a:pt x="1186" y="554"/>
                  </a:lnTo>
                  <a:lnTo>
                    <a:pt x="1186" y="554"/>
                  </a:lnTo>
                  <a:lnTo>
                    <a:pt x="1182" y="551"/>
                  </a:lnTo>
                  <a:lnTo>
                    <a:pt x="1182" y="548"/>
                  </a:lnTo>
                  <a:lnTo>
                    <a:pt x="1182" y="544"/>
                  </a:lnTo>
                  <a:lnTo>
                    <a:pt x="1179" y="541"/>
                  </a:lnTo>
                  <a:lnTo>
                    <a:pt x="1179" y="541"/>
                  </a:lnTo>
                  <a:lnTo>
                    <a:pt x="1178" y="541"/>
                  </a:lnTo>
                  <a:lnTo>
                    <a:pt x="1176" y="541"/>
                  </a:lnTo>
                  <a:lnTo>
                    <a:pt x="1175" y="544"/>
                  </a:lnTo>
                  <a:lnTo>
                    <a:pt x="1174" y="548"/>
                  </a:lnTo>
                  <a:lnTo>
                    <a:pt x="731" y="551"/>
                  </a:lnTo>
                  <a:lnTo>
                    <a:pt x="731" y="551"/>
                  </a:lnTo>
                  <a:lnTo>
                    <a:pt x="733" y="552"/>
                  </a:lnTo>
                  <a:lnTo>
                    <a:pt x="733" y="552"/>
                  </a:lnTo>
                  <a:lnTo>
                    <a:pt x="735" y="556"/>
                  </a:lnTo>
                  <a:lnTo>
                    <a:pt x="735" y="561"/>
                  </a:lnTo>
                  <a:lnTo>
                    <a:pt x="735" y="565"/>
                  </a:lnTo>
                  <a:lnTo>
                    <a:pt x="735" y="569"/>
                  </a:lnTo>
                  <a:lnTo>
                    <a:pt x="735" y="569"/>
                  </a:lnTo>
                  <a:lnTo>
                    <a:pt x="737" y="575"/>
                  </a:lnTo>
                  <a:lnTo>
                    <a:pt x="735" y="581"/>
                  </a:lnTo>
                  <a:lnTo>
                    <a:pt x="734" y="585"/>
                  </a:lnTo>
                  <a:lnTo>
                    <a:pt x="733" y="585"/>
                  </a:lnTo>
                  <a:lnTo>
                    <a:pt x="731" y="586"/>
                  </a:lnTo>
                  <a:lnTo>
                    <a:pt x="731" y="586"/>
                  </a:lnTo>
                  <a:lnTo>
                    <a:pt x="728" y="585"/>
                  </a:lnTo>
                  <a:lnTo>
                    <a:pt x="727" y="582"/>
                  </a:lnTo>
                  <a:lnTo>
                    <a:pt x="727" y="579"/>
                  </a:lnTo>
                  <a:lnTo>
                    <a:pt x="728" y="578"/>
                  </a:lnTo>
                  <a:lnTo>
                    <a:pt x="728" y="578"/>
                  </a:lnTo>
                  <a:lnTo>
                    <a:pt x="731" y="575"/>
                  </a:lnTo>
                  <a:lnTo>
                    <a:pt x="731" y="572"/>
                  </a:lnTo>
                  <a:lnTo>
                    <a:pt x="730" y="569"/>
                  </a:lnTo>
                  <a:lnTo>
                    <a:pt x="727" y="568"/>
                  </a:lnTo>
                  <a:lnTo>
                    <a:pt x="727" y="568"/>
                  </a:lnTo>
                  <a:lnTo>
                    <a:pt x="726" y="568"/>
                  </a:lnTo>
                  <a:lnTo>
                    <a:pt x="724" y="566"/>
                  </a:lnTo>
                  <a:lnTo>
                    <a:pt x="724" y="562"/>
                  </a:lnTo>
                  <a:lnTo>
                    <a:pt x="724" y="562"/>
                  </a:lnTo>
                  <a:lnTo>
                    <a:pt x="718" y="564"/>
                  </a:lnTo>
                  <a:lnTo>
                    <a:pt x="711" y="564"/>
                  </a:lnTo>
                  <a:lnTo>
                    <a:pt x="698" y="562"/>
                  </a:lnTo>
                  <a:lnTo>
                    <a:pt x="698" y="562"/>
                  </a:lnTo>
                  <a:lnTo>
                    <a:pt x="698" y="564"/>
                  </a:lnTo>
                  <a:lnTo>
                    <a:pt x="698" y="564"/>
                  </a:lnTo>
                  <a:lnTo>
                    <a:pt x="701" y="572"/>
                  </a:lnTo>
                  <a:lnTo>
                    <a:pt x="703" y="579"/>
                  </a:lnTo>
                  <a:lnTo>
                    <a:pt x="707" y="585"/>
                  </a:lnTo>
                  <a:lnTo>
                    <a:pt x="707" y="585"/>
                  </a:lnTo>
                  <a:lnTo>
                    <a:pt x="710" y="589"/>
                  </a:lnTo>
                  <a:lnTo>
                    <a:pt x="710" y="593"/>
                  </a:lnTo>
                  <a:lnTo>
                    <a:pt x="711" y="596"/>
                  </a:lnTo>
                  <a:lnTo>
                    <a:pt x="714" y="599"/>
                  </a:lnTo>
                  <a:lnTo>
                    <a:pt x="714" y="599"/>
                  </a:lnTo>
                  <a:lnTo>
                    <a:pt x="717" y="602"/>
                  </a:lnTo>
                  <a:lnTo>
                    <a:pt x="718" y="603"/>
                  </a:lnTo>
                  <a:lnTo>
                    <a:pt x="717" y="605"/>
                  </a:lnTo>
                  <a:lnTo>
                    <a:pt x="714" y="605"/>
                  </a:lnTo>
                  <a:lnTo>
                    <a:pt x="714" y="605"/>
                  </a:lnTo>
                  <a:lnTo>
                    <a:pt x="711" y="605"/>
                  </a:lnTo>
                  <a:lnTo>
                    <a:pt x="711" y="608"/>
                  </a:lnTo>
                  <a:lnTo>
                    <a:pt x="711" y="612"/>
                  </a:lnTo>
                  <a:lnTo>
                    <a:pt x="711" y="619"/>
                  </a:lnTo>
                  <a:lnTo>
                    <a:pt x="711" y="619"/>
                  </a:lnTo>
                  <a:lnTo>
                    <a:pt x="710" y="640"/>
                  </a:lnTo>
                  <a:lnTo>
                    <a:pt x="708" y="659"/>
                  </a:lnTo>
                  <a:lnTo>
                    <a:pt x="708" y="659"/>
                  </a:lnTo>
                  <a:lnTo>
                    <a:pt x="707" y="665"/>
                  </a:lnTo>
                  <a:lnTo>
                    <a:pt x="704" y="672"/>
                  </a:lnTo>
                  <a:lnTo>
                    <a:pt x="703" y="677"/>
                  </a:lnTo>
                  <a:lnTo>
                    <a:pt x="703" y="680"/>
                  </a:lnTo>
                  <a:lnTo>
                    <a:pt x="704" y="683"/>
                  </a:lnTo>
                  <a:lnTo>
                    <a:pt x="704" y="683"/>
                  </a:lnTo>
                  <a:lnTo>
                    <a:pt x="707" y="690"/>
                  </a:lnTo>
                  <a:lnTo>
                    <a:pt x="710" y="696"/>
                  </a:lnTo>
                  <a:lnTo>
                    <a:pt x="710" y="703"/>
                  </a:lnTo>
                  <a:lnTo>
                    <a:pt x="710" y="710"/>
                  </a:lnTo>
                  <a:lnTo>
                    <a:pt x="710" y="710"/>
                  </a:lnTo>
                  <a:lnTo>
                    <a:pt x="708" y="716"/>
                  </a:lnTo>
                  <a:lnTo>
                    <a:pt x="708" y="721"/>
                  </a:lnTo>
                  <a:lnTo>
                    <a:pt x="708" y="726"/>
                  </a:lnTo>
                  <a:lnTo>
                    <a:pt x="711" y="730"/>
                  </a:lnTo>
                  <a:lnTo>
                    <a:pt x="711" y="730"/>
                  </a:lnTo>
                  <a:lnTo>
                    <a:pt x="713" y="736"/>
                  </a:lnTo>
                  <a:lnTo>
                    <a:pt x="714" y="743"/>
                  </a:lnTo>
                  <a:lnTo>
                    <a:pt x="714" y="748"/>
                  </a:lnTo>
                  <a:lnTo>
                    <a:pt x="714" y="750"/>
                  </a:lnTo>
                  <a:lnTo>
                    <a:pt x="716" y="751"/>
                  </a:lnTo>
                  <a:lnTo>
                    <a:pt x="716" y="751"/>
                  </a:lnTo>
                  <a:lnTo>
                    <a:pt x="723" y="757"/>
                  </a:lnTo>
                  <a:lnTo>
                    <a:pt x="728" y="766"/>
                  </a:lnTo>
                  <a:lnTo>
                    <a:pt x="728" y="766"/>
                  </a:lnTo>
                  <a:lnTo>
                    <a:pt x="731" y="768"/>
                  </a:lnTo>
                  <a:lnTo>
                    <a:pt x="734" y="770"/>
                  </a:lnTo>
                  <a:lnTo>
                    <a:pt x="735" y="771"/>
                  </a:lnTo>
                  <a:lnTo>
                    <a:pt x="737" y="774"/>
                  </a:lnTo>
                  <a:lnTo>
                    <a:pt x="737" y="774"/>
                  </a:lnTo>
                  <a:lnTo>
                    <a:pt x="738" y="781"/>
                  </a:lnTo>
                  <a:lnTo>
                    <a:pt x="740" y="783"/>
                  </a:lnTo>
                  <a:lnTo>
                    <a:pt x="743" y="784"/>
                  </a:lnTo>
                  <a:lnTo>
                    <a:pt x="743" y="784"/>
                  </a:lnTo>
                  <a:lnTo>
                    <a:pt x="745" y="787"/>
                  </a:lnTo>
                  <a:lnTo>
                    <a:pt x="745" y="790"/>
                  </a:lnTo>
                  <a:lnTo>
                    <a:pt x="745" y="797"/>
                  </a:lnTo>
                  <a:lnTo>
                    <a:pt x="745" y="797"/>
                  </a:lnTo>
                  <a:lnTo>
                    <a:pt x="747" y="800"/>
                  </a:lnTo>
                  <a:lnTo>
                    <a:pt x="750" y="804"/>
                  </a:lnTo>
                  <a:lnTo>
                    <a:pt x="761" y="815"/>
                  </a:lnTo>
                  <a:lnTo>
                    <a:pt x="761" y="815"/>
                  </a:lnTo>
                  <a:lnTo>
                    <a:pt x="764" y="818"/>
                  </a:lnTo>
                  <a:lnTo>
                    <a:pt x="765" y="821"/>
                  </a:lnTo>
                  <a:lnTo>
                    <a:pt x="767" y="825"/>
                  </a:lnTo>
                  <a:lnTo>
                    <a:pt x="767" y="828"/>
                  </a:lnTo>
                  <a:lnTo>
                    <a:pt x="768" y="830"/>
                  </a:lnTo>
                  <a:lnTo>
                    <a:pt x="770" y="830"/>
                  </a:lnTo>
                  <a:lnTo>
                    <a:pt x="770" y="830"/>
                  </a:lnTo>
                  <a:lnTo>
                    <a:pt x="775" y="831"/>
                  </a:lnTo>
                  <a:lnTo>
                    <a:pt x="780" y="832"/>
                  </a:lnTo>
                  <a:lnTo>
                    <a:pt x="790" y="838"/>
                  </a:lnTo>
                  <a:lnTo>
                    <a:pt x="790" y="838"/>
                  </a:lnTo>
                  <a:lnTo>
                    <a:pt x="794" y="840"/>
                  </a:lnTo>
                  <a:lnTo>
                    <a:pt x="797" y="841"/>
                  </a:lnTo>
                  <a:lnTo>
                    <a:pt x="804" y="841"/>
                  </a:lnTo>
                  <a:lnTo>
                    <a:pt x="804" y="841"/>
                  </a:lnTo>
                  <a:lnTo>
                    <a:pt x="807" y="844"/>
                  </a:lnTo>
                  <a:lnTo>
                    <a:pt x="812" y="848"/>
                  </a:lnTo>
                  <a:lnTo>
                    <a:pt x="815" y="854"/>
                  </a:lnTo>
                  <a:lnTo>
                    <a:pt x="818" y="858"/>
                  </a:lnTo>
                  <a:lnTo>
                    <a:pt x="818" y="858"/>
                  </a:lnTo>
                  <a:lnTo>
                    <a:pt x="822" y="869"/>
                  </a:lnTo>
                  <a:lnTo>
                    <a:pt x="859" y="864"/>
                  </a:lnTo>
                  <a:lnTo>
                    <a:pt x="859" y="864"/>
                  </a:lnTo>
                  <a:lnTo>
                    <a:pt x="865" y="868"/>
                  </a:lnTo>
                  <a:lnTo>
                    <a:pt x="871" y="871"/>
                  </a:lnTo>
                  <a:lnTo>
                    <a:pt x="876" y="874"/>
                  </a:lnTo>
                  <a:lnTo>
                    <a:pt x="876" y="874"/>
                  </a:lnTo>
                  <a:lnTo>
                    <a:pt x="899" y="881"/>
                  </a:lnTo>
                  <a:lnTo>
                    <a:pt x="918" y="888"/>
                  </a:lnTo>
                  <a:lnTo>
                    <a:pt x="963" y="888"/>
                  </a:lnTo>
                  <a:lnTo>
                    <a:pt x="969" y="881"/>
                  </a:lnTo>
                  <a:lnTo>
                    <a:pt x="994" y="881"/>
                  </a:lnTo>
                  <a:lnTo>
                    <a:pt x="994" y="881"/>
                  </a:lnTo>
                  <a:lnTo>
                    <a:pt x="1001" y="888"/>
                  </a:lnTo>
                  <a:lnTo>
                    <a:pt x="1011" y="896"/>
                  </a:lnTo>
                  <a:lnTo>
                    <a:pt x="1011" y="896"/>
                  </a:lnTo>
                  <a:lnTo>
                    <a:pt x="1019" y="902"/>
                  </a:lnTo>
                  <a:lnTo>
                    <a:pt x="1021" y="906"/>
                  </a:lnTo>
                  <a:lnTo>
                    <a:pt x="1023" y="909"/>
                  </a:lnTo>
                  <a:lnTo>
                    <a:pt x="1023" y="909"/>
                  </a:lnTo>
                  <a:lnTo>
                    <a:pt x="1024" y="915"/>
                  </a:lnTo>
                  <a:lnTo>
                    <a:pt x="1026" y="918"/>
                  </a:lnTo>
                  <a:lnTo>
                    <a:pt x="1029" y="919"/>
                  </a:lnTo>
                  <a:lnTo>
                    <a:pt x="1029" y="919"/>
                  </a:lnTo>
                  <a:lnTo>
                    <a:pt x="1038" y="925"/>
                  </a:lnTo>
                  <a:lnTo>
                    <a:pt x="1044" y="928"/>
                  </a:lnTo>
                  <a:lnTo>
                    <a:pt x="1047" y="929"/>
                  </a:lnTo>
                  <a:lnTo>
                    <a:pt x="1047" y="929"/>
                  </a:lnTo>
                  <a:lnTo>
                    <a:pt x="1048" y="926"/>
                  </a:lnTo>
                  <a:lnTo>
                    <a:pt x="1051" y="922"/>
                  </a:lnTo>
                  <a:lnTo>
                    <a:pt x="1054" y="916"/>
                  </a:lnTo>
                  <a:lnTo>
                    <a:pt x="1057" y="915"/>
                  </a:lnTo>
                  <a:lnTo>
                    <a:pt x="1060" y="915"/>
                  </a:lnTo>
                  <a:lnTo>
                    <a:pt x="1060" y="915"/>
                  </a:lnTo>
                  <a:lnTo>
                    <a:pt x="1066" y="916"/>
                  </a:lnTo>
                  <a:lnTo>
                    <a:pt x="1075" y="919"/>
                  </a:lnTo>
                  <a:lnTo>
                    <a:pt x="1083" y="923"/>
                  </a:lnTo>
                  <a:lnTo>
                    <a:pt x="1085" y="928"/>
                  </a:lnTo>
                  <a:lnTo>
                    <a:pt x="1088" y="931"/>
                  </a:lnTo>
                  <a:lnTo>
                    <a:pt x="1088" y="931"/>
                  </a:lnTo>
                  <a:lnTo>
                    <a:pt x="1091" y="938"/>
                  </a:lnTo>
                  <a:lnTo>
                    <a:pt x="1095" y="945"/>
                  </a:lnTo>
                  <a:lnTo>
                    <a:pt x="1102" y="952"/>
                  </a:lnTo>
                  <a:lnTo>
                    <a:pt x="1102" y="952"/>
                  </a:lnTo>
                  <a:lnTo>
                    <a:pt x="1104" y="955"/>
                  </a:lnTo>
                  <a:lnTo>
                    <a:pt x="1105" y="958"/>
                  </a:lnTo>
                  <a:lnTo>
                    <a:pt x="1105" y="962"/>
                  </a:lnTo>
                  <a:lnTo>
                    <a:pt x="1107" y="965"/>
                  </a:lnTo>
                  <a:lnTo>
                    <a:pt x="1107" y="965"/>
                  </a:lnTo>
                  <a:lnTo>
                    <a:pt x="1108" y="970"/>
                  </a:lnTo>
                  <a:lnTo>
                    <a:pt x="1110" y="973"/>
                  </a:lnTo>
                  <a:lnTo>
                    <a:pt x="1111" y="975"/>
                  </a:lnTo>
                  <a:lnTo>
                    <a:pt x="1111" y="975"/>
                  </a:lnTo>
                  <a:lnTo>
                    <a:pt x="1121" y="979"/>
                  </a:lnTo>
                  <a:lnTo>
                    <a:pt x="1128" y="982"/>
                  </a:lnTo>
                  <a:lnTo>
                    <a:pt x="1134" y="982"/>
                  </a:lnTo>
                  <a:lnTo>
                    <a:pt x="1134" y="982"/>
                  </a:lnTo>
                  <a:lnTo>
                    <a:pt x="1137" y="983"/>
                  </a:lnTo>
                  <a:lnTo>
                    <a:pt x="1141" y="985"/>
                  </a:lnTo>
                  <a:lnTo>
                    <a:pt x="1141" y="985"/>
                  </a:lnTo>
                  <a:lnTo>
                    <a:pt x="1139" y="980"/>
                  </a:lnTo>
                  <a:lnTo>
                    <a:pt x="1139" y="978"/>
                  </a:lnTo>
                  <a:lnTo>
                    <a:pt x="1135" y="972"/>
                  </a:lnTo>
                  <a:lnTo>
                    <a:pt x="1134" y="968"/>
                  </a:lnTo>
                  <a:lnTo>
                    <a:pt x="1134" y="966"/>
                  </a:lnTo>
                  <a:lnTo>
                    <a:pt x="1135" y="965"/>
                  </a:lnTo>
                  <a:lnTo>
                    <a:pt x="1135" y="965"/>
                  </a:lnTo>
                  <a:lnTo>
                    <a:pt x="1138" y="962"/>
                  </a:lnTo>
                  <a:lnTo>
                    <a:pt x="1139" y="959"/>
                  </a:lnTo>
                  <a:lnTo>
                    <a:pt x="1139" y="955"/>
                  </a:lnTo>
                  <a:lnTo>
                    <a:pt x="1138" y="952"/>
                  </a:lnTo>
                  <a:lnTo>
                    <a:pt x="1138" y="950"/>
                  </a:lnTo>
                  <a:lnTo>
                    <a:pt x="1139" y="949"/>
                  </a:lnTo>
                  <a:lnTo>
                    <a:pt x="1139" y="949"/>
                  </a:lnTo>
                  <a:lnTo>
                    <a:pt x="1147" y="945"/>
                  </a:lnTo>
                  <a:lnTo>
                    <a:pt x="1149" y="942"/>
                  </a:lnTo>
                  <a:lnTo>
                    <a:pt x="1151" y="939"/>
                  </a:lnTo>
                  <a:lnTo>
                    <a:pt x="1151" y="939"/>
                  </a:lnTo>
                  <a:lnTo>
                    <a:pt x="1152" y="936"/>
                  </a:lnTo>
                  <a:lnTo>
                    <a:pt x="1154" y="935"/>
                  </a:lnTo>
                  <a:lnTo>
                    <a:pt x="1161" y="935"/>
                  </a:lnTo>
                  <a:lnTo>
                    <a:pt x="1161" y="935"/>
                  </a:lnTo>
                  <a:lnTo>
                    <a:pt x="1167" y="935"/>
                  </a:lnTo>
                  <a:lnTo>
                    <a:pt x="1171" y="931"/>
                  </a:lnTo>
                  <a:lnTo>
                    <a:pt x="1175" y="926"/>
                  </a:lnTo>
                  <a:lnTo>
                    <a:pt x="1176" y="922"/>
                  </a:lnTo>
                  <a:lnTo>
                    <a:pt x="1176" y="922"/>
                  </a:lnTo>
                  <a:lnTo>
                    <a:pt x="1176" y="921"/>
                  </a:lnTo>
                  <a:lnTo>
                    <a:pt x="1178" y="919"/>
                  </a:lnTo>
                  <a:lnTo>
                    <a:pt x="1185" y="919"/>
                  </a:lnTo>
                  <a:lnTo>
                    <a:pt x="1185" y="919"/>
                  </a:lnTo>
                  <a:lnTo>
                    <a:pt x="1186" y="919"/>
                  </a:lnTo>
                  <a:lnTo>
                    <a:pt x="1188" y="918"/>
                  </a:lnTo>
                  <a:lnTo>
                    <a:pt x="1191" y="916"/>
                  </a:lnTo>
                  <a:lnTo>
                    <a:pt x="1192" y="913"/>
                  </a:lnTo>
                  <a:lnTo>
                    <a:pt x="1194" y="912"/>
                  </a:lnTo>
                  <a:lnTo>
                    <a:pt x="1195" y="912"/>
                  </a:lnTo>
                  <a:lnTo>
                    <a:pt x="1195" y="912"/>
                  </a:lnTo>
                  <a:lnTo>
                    <a:pt x="1201" y="915"/>
                  </a:lnTo>
                  <a:lnTo>
                    <a:pt x="1202" y="915"/>
                  </a:lnTo>
                  <a:lnTo>
                    <a:pt x="1202" y="913"/>
                  </a:lnTo>
                  <a:lnTo>
                    <a:pt x="1202" y="913"/>
                  </a:lnTo>
                  <a:lnTo>
                    <a:pt x="1203" y="912"/>
                  </a:lnTo>
                  <a:lnTo>
                    <a:pt x="1205" y="912"/>
                  </a:lnTo>
                  <a:lnTo>
                    <a:pt x="1208" y="912"/>
                  </a:lnTo>
                  <a:lnTo>
                    <a:pt x="1211" y="915"/>
                  </a:lnTo>
                  <a:lnTo>
                    <a:pt x="1211" y="915"/>
                  </a:lnTo>
                  <a:lnTo>
                    <a:pt x="1213" y="918"/>
                  </a:lnTo>
                  <a:lnTo>
                    <a:pt x="1218" y="919"/>
                  </a:lnTo>
                  <a:lnTo>
                    <a:pt x="1222" y="918"/>
                  </a:lnTo>
                  <a:lnTo>
                    <a:pt x="1223" y="918"/>
                  </a:lnTo>
                  <a:lnTo>
                    <a:pt x="1223" y="915"/>
                  </a:lnTo>
                  <a:lnTo>
                    <a:pt x="1223" y="915"/>
                  </a:lnTo>
                  <a:lnTo>
                    <a:pt x="1225" y="913"/>
                  </a:lnTo>
                  <a:lnTo>
                    <a:pt x="1228" y="915"/>
                  </a:lnTo>
                  <a:lnTo>
                    <a:pt x="1235" y="921"/>
                  </a:lnTo>
                  <a:lnTo>
                    <a:pt x="1235" y="921"/>
                  </a:lnTo>
                  <a:lnTo>
                    <a:pt x="1238" y="923"/>
                  </a:lnTo>
                  <a:lnTo>
                    <a:pt x="1240" y="925"/>
                  </a:lnTo>
                  <a:lnTo>
                    <a:pt x="1248" y="925"/>
                  </a:lnTo>
                  <a:lnTo>
                    <a:pt x="1248" y="925"/>
                  </a:lnTo>
                  <a:lnTo>
                    <a:pt x="1252" y="925"/>
                  </a:lnTo>
                  <a:lnTo>
                    <a:pt x="1253" y="923"/>
                  </a:lnTo>
                  <a:lnTo>
                    <a:pt x="1255" y="922"/>
                  </a:lnTo>
                  <a:lnTo>
                    <a:pt x="1255" y="919"/>
                  </a:lnTo>
                  <a:lnTo>
                    <a:pt x="1255" y="919"/>
                  </a:lnTo>
                  <a:lnTo>
                    <a:pt x="1255" y="918"/>
                  </a:lnTo>
                  <a:lnTo>
                    <a:pt x="1256" y="918"/>
                  </a:lnTo>
                  <a:lnTo>
                    <a:pt x="1259" y="922"/>
                  </a:lnTo>
                  <a:lnTo>
                    <a:pt x="1265" y="926"/>
                  </a:lnTo>
                  <a:lnTo>
                    <a:pt x="1266" y="928"/>
                  </a:lnTo>
                  <a:lnTo>
                    <a:pt x="1269" y="929"/>
                  </a:lnTo>
                  <a:lnTo>
                    <a:pt x="1269" y="929"/>
                  </a:lnTo>
                  <a:lnTo>
                    <a:pt x="1272" y="928"/>
                  </a:lnTo>
                  <a:lnTo>
                    <a:pt x="1272" y="926"/>
                  </a:lnTo>
                  <a:lnTo>
                    <a:pt x="1266" y="921"/>
                  </a:lnTo>
                  <a:lnTo>
                    <a:pt x="1266" y="921"/>
                  </a:lnTo>
                  <a:lnTo>
                    <a:pt x="1263" y="918"/>
                  </a:lnTo>
                  <a:lnTo>
                    <a:pt x="1263" y="916"/>
                  </a:lnTo>
                  <a:lnTo>
                    <a:pt x="1263" y="913"/>
                  </a:lnTo>
                  <a:lnTo>
                    <a:pt x="1262" y="912"/>
                  </a:lnTo>
                  <a:lnTo>
                    <a:pt x="1262" y="912"/>
                  </a:lnTo>
                  <a:lnTo>
                    <a:pt x="1262" y="911"/>
                  </a:lnTo>
                  <a:lnTo>
                    <a:pt x="1262" y="909"/>
                  </a:lnTo>
                  <a:lnTo>
                    <a:pt x="1265" y="906"/>
                  </a:lnTo>
                  <a:lnTo>
                    <a:pt x="1270" y="905"/>
                  </a:lnTo>
                  <a:lnTo>
                    <a:pt x="1276" y="905"/>
                  </a:lnTo>
                  <a:lnTo>
                    <a:pt x="1276" y="905"/>
                  </a:lnTo>
                  <a:lnTo>
                    <a:pt x="1285" y="905"/>
                  </a:lnTo>
                  <a:lnTo>
                    <a:pt x="1286" y="905"/>
                  </a:lnTo>
                  <a:lnTo>
                    <a:pt x="1287" y="902"/>
                  </a:lnTo>
                  <a:lnTo>
                    <a:pt x="1287" y="902"/>
                  </a:lnTo>
                  <a:lnTo>
                    <a:pt x="1290" y="899"/>
                  </a:lnTo>
                  <a:lnTo>
                    <a:pt x="1292" y="901"/>
                  </a:lnTo>
                  <a:lnTo>
                    <a:pt x="1293" y="904"/>
                  </a:lnTo>
                  <a:lnTo>
                    <a:pt x="1295" y="906"/>
                  </a:lnTo>
                  <a:lnTo>
                    <a:pt x="1295" y="906"/>
                  </a:lnTo>
                  <a:lnTo>
                    <a:pt x="1295" y="908"/>
                  </a:lnTo>
                  <a:lnTo>
                    <a:pt x="1296" y="908"/>
                  </a:lnTo>
                  <a:lnTo>
                    <a:pt x="1302" y="906"/>
                  </a:lnTo>
                  <a:lnTo>
                    <a:pt x="1309" y="905"/>
                  </a:lnTo>
                  <a:lnTo>
                    <a:pt x="1316" y="904"/>
                  </a:lnTo>
                  <a:lnTo>
                    <a:pt x="1316" y="904"/>
                  </a:lnTo>
                  <a:lnTo>
                    <a:pt x="1320" y="905"/>
                  </a:lnTo>
                  <a:lnTo>
                    <a:pt x="1326" y="908"/>
                  </a:lnTo>
                  <a:lnTo>
                    <a:pt x="1329" y="911"/>
                  </a:lnTo>
                  <a:lnTo>
                    <a:pt x="1330" y="915"/>
                  </a:lnTo>
                  <a:lnTo>
                    <a:pt x="1330" y="915"/>
                  </a:lnTo>
                  <a:lnTo>
                    <a:pt x="1332" y="918"/>
                  </a:lnTo>
                  <a:lnTo>
                    <a:pt x="1334" y="919"/>
                  </a:lnTo>
                  <a:lnTo>
                    <a:pt x="1337" y="919"/>
                  </a:lnTo>
                  <a:lnTo>
                    <a:pt x="1341" y="916"/>
                  </a:lnTo>
                  <a:lnTo>
                    <a:pt x="1341" y="916"/>
                  </a:lnTo>
                  <a:lnTo>
                    <a:pt x="1349" y="911"/>
                  </a:lnTo>
                  <a:lnTo>
                    <a:pt x="1353" y="909"/>
                  </a:lnTo>
                  <a:lnTo>
                    <a:pt x="1356" y="911"/>
                  </a:lnTo>
                  <a:lnTo>
                    <a:pt x="1356" y="911"/>
                  </a:lnTo>
                  <a:lnTo>
                    <a:pt x="1373" y="929"/>
                  </a:lnTo>
                  <a:lnTo>
                    <a:pt x="1373" y="929"/>
                  </a:lnTo>
                  <a:lnTo>
                    <a:pt x="1374" y="932"/>
                  </a:lnTo>
                  <a:lnTo>
                    <a:pt x="1374" y="933"/>
                  </a:lnTo>
                  <a:lnTo>
                    <a:pt x="1373" y="939"/>
                  </a:lnTo>
                  <a:lnTo>
                    <a:pt x="1371" y="943"/>
                  </a:lnTo>
                  <a:lnTo>
                    <a:pt x="1371" y="945"/>
                  </a:lnTo>
                  <a:lnTo>
                    <a:pt x="1373" y="948"/>
                  </a:lnTo>
                  <a:lnTo>
                    <a:pt x="1373" y="948"/>
                  </a:lnTo>
                  <a:lnTo>
                    <a:pt x="1374" y="950"/>
                  </a:lnTo>
                  <a:lnTo>
                    <a:pt x="1374" y="955"/>
                  </a:lnTo>
                  <a:lnTo>
                    <a:pt x="1376" y="959"/>
                  </a:lnTo>
                  <a:lnTo>
                    <a:pt x="1380" y="963"/>
                  </a:lnTo>
                  <a:lnTo>
                    <a:pt x="1380" y="963"/>
                  </a:lnTo>
                  <a:lnTo>
                    <a:pt x="1381" y="965"/>
                  </a:lnTo>
                  <a:lnTo>
                    <a:pt x="1383" y="968"/>
                  </a:lnTo>
                  <a:lnTo>
                    <a:pt x="1383" y="973"/>
                  </a:lnTo>
                  <a:lnTo>
                    <a:pt x="1383" y="978"/>
                  </a:lnTo>
                  <a:lnTo>
                    <a:pt x="1384" y="979"/>
                  </a:lnTo>
                  <a:lnTo>
                    <a:pt x="1386" y="980"/>
                  </a:lnTo>
                  <a:lnTo>
                    <a:pt x="1386" y="980"/>
                  </a:lnTo>
                  <a:lnTo>
                    <a:pt x="1390" y="982"/>
                  </a:lnTo>
                  <a:lnTo>
                    <a:pt x="1393" y="986"/>
                  </a:lnTo>
                  <a:lnTo>
                    <a:pt x="1397" y="993"/>
                  </a:lnTo>
                  <a:lnTo>
                    <a:pt x="1397" y="993"/>
                  </a:lnTo>
                  <a:lnTo>
                    <a:pt x="1398" y="996"/>
                  </a:lnTo>
                  <a:lnTo>
                    <a:pt x="1403" y="999"/>
                  </a:lnTo>
                  <a:lnTo>
                    <a:pt x="1407" y="999"/>
                  </a:lnTo>
                  <a:lnTo>
                    <a:pt x="1408" y="997"/>
                  </a:lnTo>
                  <a:lnTo>
                    <a:pt x="1408" y="996"/>
                  </a:lnTo>
                  <a:lnTo>
                    <a:pt x="1408" y="996"/>
                  </a:lnTo>
                  <a:lnTo>
                    <a:pt x="1410" y="992"/>
                  </a:lnTo>
                  <a:lnTo>
                    <a:pt x="1413" y="986"/>
                  </a:lnTo>
                  <a:lnTo>
                    <a:pt x="1414" y="982"/>
                  </a:lnTo>
                  <a:lnTo>
                    <a:pt x="1415" y="978"/>
                  </a:lnTo>
                  <a:lnTo>
                    <a:pt x="1415" y="978"/>
                  </a:lnTo>
                  <a:lnTo>
                    <a:pt x="1415" y="970"/>
                  </a:lnTo>
                  <a:lnTo>
                    <a:pt x="1414" y="960"/>
                  </a:lnTo>
                  <a:lnTo>
                    <a:pt x="1411" y="952"/>
                  </a:lnTo>
                  <a:lnTo>
                    <a:pt x="1407" y="945"/>
                  </a:lnTo>
                  <a:lnTo>
                    <a:pt x="1407" y="945"/>
                  </a:lnTo>
                  <a:lnTo>
                    <a:pt x="1406" y="941"/>
                  </a:lnTo>
                  <a:lnTo>
                    <a:pt x="1406" y="938"/>
                  </a:lnTo>
                  <a:lnTo>
                    <a:pt x="1406" y="933"/>
                  </a:lnTo>
                  <a:lnTo>
                    <a:pt x="1403" y="929"/>
                  </a:lnTo>
                  <a:lnTo>
                    <a:pt x="1403" y="929"/>
                  </a:lnTo>
                  <a:lnTo>
                    <a:pt x="1398" y="923"/>
                  </a:lnTo>
                  <a:lnTo>
                    <a:pt x="1396" y="915"/>
                  </a:lnTo>
                  <a:lnTo>
                    <a:pt x="1394" y="906"/>
                  </a:lnTo>
                  <a:lnTo>
                    <a:pt x="1394" y="898"/>
                  </a:lnTo>
                  <a:lnTo>
                    <a:pt x="1394" y="898"/>
                  </a:lnTo>
                  <a:lnTo>
                    <a:pt x="1396" y="889"/>
                  </a:lnTo>
                  <a:lnTo>
                    <a:pt x="1401" y="879"/>
                  </a:lnTo>
                  <a:lnTo>
                    <a:pt x="1407" y="871"/>
                  </a:lnTo>
                  <a:lnTo>
                    <a:pt x="1413" y="865"/>
                  </a:lnTo>
                  <a:lnTo>
                    <a:pt x="1413" y="865"/>
                  </a:lnTo>
                  <a:lnTo>
                    <a:pt x="1417" y="862"/>
                  </a:lnTo>
                  <a:lnTo>
                    <a:pt x="1421" y="861"/>
                  </a:lnTo>
                  <a:lnTo>
                    <a:pt x="1424" y="859"/>
                  </a:lnTo>
                  <a:lnTo>
                    <a:pt x="1427" y="857"/>
                  </a:lnTo>
                  <a:lnTo>
                    <a:pt x="1427" y="857"/>
                  </a:lnTo>
                  <a:lnTo>
                    <a:pt x="1428" y="852"/>
                  </a:lnTo>
                  <a:lnTo>
                    <a:pt x="1433" y="848"/>
                  </a:lnTo>
                  <a:lnTo>
                    <a:pt x="1437" y="845"/>
                  </a:lnTo>
                  <a:lnTo>
                    <a:pt x="1440" y="844"/>
                  </a:lnTo>
                  <a:lnTo>
                    <a:pt x="1440" y="844"/>
                  </a:lnTo>
                  <a:lnTo>
                    <a:pt x="1445" y="844"/>
                  </a:lnTo>
                  <a:lnTo>
                    <a:pt x="1448" y="842"/>
                  </a:lnTo>
                  <a:lnTo>
                    <a:pt x="1450" y="840"/>
                  </a:lnTo>
                  <a:lnTo>
                    <a:pt x="1450" y="840"/>
                  </a:lnTo>
                  <a:lnTo>
                    <a:pt x="1451" y="837"/>
                  </a:lnTo>
                  <a:lnTo>
                    <a:pt x="1455" y="832"/>
                  </a:lnTo>
                  <a:lnTo>
                    <a:pt x="1460" y="830"/>
                  </a:lnTo>
                  <a:lnTo>
                    <a:pt x="1467" y="828"/>
                  </a:lnTo>
                  <a:lnTo>
                    <a:pt x="1467" y="828"/>
                  </a:lnTo>
                  <a:lnTo>
                    <a:pt x="1471" y="827"/>
                  </a:lnTo>
                  <a:lnTo>
                    <a:pt x="1471" y="824"/>
                  </a:lnTo>
                  <a:lnTo>
                    <a:pt x="1468" y="818"/>
                  </a:lnTo>
                  <a:lnTo>
                    <a:pt x="1468" y="818"/>
                  </a:lnTo>
                  <a:lnTo>
                    <a:pt x="1467" y="814"/>
                  </a:lnTo>
                  <a:lnTo>
                    <a:pt x="1468" y="812"/>
                  </a:lnTo>
                  <a:lnTo>
                    <a:pt x="1470" y="811"/>
                  </a:lnTo>
                  <a:lnTo>
                    <a:pt x="1472" y="812"/>
                  </a:lnTo>
                  <a:lnTo>
                    <a:pt x="1472" y="812"/>
                  </a:lnTo>
                  <a:lnTo>
                    <a:pt x="1474" y="814"/>
                  </a:lnTo>
                  <a:lnTo>
                    <a:pt x="1477" y="814"/>
                  </a:lnTo>
                  <a:lnTo>
                    <a:pt x="1479" y="814"/>
                  </a:lnTo>
                  <a:lnTo>
                    <a:pt x="1482" y="812"/>
                  </a:lnTo>
                  <a:lnTo>
                    <a:pt x="1482" y="812"/>
                  </a:lnTo>
                  <a:lnTo>
                    <a:pt x="1489" y="807"/>
                  </a:lnTo>
                  <a:lnTo>
                    <a:pt x="1489" y="804"/>
                  </a:lnTo>
                  <a:lnTo>
                    <a:pt x="1489" y="804"/>
                  </a:lnTo>
                  <a:lnTo>
                    <a:pt x="1487" y="803"/>
                  </a:lnTo>
                  <a:lnTo>
                    <a:pt x="1487" y="803"/>
                  </a:lnTo>
                  <a:lnTo>
                    <a:pt x="1482" y="803"/>
                  </a:lnTo>
                  <a:lnTo>
                    <a:pt x="1479" y="801"/>
                  </a:lnTo>
                  <a:lnTo>
                    <a:pt x="1479" y="800"/>
                  </a:lnTo>
                  <a:lnTo>
                    <a:pt x="1482" y="798"/>
                  </a:lnTo>
                  <a:lnTo>
                    <a:pt x="1482" y="798"/>
                  </a:lnTo>
                  <a:lnTo>
                    <a:pt x="1484" y="797"/>
                  </a:lnTo>
                  <a:lnTo>
                    <a:pt x="1484" y="795"/>
                  </a:lnTo>
                  <a:lnTo>
                    <a:pt x="1484" y="793"/>
                  </a:lnTo>
                  <a:lnTo>
                    <a:pt x="1481" y="788"/>
                  </a:lnTo>
                  <a:lnTo>
                    <a:pt x="1477" y="787"/>
                  </a:lnTo>
                  <a:lnTo>
                    <a:pt x="1477" y="787"/>
                  </a:lnTo>
                  <a:lnTo>
                    <a:pt x="1472" y="785"/>
                  </a:lnTo>
                  <a:lnTo>
                    <a:pt x="1472" y="784"/>
                  </a:lnTo>
                  <a:lnTo>
                    <a:pt x="1474" y="781"/>
                  </a:lnTo>
                  <a:lnTo>
                    <a:pt x="1475" y="778"/>
                  </a:lnTo>
                  <a:lnTo>
                    <a:pt x="1475" y="778"/>
                  </a:lnTo>
                  <a:lnTo>
                    <a:pt x="1477" y="777"/>
                  </a:lnTo>
                  <a:lnTo>
                    <a:pt x="1477" y="776"/>
                  </a:lnTo>
                  <a:lnTo>
                    <a:pt x="1474" y="771"/>
                  </a:lnTo>
                  <a:lnTo>
                    <a:pt x="1465" y="766"/>
                  </a:lnTo>
                  <a:lnTo>
                    <a:pt x="1465" y="766"/>
                  </a:lnTo>
                  <a:lnTo>
                    <a:pt x="1464" y="763"/>
                  </a:lnTo>
                  <a:lnTo>
                    <a:pt x="1465" y="761"/>
                  </a:lnTo>
                  <a:lnTo>
                    <a:pt x="1472" y="760"/>
                  </a:lnTo>
                  <a:lnTo>
                    <a:pt x="1472" y="760"/>
                  </a:lnTo>
                  <a:lnTo>
                    <a:pt x="1472" y="758"/>
                  </a:lnTo>
                  <a:lnTo>
                    <a:pt x="1474" y="757"/>
                  </a:lnTo>
                  <a:lnTo>
                    <a:pt x="1474" y="750"/>
                  </a:lnTo>
                  <a:lnTo>
                    <a:pt x="1474" y="744"/>
                  </a:lnTo>
                  <a:lnTo>
                    <a:pt x="1474" y="739"/>
                  </a:lnTo>
                  <a:lnTo>
                    <a:pt x="1474" y="739"/>
                  </a:lnTo>
                  <a:lnTo>
                    <a:pt x="1477" y="737"/>
                  </a:lnTo>
                  <a:lnTo>
                    <a:pt x="1478" y="736"/>
                  </a:lnTo>
                  <a:lnTo>
                    <a:pt x="1479" y="737"/>
                  </a:lnTo>
                  <a:lnTo>
                    <a:pt x="1479" y="739"/>
                  </a:lnTo>
                  <a:lnTo>
                    <a:pt x="1479" y="739"/>
                  </a:lnTo>
                  <a:lnTo>
                    <a:pt x="1478" y="743"/>
                  </a:lnTo>
                  <a:lnTo>
                    <a:pt x="1477" y="746"/>
                  </a:lnTo>
                  <a:lnTo>
                    <a:pt x="1477" y="750"/>
                  </a:lnTo>
                  <a:lnTo>
                    <a:pt x="1478" y="754"/>
                  </a:lnTo>
                  <a:lnTo>
                    <a:pt x="1478" y="754"/>
                  </a:lnTo>
                  <a:lnTo>
                    <a:pt x="1481" y="758"/>
                  </a:lnTo>
                  <a:lnTo>
                    <a:pt x="1482" y="763"/>
                  </a:lnTo>
                  <a:lnTo>
                    <a:pt x="1484" y="768"/>
                  </a:lnTo>
                  <a:lnTo>
                    <a:pt x="1482" y="774"/>
                  </a:lnTo>
                  <a:lnTo>
                    <a:pt x="1482" y="774"/>
                  </a:lnTo>
                  <a:lnTo>
                    <a:pt x="1482" y="778"/>
                  </a:lnTo>
                  <a:lnTo>
                    <a:pt x="1482" y="778"/>
                  </a:lnTo>
                  <a:lnTo>
                    <a:pt x="1484" y="778"/>
                  </a:lnTo>
                  <a:lnTo>
                    <a:pt x="1487" y="776"/>
                  </a:lnTo>
                  <a:lnTo>
                    <a:pt x="1489" y="768"/>
                  </a:lnTo>
                  <a:lnTo>
                    <a:pt x="1489" y="768"/>
                  </a:lnTo>
                  <a:lnTo>
                    <a:pt x="1492" y="761"/>
                  </a:lnTo>
                  <a:lnTo>
                    <a:pt x="1494" y="756"/>
                  </a:lnTo>
                  <a:lnTo>
                    <a:pt x="1494" y="750"/>
                  </a:lnTo>
                  <a:lnTo>
                    <a:pt x="1492" y="748"/>
                  </a:lnTo>
                  <a:lnTo>
                    <a:pt x="1492" y="748"/>
                  </a:lnTo>
                  <a:lnTo>
                    <a:pt x="1489" y="746"/>
                  </a:lnTo>
                  <a:lnTo>
                    <a:pt x="1489" y="743"/>
                  </a:lnTo>
                  <a:lnTo>
                    <a:pt x="1491" y="740"/>
                  </a:lnTo>
                  <a:lnTo>
                    <a:pt x="1491" y="740"/>
                  </a:lnTo>
                  <a:lnTo>
                    <a:pt x="1492" y="741"/>
                  </a:lnTo>
                  <a:lnTo>
                    <a:pt x="1492" y="741"/>
                  </a:lnTo>
                  <a:lnTo>
                    <a:pt x="1495" y="744"/>
                  </a:lnTo>
                  <a:lnTo>
                    <a:pt x="1498" y="746"/>
                  </a:lnTo>
                  <a:lnTo>
                    <a:pt x="1501" y="744"/>
                  </a:lnTo>
                  <a:lnTo>
                    <a:pt x="1504" y="740"/>
                  </a:lnTo>
                  <a:lnTo>
                    <a:pt x="1504" y="740"/>
                  </a:lnTo>
                  <a:lnTo>
                    <a:pt x="1508" y="736"/>
                  </a:lnTo>
                  <a:lnTo>
                    <a:pt x="1512" y="729"/>
                  </a:lnTo>
                  <a:lnTo>
                    <a:pt x="1514" y="724"/>
                  </a:lnTo>
                  <a:lnTo>
                    <a:pt x="1514" y="721"/>
                  </a:lnTo>
                  <a:lnTo>
                    <a:pt x="1512" y="720"/>
                  </a:lnTo>
                  <a:lnTo>
                    <a:pt x="1512" y="720"/>
                  </a:lnTo>
                  <a:lnTo>
                    <a:pt x="1511" y="719"/>
                  </a:lnTo>
                  <a:lnTo>
                    <a:pt x="1514" y="717"/>
                  </a:lnTo>
                  <a:lnTo>
                    <a:pt x="1516" y="716"/>
                  </a:lnTo>
                  <a:lnTo>
                    <a:pt x="1522" y="716"/>
                  </a:lnTo>
                  <a:lnTo>
                    <a:pt x="1522" y="716"/>
                  </a:lnTo>
                  <a:lnTo>
                    <a:pt x="1528" y="716"/>
                  </a:lnTo>
                  <a:lnTo>
                    <a:pt x="1535" y="714"/>
                  </a:lnTo>
                  <a:lnTo>
                    <a:pt x="1542" y="711"/>
                  </a:lnTo>
                  <a:lnTo>
                    <a:pt x="1545" y="710"/>
                  </a:lnTo>
                  <a:lnTo>
                    <a:pt x="1545" y="710"/>
                  </a:lnTo>
                  <a:lnTo>
                    <a:pt x="1545" y="707"/>
                  </a:lnTo>
                  <a:lnTo>
                    <a:pt x="1542" y="707"/>
                  </a:lnTo>
                  <a:lnTo>
                    <a:pt x="1534" y="709"/>
                  </a:lnTo>
                  <a:lnTo>
                    <a:pt x="1525" y="710"/>
                  </a:lnTo>
                  <a:lnTo>
                    <a:pt x="1522" y="710"/>
                  </a:lnTo>
                  <a:lnTo>
                    <a:pt x="1521" y="709"/>
                  </a:lnTo>
                  <a:lnTo>
                    <a:pt x="1521" y="709"/>
                  </a:lnTo>
                  <a:lnTo>
                    <a:pt x="1521" y="707"/>
                  </a:lnTo>
                  <a:lnTo>
                    <a:pt x="1524" y="706"/>
                  </a:lnTo>
                  <a:lnTo>
                    <a:pt x="1531" y="703"/>
                  </a:lnTo>
                  <a:lnTo>
                    <a:pt x="1546" y="700"/>
                  </a:lnTo>
                  <a:lnTo>
                    <a:pt x="1546" y="700"/>
                  </a:lnTo>
                  <a:lnTo>
                    <a:pt x="1549" y="700"/>
                  </a:lnTo>
                  <a:lnTo>
                    <a:pt x="1551" y="699"/>
                  </a:lnTo>
                  <a:lnTo>
                    <a:pt x="1552" y="696"/>
                  </a:lnTo>
                  <a:lnTo>
                    <a:pt x="1552" y="693"/>
                  </a:lnTo>
                  <a:lnTo>
                    <a:pt x="1555" y="694"/>
                  </a:lnTo>
                  <a:lnTo>
                    <a:pt x="1555" y="694"/>
                  </a:lnTo>
                  <a:lnTo>
                    <a:pt x="1558" y="696"/>
                  </a:lnTo>
                  <a:lnTo>
                    <a:pt x="1561" y="697"/>
                  </a:lnTo>
                  <a:lnTo>
                    <a:pt x="1565" y="697"/>
                  </a:lnTo>
                  <a:lnTo>
                    <a:pt x="1568" y="694"/>
                  </a:lnTo>
                  <a:lnTo>
                    <a:pt x="1568" y="694"/>
                  </a:lnTo>
                  <a:lnTo>
                    <a:pt x="1571" y="692"/>
                  </a:lnTo>
                  <a:lnTo>
                    <a:pt x="1569" y="689"/>
                  </a:lnTo>
                  <a:lnTo>
                    <a:pt x="1568" y="684"/>
                  </a:lnTo>
                  <a:lnTo>
                    <a:pt x="1563" y="683"/>
                  </a:lnTo>
                  <a:lnTo>
                    <a:pt x="1563" y="683"/>
                  </a:lnTo>
                  <a:lnTo>
                    <a:pt x="1562" y="682"/>
                  </a:lnTo>
                  <a:lnTo>
                    <a:pt x="1562" y="682"/>
                  </a:lnTo>
                  <a:lnTo>
                    <a:pt x="1563" y="679"/>
                  </a:lnTo>
                  <a:lnTo>
                    <a:pt x="1565" y="677"/>
                  </a:lnTo>
                  <a:lnTo>
                    <a:pt x="1566" y="674"/>
                  </a:lnTo>
                  <a:lnTo>
                    <a:pt x="1566" y="674"/>
                  </a:lnTo>
                  <a:lnTo>
                    <a:pt x="1566" y="670"/>
                  </a:lnTo>
                  <a:lnTo>
                    <a:pt x="1568" y="665"/>
                  </a:lnTo>
                  <a:lnTo>
                    <a:pt x="1572" y="660"/>
                  </a:lnTo>
                  <a:lnTo>
                    <a:pt x="1573" y="657"/>
                  </a:lnTo>
                  <a:lnTo>
                    <a:pt x="1576" y="657"/>
                  </a:lnTo>
                  <a:lnTo>
                    <a:pt x="1576" y="657"/>
                  </a:lnTo>
                  <a:lnTo>
                    <a:pt x="1579" y="656"/>
                  </a:lnTo>
                  <a:lnTo>
                    <a:pt x="1580" y="653"/>
                  </a:lnTo>
                  <a:lnTo>
                    <a:pt x="1582" y="652"/>
                  </a:lnTo>
                  <a:lnTo>
                    <a:pt x="1585" y="652"/>
                  </a:lnTo>
                  <a:lnTo>
                    <a:pt x="1585" y="652"/>
                  </a:lnTo>
                  <a:lnTo>
                    <a:pt x="1589" y="650"/>
                  </a:lnTo>
                  <a:lnTo>
                    <a:pt x="1592" y="647"/>
                  </a:lnTo>
                  <a:lnTo>
                    <a:pt x="1598" y="639"/>
                  </a:lnTo>
                  <a:lnTo>
                    <a:pt x="1598" y="639"/>
                  </a:lnTo>
                  <a:lnTo>
                    <a:pt x="1599" y="639"/>
                  </a:lnTo>
                  <a:lnTo>
                    <a:pt x="1600" y="639"/>
                  </a:lnTo>
                  <a:lnTo>
                    <a:pt x="1606" y="640"/>
                  </a:lnTo>
                  <a:lnTo>
                    <a:pt x="1612" y="642"/>
                  </a:lnTo>
                  <a:lnTo>
                    <a:pt x="1615" y="642"/>
                  </a:lnTo>
                  <a:lnTo>
                    <a:pt x="1617" y="640"/>
                  </a:lnTo>
                  <a:lnTo>
                    <a:pt x="1617" y="640"/>
                  </a:lnTo>
                  <a:lnTo>
                    <a:pt x="1629" y="632"/>
                  </a:lnTo>
                  <a:lnTo>
                    <a:pt x="1629" y="632"/>
                  </a:lnTo>
                  <a:lnTo>
                    <a:pt x="1623" y="623"/>
                  </a:lnTo>
                  <a:lnTo>
                    <a:pt x="1619" y="615"/>
                  </a:lnTo>
                  <a:lnTo>
                    <a:pt x="1616" y="608"/>
                  </a:lnTo>
                  <a:lnTo>
                    <a:pt x="1616" y="602"/>
                  </a:lnTo>
                  <a:lnTo>
                    <a:pt x="1615" y="592"/>
                  </a:lnTo>
                  <a:lnTo>
                    <a:pt x="1616" y="586"/>
                  </a:lnTo>
                  <a:lnTo>
                    <a:pt x="1616" y="586"/>
                  </a:lnTo>
                  <a:close/>
                </a:path>
              </a:pathLst>
            </a:custGeom>
            <a:solidFill>
              <a:srgbClr val="0988B0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FCD5B5"/>
                </a:solidFill>
                <a:latin typeface="Arial"/>
              </a:endParaRPr>
            </a:p>
          </p:txBody>
        </p:sp>
        <p:sp>
          <p:nvSpPr>
            <p:cNvPr id="541" name="Freeform 313">
              <a:extLst>
                <a:ext uri="{FF2B5EF4-FFF2-40B4-BE49-F238E27FC236}">
                  <a16:creationId xmlns="" xmlns:a16="http://schemas.microsoft.com/office/drawing/2014/main" id="{9F6CE998-5704-8C4F-8E56-717909B99B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8763" y="2887663"/>
              <a:ext cx="320675" cy="231775"/>
            </a:xfrm>
            <a:custGeom>
              <a:avLst/>
              <a:gdLst/>
              <a:ahLst/>
              <a:cxnLst>
                <a:cxn ang="0">
                  <a:pos x="194" y="27"/>
                </a:cxn>
                <a:cxn ang="0">
                  <a:pos x="175" y="24"/>
                </a:cxn>
                <a:cxn ang="0">
                  <a:pos x="167" y="21"/>
                </a:cxn>
                <a:cxn ang="0">
                  <a:pos x="158" y="19"/>
                </a:cxn>
                <a:cxn ang="0">
                  <a:pos x="154" y="22"/>
                </a:cxn>
                <a:cxn ang="0">
                  <a:pos x="147" y="19"/>
                </a:cxn>
                <a:cxn ang="0">
                  <a:pos x="131" y="12"/>
                </a:cxn>
                <a:cxn ang="0">
                  <a:pos x="117" y="8"/>
                </a:cxn>
                <a:cxn ang="0">
                  <a:pos x="94" y="5"/>
                </a:cxn>
                <a:cxn ang="0">
                  <a:pos x="69" y="5"/>
                </a:cxn>
                <a:cxn ang="0">
                  <a:pos x="33" y="4"/>
                </a:cxn>
                <a:cxn ang="0">
                  <a:pos x="22" y="0"/>
                </a:cxn>
                <a:cxn ang="0">
                  <a:pos x="16" y="4"/>
                </a:cxn>
                <a:cxn ang="0">
                  <a:pos x="9" y="8"/>
                </a:cxn>
                <a:cxn ang="0">
                  <a:pos x="0" y="15"/>
                </a:cxn>
                <a:cxn ang="0">
                  <a:pos x="8" y="22"/>
                </a:cxn>
                <a:cxn ang="0">
                  <a:pos x="8" y="35"/>
                </a:cxn>
                <a:cxn ang="0">
                  <a:pos x="12" y="34"/>
                </a:cxn>
                <a:cxn ang="0">
                  <a:pos x="18" y="32"/>
                </a:cxn>
                <a:cxn ang="0">
                  <a:pos x="19" y="37"/>
                </a:cxn>
                <a:cxn ang="0">
                  <a:pos x="28" y="37"/>
                </a:cxn>
                <a:cxn ang="0">
                  <a:pos x="32" y="38"/>
                </a:cxn>
                <a:cxn ang="0">
                  <a:pos x="37" y="35"/>
                </a:cxn>
                <a:cxn ang="0">
                  <a:pos x="43" y="38"/>
                </a:cxn>
                <a:cxn ang="0">
                  <a:pos x="47" y="41"/>
                </a:cxn>
                <a:cxn ang="0">
                  <a:pos x="47" y="45"/>
                </a:cxn>
                <a:cxn ang="0">
                  <a:pos x="37" y="54"/>
                </a:cxn>
                <a:cxn ang="0">
                  <a:pos x="40" y="65"/>
                </a:cxn>
                <a:cxn ang="0">
                  <a:pos x="37" y="72"/>
                </a:cxn>
                <a:cxn ang="0">
                  <a:pos x="36" y="79"/>
                </a:cxn>
                <a:cxn ang="0">
                  <a:pos x="33" y="81"/>
                </a:cxn>
                <a:cxn ang="0">
                  <a:pos x="32" y="86"/>
                </a:cxn>
                <a:cxn ang="0">
                  <a:pos x="37" y="93"/>
                </a:cxn>
                <a:cxn ang="0">
                  <a:pos x="33" y="96"/>
                </a:cxn>
                <a:cxn ang="0">
                  <a:pos x="32" y="103"/>
                </a:cxn>
                <a:cxn ang="0">
                  <a:pos x="37" y="111"/>
                </a:cxn>
                <a:cxn ang="0">
                  <a:pos x="36" y="112"/>
                </a:cxn>
                <a:cxn ang="0">
                  <a:pos x="29" y="121"/>
                </a:cxn>
                <a:cxn ang="0">
                  <a:pos x="32" y="126"/>
                </a:cxn>
                <a:cxn ang="0">
                  <a:pos x="40" y="128"/>
                </a:cxn>
                <a:cxn ang="0">
                  <a:pos x="49" y="138"/>
                </a:cxn>
                <a:cxn ang="0">
                  <a:pos x="60" y="146"/>
                </a:cxn>
                <a:cxn ang="0">
                  <a:pos x="62" y="143"/>
                </a:cxn>
                <a:cxn ang="0">
                  <a:pos x="64" y="139"/>
                </a:cxn>
                <a:cxn ang="0">
                  <a:pos x="73" y="140"/>
                </a:cxn>
                <a:cxn ang="0">
                  <a:pos x="82" y="135"/>
                </a:cxn>
                <a:cxn ang="0">
                  <a:pos x="107" y="133"/>
                </a:cxn>
                <a:cxn ang="0">
                  <a:pos x="116" y="132"/>
                </a:cxn>
                <a:cxn ang="0">
                  <a:pos x="120" y="128"/>
                </a:cxn>
                <a:cxn ang="0">
                  <a:pos x="127" y="121"/>
                </a:cxn>
                <a:cxn ang="0">
                  <a:pos x="136" y="118"/>
                </a:cxn>
                <a:cxn ang="0">
                  <a:pos x="138" y="108"/>
                </a:cxn>
                <a:cxn ang="0">
                  <a:pos x="147" y="98"/>
                </a:cxn>
                <a:cxn ang="0">
                  <a:pos x="148" y="92"/>
                </a:cxn>
                <a:cxn ang="0">
                  <a:pos x="148" y="76"/>
                </a:cxn>
                <a:cxn ang="0">
                  <a:pos x="154" y="66"/>
                </a:cxn>
                <a:cxn ang="0">
                  <a:pos x="163" y="56"/>
                </a:cxn>
                <a:cxn ang="0">
                  <a:pos x="167" y="51"/>
                </a:cxn>
                <a:cxn ang="0">
                  <a:pos x="178" y="48"/>
                </a:cxn>
                <a:cxn ang="0">
                  <a:pos x="191" y="42"/>
                </a:cxn>
                <a:cxn ang="0">
                  <a:pos x="200" y="37"/>
                </a:cxn>
                <a:cxn ang="0">
                  <a:pos x="202" y="25"/>
                </a:cxn>
              </a:cxnLst>
              <a:rect l="0" t="0" r="r" b="b"/>
              <a:pathLst>
                <a:path w="202" h="146">
                  <a:moveTo>
                    <a:pt x="202" y="25"/>
                  </a:moveTo>
                  <a:lnTo>
                    <a:pt x="202" y="25"/>
                  </a:lnTo>
                  <a:lnTo>
                    <a:pt x="194" y="27"/>
                  </a:lnTo>
                  <a:lnTo>
                    <a:pt x="185" y="25"/>
                  </a:lnTo>
                  <a:lnTo>
                    <a:pt x="185" y="25"/>
                  </a:lnTo>
                  <a:lnTo>
                    <a:pt x="175" y="24"/>
                  </a:lnTo>
                  <a:lnTo>
                    <a:pt x="170" y="22"/>
                  </a:lnTo>
                  <a:lnTo>
                    <a:pt x="167" y="21"/>
                  </a:lnTo>
                  <a:lnTo>
                    <a:pt x="167" y="21"/>
                  </a:lnTo>
                  <a:lnTo>
                    <a:pt x="161" y="18"/>
                  </a:lnTo>
                  <a:lnTo>
                    <a:pt x="160" y="18"/>
                  </a:lnTo>
                  <a:lnTo>
                    <a:pt x="158" y="19"/>
                  </a:lnTo>
                  <a:lnTo>
                    <a:pt x="158" y="19"/>
                  </a:lnTo>
                  <a:lnTo>
                    <a:pt x="158" y="21"/>
                  </a:lnTo>
                  <a:lnTo>
                    <a:pt x="154" y="22"/>
                  </a:lnTo>
                  <a:lnTo>
                    <a:pt x="150" y="22"/>
                  </a:lnTo>
                  <a:lnTo>
                    <a:pt x="147" y="19"/>
                  </a:lnTo>
                  <a:lnTo>
                    <a:pt x="147" y="19"/>
                  </a:lnTo>
                  <a:lnTo>
                    <a:pt x="138" y="17"/>
                  </a:lnTo>
                  <a:lnTo>
                    <a:pt x="131" y="12"/>
                  </a:lnTo>
                  <a:lnTo>
                    <a:pt x="131" y="12"/>
                  </a:lnTo>
                  <a:lnTo>
                    <a:pt x="121" y="8"/>
                  </a:lnTo>
                  <a:lnTo>
                    <a:pt x="121" y="8"/>
                  </a:lnTo>
                  <a:lnTo>
                    <a:pt x="117" y="8"/>
                  </a:lnTo>
                  <a:lnTo>
                    <a:pt x="110" y="7"/>
                  </a:lnTo>
                  <a:lnTo>
                    <a:pt x="101" y="5"/>
                  </a:lnTo>
                  <a:lnTo>
                    <a:pt x="94" y="5"/>
                  </a:lnTo>
                  <a:lnTo>
                    <a:pt x="94" y="5"/>
                  </a:lnTo>
                  <a:lnTo>
                    <a:pt x="83" y="5"/>
                  </a:lnTo>
                  <a:lnTo>
                    <a:pt x="69" y="5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33" y="4"/>
                  </a:lnTo>
                  <a:lnTo>
                    <a:pt x="29" y="2"/>
                  </a:lnTo>
                  <a:lnTo>
                    <a:pt x="26" y="1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8" y="1"/>
                  </a:lnTo>
                  <a:lnTo>
                    <a:pt x="16" y="4"/>
                  </a:lnTo>
                  <a:lnTo>
                    <a:pt x="13" y="7"/>
                  </a:lnTo>
                  <a:lnTo>
                    <a:pt x="9" y="8"/>
                  </a:lnTo>
                  <a:lnTo>
                    <a:pt x="9" y="8"/>
                  </a:lnTo>
                  <a:lnTo>
                    <a:pt x="3" y="10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8" y="22"/>
                  </a:lnTo>
                  <a:lnTo>
                    <a:pt x="8" y="27"/>
                  </a:lnTo>
                  <a:lnTo>
                    <a:pt x="8" y="35"/>
                  </a:lnTo>
                  <a:lnTo>
                    <a:pt x="8" y="35"/>
                  </a:lnTo>
                  <a:lnTo>
                    <a:pt x="10" y="35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5" y="32"/>
                  </a:lnTo>
                  <a:lnTo>
                    <a:pt x="16" y="31"/>
                  </a:lnTo>
                  <a:lnTo>
                    <a:pt x="18" y="32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9" y="37"/>
                  </a:lnTo>
                  <a:lnTo>
                    <a:pt x="22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9" y="37"/>
                  </a:lnTo>
                  <a:lnTo>
                    <a:pt x="30" y="38"/>
                  </a:lnTo>
                  <a:lnTo>
                    <a:pt x="32" y="38"/>
                  </a:lnTo>
                  <a:lnTo>
                    <a:pt x="33" y="37"/>
                  </a:lnTo>
                  <a:lnTo>
                    <a:pt x="33" y="37"/>
                  </a:lnTo>
                  <a:lnTo>
                    <a:pt x="37" y="35"/>
                  </a:lnTo>
                  <a:lnTo>
                    <a:pt x="40" y="35"/>
                  </a:lnTo>
                  <a:lnTo>
                    <a:pt x="43" y="37"/>
                  </a:lnTo>
                  <a:lnTo>
                    <a:pt x="43" y="38"/>
                  </a:lnTo>
                  <a:lnTo>
                    <a:pt x="43" y="38"/>
                  </a:lnTo>
                  <a:lnTo>
                    <a:pt x="45" y="39"/>
                  </a:lnTo>
                  <a:lnTo>
                    <a:pt x="47" y="41"/>
                  </a:lnTo>
                  <a:lnTo>
                    <a:pt x="49" y="42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0" y="49"/>
                  </a:lnTo>
                  <a:lnTo>
                    <a:pt x="39" y="51"/>
                  </a:lnTo>
                  <a:lnTo>
                    <a:pt x="37" y="54"/>
                  </a:lnTo>
                  <a:lnTo>
                    <a:pt x="37" y="54"/>
                  </a:lnTo>
                  <a:lnTo>
                    <a:pt x="39" y="61"/>
                  </a:lnTo>
                  <a:lnTo>
                    <a:pt x="40" y="65"/>
                  </a:lnTo>
                  <a:lnTo>
                    <a:pt x="39" y="69"/>
                  </a:lnTo>
                  <a:lnTo>
                    <a:pt x="39" y="69"/>
                  </a:lnTo>
                  <a:lnTo>
                    <a:pt x="37" y="72"/>
                  </a:lnTo>
                  <a:lnTo>
                    <a:pt x="37" y="75"/>
                  </a:lnTo>
                  <a:lnTo>
                    <a:pt x="37" y="78"/>
                  </a:lnTo>
                  <a:lnTo>
                    <a:pt x="36" y="79"/>
                  </a:lnTo>
                  <a:lnTo>
                    <a:pt x="36" y="79"/>
                  </a:lnTo>
                  <a:lnTo>
                    <a:pt x="36" y="79"/>
                  </a:lnTo>
                  <a:lnTo>
                    <a:pt x="33" y="81"/>
                  </a:lnTo>
                  <a:lnTo>
                    <a:pt x="30" y="81"/>
                  </a:lnTo>
                  <a:lnTo>
                    <a:pt x="30" y="84"/>
                  </a:lnTo>
                  <a:lnTo>
                    <a:pt x="32" y="86"/>
                  </a:lnTo>
                  <a:lnTo>
                    <a:pt x="32" y="86"/>
                  </a:lnTo>
                  <a:lnTo>
                    <a:pt x="37" y="92"/>
                  </a:lnTo>
                  <a:lnTo>
                    <a:pt x="37" y="93"/>
                  </a:lnTo>
                  <a:lnTo>
                    <a:pt x="36" y="95"/>
                  </a:lnTo>
                  <a:lnTo>
                    <a:pt x="36" y="95"/>
                  </a:lnTo>
                  <a:lnTo>
                    <a:pt x="33" y="96"/>
                  </a:lnTo>
                  <a:lnTo>
                    <a:pt x="32" y="98"/>
                  </a:lnTo>
                  <a:lnTo>
                    <a:pt x="32" y="101"/>
                  </a:lnTo>
                  <a:lnTo>
                    <a:pt x="32" y="103"/>
                  </a:lnTo>
                  <a:lnTo>
                    <a:pt x="32" y="103"/>
                  </a:lnTo>
                  <a:lnTo>
                    <a:pt x="37" y="108"/>
                  </a:lnTo>
                  <a:lnTo>
                    <a:pt x="37" y="111"/>
                  </a:lnTo>
                  <a:lnTo>
                    <a:pt x="37" y="111"/>
                  </a:lnTo>
                  <a:lnTo>
                    <a:pt x="36" y="112"/>
                  </a:lnTo>
                  <a:lnTo>
                    <a:pt x="36" y="112"/>
                  </a:lnTo>
                  <a:lnTo>
                    <a:pt x="32" y="113"/>
                  </a:lnTo>
                  <a:lnTo>
                    <a:pt x="30" y="115"/>
                  </a:lnTo>
                  <a:lnTo>
                    <a:pt x="29" y="121"/>
                  </a:lnTo>
                  <a:lnTo>
                    <a:pt x="29" y="121"/>
                  </a:lnTo>
                  <a:lnTo>
                    <a:pt x="32" y="126"/>
                  </a:lnTo>
                  <a:lnTo>
                    <a:pt x="32" y="126"/>
                  </a:lnTo>
                  <a:lnTo>
                    <a:pt x="36" y="126"/>
                  </a:lnTo>
                  <a:lnTo>
                    <a:pt x="40" y="128"/>
                  </a:lnTo>
                  <a:lnTo>
                    <a:pt x="40" y="128"/>
                  </a:lnTo>
                  <a:lnTo>
                    <a:pt x="43" y="129"/>
                  </a:lnTo>
                  <a:lnTo>
                    <a:pt x="45" y="132"/>
                  </a:lnTo>
                  <a:lnTo>
                    <a:pt x="49" y="138"/>
                  </a:lnTo>
                  <a:lnTo>
                    <a:pt x="53" y="143"/>
                  </a:lnTo>
                  <a:lnTo>
                    <a:pt x="56" y="145"/>
                  </a:lnTo>
                  <a:lnTo>
                    <a:pt x="60" y="146"/>
                  </a:lnTo>
                  <a:lnTo>
                    <a:pt x="60" y="146"/>
                  </a:lnTo>
                  <a:lnTo>
                    <a:pt x="62" y="145"/>
                  </a:lnTo>
                  <a:lnTo>
                    <a:pt x="62" y="143"/>
                  </a:lnTo>
                  <a:lnTo>
                    <a:pt x="63" y="140"/>
                  </a:lnTo>
                  <a:lnTo>
                    <a:pt x="63" y="140"/>
                  </a:lnTo>
                  <a:lnTo>
                    <a:pt x="64" y="139"/>
                  </a:lnTo>
                  <a:lnTo>
                    <a:pt x="67" y="139"/>
                  </a:lnTo>
                  <a:lnTo>
                    <a:pt x="73" y="140"/>
                  </a:lnTo>
                  <a:lnTo>
                    <a:pt x="73" y="140"/>
                  </a:lnTo>
                  <a:lnTo>
                    <a:pt x="76" y="139"/>
                  </a:lnTo>
                  <a:lnTo>
                    <a:pt x="77" y="138"/>
                  </a:lnTo>
                  <a:lnTo>
                    <a:pt x="82" y="135"/>
                  </a:lnTo>
                  <a:lnTo>
                    <a:pt x="87" y="135"/>
                  </a:lnTo>
                  <a:lnTo>
                    <a:pt x="87" y="135"/>
                  </a:lnTo>
                  <a:lnTo>
                    <a:pt x="107" y="133"/>
                  </a:lnTo>
                  <a:lnTo>
                    <a:pt x="107" y="133"/>
                  </a:lnTo>
                  <a:lnTo>
                    <a:pt x="111" y="133"/>
                  </a:lnTo>
                  <a:lnTo>
                    <a:pt x="116" y="132"/>
                  </a:lnTo>
                  <a:lnTo>
                    <a:pt x="117" y="130"/>
                  </a:lnTo>
                  <a:lnTo>
                    <a:pt x="120" y="128"/>
                  </a:lnTo>
                  <a:lnTo>
                    <a:pt x="120" y="128"/>
                  </a:lnTo>
                  <a:lnTo>
                    <a:pt x="121" y="125"/>
                  </a:lnTo>
                  <a:lnTo>
                    <a:pt x="124" y="122"/>
                  </a:lnTo>
                  <a:lnTo>
                    <a:pt x="127" y="121"/>
                  </a:lnTo>
                  <a:lnTo>
                    <a:pt x="131" y="119"/>
                  </a:lnTo>
                  <a:lnTo>
                    <a:pt x="131" y="119"/>
                  </a:lnTo>
                  <a:lnTo>
                    <a:pt x="136" y="118"/>
                  </a:lnTo>
                  <a:lnTo>
                    <a:pt x="137" y="115"/>
                  </a:lnTo>
                  <a:lnTo>
                    <a:pt x="138" y="108"/>
                  </a:lnTo>
                  <a:lnTo>
                    <a:pt x="138" y="108"/>
                  </a:lnTo>
                  <a:lnTo>
                    <a:pt x="140" y="105"/>
                  </a:lnTo>
                  <a:lnTo>
                    <a:pt x="144" y="102"/>
                  </a:lnTo>
                  <a:lnTo>
                    <a:pt x="147" y="98"/>
                  </a:lnTo>
                  <a:lnTo>
                    <a:pt x="150" y="95"/>
                  </a:lnTo>
                  <a:lnTo>
                    <a:pt x="150" y="95"/>
                  </a:lnTo>
                  <a:lnTo>
                    <a:pt x="148" y="92"/>
                  </a:lnTo>
                  <a:lnTo>
                    <a:pt x="147" y="86"/>
                  </a:lnTo>
                  <a:lnTo>
                    <a:pt x="147" y="79"/>
                  </a:lnTo>
                  <a:lnTo>
                    <a:pt x="148" y="76"/>
                  </a:lnTo>
                  <a:lnTo>
                    <a:pt x="150" y="72"/>
                  </a:lnTo>
                  <a:lnTo>
                    <a:pt x="150" y="72"/>
                  </a:lnTo>
                  <a:lnTo>
                    <a:pt x="154" y="66"/>
                  </a:lnTo>
                  <a:lnTo>
                    <a:pt x="158" y="62"/>
                  </a:lnTo>
                  <a:lnTo>
                    <a:pt x="163" y="59"/>
                  </a:lnTo>
                  <a:lnTo>
                    <a:pt x="163" y="56"/>
                  </a:lnTo>
                  <a:lnTo>
                    <a:pt x="163" y="56"/>
                  </a:lnTo>
                  <a:lnTo>
                    <a:pt x="164" y="54"/>
                  </a:lnTo>
                  <a:lnTo>
                    <a:pt x="167" y="51"/>
                  </a:lnTo>
                  <a:lnTo>
                    <a:pt x="173" y="49"/>
                  </a:lnTo>
                  <a:lnTo>
                    <a:pt x="178" y="48"/>
                  </a:lnTo>
                  <a:lnTo>
                    <a:pt x="178" y="48"/>
                  </a:lnTo>
                  <a:lnTo>
                    <a:pt x="183" y="47"/>
                  </a:lnTo>
                  <a:lnTo>
                    <a:pt x="187" y="45"/>
                  </a:lnTo>
                  <a:lnTo>
                    <a:pt x="191" y="42"/>
                  </a:lnTo>
                  <a:lnTo>
                    <a:pt x="195" y="39"/>
                  </a:lnTo>
                  <a:lnTo>
                    <a:pt x="195" y="39"/>
                  </a:lnTo>
                  <a:lnTo>
                    <a:pt x="200" y="37"/>
                  </a:lnTo>
                  <a:lnTo>
                    <a:pt x="201" y="34"/>
                  </a:lnTo>
                  <a:lnTo>
                    <a:pt x="202" y="31"/>
                  </a:lnTo>
                  <a:lnTo>
                    <a:pt x="202" y="25"/>
                  </a:lnTo>
                  <a:lnTo>
                    <a:pt x="202" y="25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42" name="Freeform 314">
              <a:extLst>
                <a:ext uri="{FF2B5EF4-FFF2-40B4-BE49-F238E27FC236}">
                  <a16:creationId xmlns="" xmlns:a16="http://schemas.microsoft.com/office/drawing/2014/main" id="{8F9E3F2B-4885-6E4F-9754-5EC7AED1BF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3913" y="2787650"/>
              <a:ext cx="85725" cy="44450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7" y="24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3" y="26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26" y="27"/>
                </a:cxn>
                <a:cxn ang="0">
                  <a:pos x="26" y="27"/>
                </a:cxn>
                <a:cxn ang="0">
                  <a:pos x="27" y="27"/>
                </a:cxn>
                <a:cxn ang="0">
                  <a:pos x="31" y="27"/>
                </a:cxn>
                <a:cxn ang="0">
                  <a:pos x="34" y="28"/>
                </a:cxn>
                <a:cxn ang="0">
                  <a:pos x="36" y="27"/>
                </a:cxn>
                <a:cxn ang="0">
                  <a:pos x="36" y="27"/>
                </a:cxn>
                <a:cxn ang="0">
                  <a:pos x="37" y="23"/>
                </a:cxn>
                <a:cxn ang="0">
                  <a:pos x="39" y="21"/>
                </a:cxn>
                <a:cxn ang="0">
                  <a:pos x="41" y="20"/>
                </a:cxn>
                <a:cxn ang="0">
                  <a:pos x="41" y="20"/>
                </a:cxn>
                <a:cxn ang="0">
                  <a:pos x="43" y="18"/>
                </a:cxn>
                <a:cxn ang="0">
                  <a:pos x="43" y="17"/>
                </a:cxn>
                <a:cxn ang="0">
                  <a:pos x="43" y="14"/>
                </a:cxn>
                <a:cxn ang="0">
                  <a:pos x="44" y="13"/>
                </a:cxn>
                <a:cxn ang="0">
                  <a:pos x="44" y="13"/>
                </a:cxn>
                <a:cxn ang="0">
                  <a:pos x="51" y="9"/>
                </a:cxn>
                <a:cxn ang="0">
                  <a:pos x="54" y="6"/>
                </a:cxn>
                <a:cxn ang="0">
                  <a:pos x="54" y="6"/>
                </a:cxn>
                <a:cxn ang="0">
                  <a:pos x="53" y="3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47" y="1"/>
                </a:cxn>
                <a:cxn ang="0">
                  <a:pos x="44" y="3"/>
                </a:cxn>
                <a:cxn ang="0">
                  <a:pos x="40" y="3"/>
                </a:cxn>
                <a:cxn ang="0">
                  <a:pos x="40" y="3"/>
                </a:cxn>
                <a:cxn ang="0">
                  <a:pos x="36" y="4"/>
                </a:cxn>
                <a:cxn ang="0">
                  <a:pos x="31" y="6"/>
                </a:cxn>
                <a:cxn ang="0">
                  <a:pos x="29" y="7"/>
                </a:cxn>
                <a:cxn ang="0">
                  <a:pos x="26" y="9"/>
                </a:cxn>
                <a:cxn ang="0">
                  <a:pos x="26" y="9"/>
                </a:cxn>
                <a:cxn ang="0">
                  <a:pos x="19" y="7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14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54" h="28">
                  <a:moveTo>
                    <a:pt x="0" y="26"/>
                  </a:moveTo>
                  <a:lnTo>
                    <a:pt x="0" y="26"/>
                  </a:lnTo>
                  <a:lnTo>
                    <a:pt x="7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3" y="26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31" y="27"/>
                  </a:lnTo>
                  <a:lnTo>
                    <a:pt x="34" y="28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7" y="23"/>
                  </a:lnTo>
                  <a:lnTo>
                    <a:pt x="39" y="21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3" y="18"/>
                  </a:lnTo>
                  <a:lnTo>
                    <a:pt x="43" y="17"/>
                  </a:lnTo>
                  <a:lnTo>
                    <a:pt x="43" y="14"/>
                  </a:lnTo>
                  <a:lnTo>
                    <a:pt x="44" y="13"/>
                  </a:lnTo>
                  <a:lnTo>
                    <a:pt x="44" y="13"/>
                  </a:lnTo>
                  <a:lnTo>
                    <a:pt x="51" y="9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3" y="3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47" y="1"/>
                  </a:lnTo>
                  <a:lnTo>
                    <a:pt x="44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36" y="4"/>
                  </a:lnTo>
                  <a:lnTo>
                    <a:pt x="31" y="6"/>
                  </a:lnTo>
                  <a:lnTo>
                    <a:pt x="29" y="7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19" y="7"/>
                  </a:lnTo>
                  <a:lnTo>
                    <a:pt x="9" y="4"/>
                  </a:lnTo>
                  <a:lnTo>
                    <a:pt x="9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14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43" name="Freeform 315">
              <a:extLst>
                <a:ext uri="{FF2B5EF4-FFF2-40B4-BE49-F238E27FC236}">
                  <a16:creationId xmlns="" xmlns:a16="http://schemas.microsoft.com/office/drawing/2014/main" id="{75107A3A-525C-8F4A-A9E2-52A9BFF409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10125" y="2947988"/>
              <a:ext cx="163513" cy="201613"/>
            </a:xfrm>
            <a:custGeom>
              <a:avLst/>
              <a:gdLst/>
              <a:ahLst/>
              <a:cxnLst>
                <a:cxn ang="0">
                  <a:pos x="94" y="3"/>
                </a:cxn>
                <a:cxn ang="0">
                  <a:pos x="93" y="7"/>
                </a:cxn>
                <a:cxn ang="0">
                  <a:pos x="70" y="4"/>
                </a:cxn>
                <a:cxn ang="0">
                  <a:pos x="48" y="4"/>
                </a:cxn>
                <a:cxn ang="0">
                  <a:pos x="41" y="10"/>
                </a:cxn>
                <a:cxn ang="0">
                  <a:pos x="31" y="11"/>
                </a:cxn>
                <a:cxn ang="0">
                  <a:pos x="26" y="17"/>
                </a:cxn>
                <a:cxn ang="0">
                  <a:pos x="14" y="18"/>
                </a:cxn>
                <a:cxn ang="0">
                  <a:pos x="9" y="28"/>
                </a:cxn>
                <a:cxn ang="0">
                  <a:pos x="6" y="33"/>
                </a:cxn>
                <a:cxn ang="0">
                  <a:pos x="0" y="41"/>
                </a:cxn>
                <a:cxn ang="0">
                  <a:pos x="7" y="47"/>
                </a:cxn>
                <a:cxn ang="0">
                  <a:pos x="11" y="60"/>
                </a:cxn>
                <a:cxn ang="0">
                  <a:pos x="21" y="60"/>
                </a:cxn>
                <a:cxn ang="0">
                  <a:pos x="34" y="63"/>
                </a:cxn>
                <a:cxn ang="0">
                  <a:pos x="34" y="65"/>
                </a:cxn>
                <a:cxn ang="0">
                  <a:pos x="19" y="67"/>
                </a:cxn>
                <a:cxn ang="0">
                  <a:pos x="19" y="73"/>
                </a:cxn>
                <a:cxn ang="0">
                  <a:pos x="21" y="80"/>
                </a:cxn>
                <a:cxn ang="0">
                  <a:pos x="30" y="91"/>
                </a:cxn>
                <a:cxn ang="0">
                  <a:pos x="43" y="98"/>
                </a:cxn>
                <a:cxn ang="0">
                  <a:pos x="46" y="95"/>
                </a:cxn>
                <a:cxn ang="0">
                  <a:pos x="43" y="83"/>
                </a:cxn>
                <a:cxn ang="0">
                  <a:pos x="54" y="81"/>
                </a:cxn>
                <a:cxn ang="0">
                  <a:pos x="50" y="75"/>
                </a:cxn>
                <a:cxn ang="0">
                  <a:pos x="44" y="73"/>
                </a:cxn>
                <a:cxn ang="0">
                  <a:pos x="56" y="74"/>
                </a:cxn>
                <a:cxn ang="0">
                  <a:pos x="66" y="68"/>
                </a:cxn>
                <a:cxn ang="0">
                  <a:pos x="58" y="58"/>
                </a:cxn>
                <a:cxn ang="0">
                  <a:pos x="48" y="60"/>
                </a:cxn>
                <a:cxn ang="0">
                  <a:pos x="43" y="55"/>
                </a:cxn>
                <a:cxn ang="0">
                  <a:pos x="50" y="50"/>
                </a:cxn>
                <a:cxn ang="0">
                  <a:pos x="37" y="31"/>
                </a:cxn>
                <a:cxn ang="0">
                  <a:pos x="38" y="26"/>
                </a:cxn>
                <a:cxn ang="0">
                  <a:pos x="48" y="30"/>
                </a:cxn>
                <a:cxn ang="0">
                  <a:pos x="58" y="28"/>
                </a:cxn>
                <a:cxn ang="0">
                  <a:pos x="58" y="20"/>
                </a:cxn>
                <a:cxn ang="0">
                  <a:pos x="66" y="16"/>
                </a:cxn>
                <a:cxn ang="0">
                  <a:pos x="73" y="20"/>
                </a:cxn>
                <a:cxn ang="0">
                  <a:pos x="83" y="14"/>
                </a:cxn>
                <a:cxn ang="0">
                  <a:pos x="97" y="17"/>
                </a:cxn>
                <a:cxn ang="0">
                  <a:pos x="100" y="10"/>
                </a:cxn>
                <a:cxn ang="0">
                  <a:pos x="101" y="0"/>
                </a:cxn>
                <a:cxn ang="0">
                  <a:pos x="83" y="119"/>
                </a:cxn>
                <a:cxn ang="0">
                  <a:pos x="63" y="117"/>
                </a:cxn>
                <a:cxn ang="0">
                  <a:pos x="54" y="117"/>
                </a:cxn>
                <a:cxn ang="0">
                  <a:pos x="53" y="121"/>
                </a:cxn>
                <a:cxn ang="0">
                  <a:pos x="75" y="127"/>
                </a:cxn>
                <a:cxn ang="0">
                  <a:pos x="98" y="121"/>
                </a:cxn>
                <a:cxn ang="0">
                  <a:pos x="91" y="121"/>
                </a:cxn>
              </a:cxnLst>
              <a:rect l="0" t="0" r="r" b="b"/>
              <a:pathLst>
                <a:path w="103" h="127">
                  <a:moveTo>
                    <a:pt x="101" y="0"/>
                  </a:moveTo>
                  <a:lnTo>
                    <a:pt x="101" y="0"/>
                  </a:lnTo>
                  <a:lnTo>
                    <a:pt x="95" y="1"/>
                  </a:lnTo>
                  <a:lnTo>
                    <a:pt x="94" y="3"/>
                  </a:lnTo>
                  <a:lnTo>
                    <a:pt x="94" y="4"/>
                  </a:lnTo>
                  <a:lnTo>
                    <a:pt x="94" y="4"/>
                  </a:lnTo>
                  <a:lnTo>
                    <a:pt x="93" y="6"/>
                  </a:lnTo>
                  <a:lnTo>
                    <a:pt x="93" y="7"/>
                  </a:lnTo>
                  <a:lnTo>
                    <a:pt x="87" y="7"/>
                  </a:lnTo>
                  <a:lnTo>
                    <a:pt x="87" y="7"/>
                  </a:lnTo>
                  <a:lnTo>
                    <a:pt x="80" y="7"/>
                  </a:lnTo>
                  <a:lnTo>
                    <a:pt x="70" y="4"/>
                  </a:lnTo>
                  <a:lnTo>
                    <a:pt x="70" y="4"/>
                  </a:lnTo>
                  <a:lnTo>
                    <a:pt x="67" y="4"/>
                  </a:lnTo>
                  <a:lnTo>
                    <a:pt x="60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1" y="10"/>
                  </a:lnTo>
                  <a:lnTo>
                    <a:pt x="36" y="11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31" y="11"/>
                  </a:lnTo>
                  <a:lnTo>
                    <a:pt x="30" y="13"/>
                  </a:lnTo>
                  <a:lnTo>
                    <a:pt x="29" y="16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19" y="17"/>
                  </a:lnTo>
                  <a:lnTo>
                    <a:pt x="16" y="17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3" y="23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9" y="28"/>
                  </a:lnTo>
                  <a:lnTo>
                    <a:pt x="7" y="31"/>
                  </a:lnTo>
                  <a:lnTo>
                    <a:pt x="7" y="33"/>
                  </a:lnTo>
                  <a:lnTo>
                    <a:pt x="6" y="33"/>
                  </a:lnTo>
                  <a:lnTo>
                    <a:pt x="6" y="33"/>
                  </a:lnTo>
                  <a:lnTo>
                    <a:pt x="4" y="34"/>
                  </a:lnTo>
                  <a:lnTo>
                    <a:pt x="3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2" y="43"/>
                  </a:lnTo>
                  <a:lnTo>
                    <a:pt x="2" y="43"/>
                  </a:lnTo>
                  <a:lnTo>
                    <a:pt x="4" y="44"/>
                  </a:lnTo>
                  <a:lnTo>
                    <a:pt x="7" y="47"/>
                  </a:lnTo>
                  <a:lnTo>
                    <a:pt x="10" y="51"/>
                  </a:lnTo>
                  <a:lnTo>
                    <a:pt x="10" y="55"/>
                  </a:lnTo>
                  <a:lnTo>
                    <a:pt x="10" y="55"/>
                  </a:lnTo>
                  <a:lnTo>
                    <a:pt x="11" y="60"/>
                  </a:lnTo>
                  <a:lnTo>
                    <a:pt x="14" y="61"/>
                  </a:lnTo>
                  <a:lnTo>
                    <a:pt x="17" y="63"/>
                  </a:lnTo>
                  <a:lnTo>
                    <a:pt x="21" y="60"/>
                  </a:lnTo>
                  <a:lnTo>
                    <a:pt x="21" y="60"/>
                  </a:lnTo>
                  <a:lnTo>
                    <a:pt x="23" y="58"/>
                  </a:lnTo>
                  <a:lnTo>
                    <a:pt x="26" y="58"/>
                  </a:lnTo>
                  <a:lnTo>
                    <a:pt x="30" y="60"/>
                  </a:lnTo>
                  <a:lnTo>
                    <a:pt x="34" y="63"/>
                  </a:lnTo>
                  <a:lnTo>
                    <a:pt x="36" y="65"/>
                  </a:lnTo>
                  <a:lnTo>
                    <a:pt x="36" y="65"/>
                  </a:lnTo>
                  <a:lnTo>
                    <a:pt x="36" y="65"/>
                  </a:lnTo>
                  <a:lnTo>
                    <a:pt x="34" y="65"/>
                  </a:lnTo>
                  <a:lnTo>
                    <a:pt x="30" y="65"/>
                  </a:lnTo>
                  <a:lnTo>
                    <a:pt x="24" y="65"/>
                  </a:lnTo>
                  <a:lnTo>
                    <a:pt x="21" y="65"/>
                  </a:lnTo>
                  <a:lnTo>
                    <a:pt x="19" y="67"/>
                  </a:lnTo>
                  <a:lnTo>
                    <a:pt x="19" y="67"/>
                  </a:lnTo>
                  <a:lnTo>
                    <a:pt x="17" y="68"/>
                  </a:lnTo>
                  <a:lnTo>
                    <a:pt x="17" y="70"/>
                  </a:lnTo>
                  <a:lnTo>
                    <a:pt x="19" y="73"/>
                  </a:lnTo>
                  <a:lnTo>
                    <a:pt x="21" y="77"/>
                  </a:lnTo>
                  <a:lnTo>
                    <a:pt x="21" y="78"/>
                  </a:lnTo>
                  <a:lnTo>
                    <a:pt x="21" y="80"/>
                  </a:lnTo>
                  <a:lnTo>
                    <a:pt x="21" y="80"/>
                  </a:lnTo>
                  <a:lnTo>
                    <a:pt x="21" y="84"/>
                  </a:lnTo>
                  <a:lnTo>
                    <a:pt x="23" y="87"/>
                  </a:lnTo>
                  <a:lnTo>
                    <a:pt x="27" y="90"/>
                  </a:lnTo>
                  <a:lnTo>
                    <a:pt x="30" y="91"/>
                  </a:lnTo>
                  <a:lnTo>
                    <a:pt x="30" y="91"/>
                  </a:lnTo>
                  <a:lnTo>
                    <a:pt x="34" y="92"/>
                  </a:lnTo>
                  <a:lnTo>
                    <a:pt x="38" y="95"/>
                  </a:lnTo>
                  <a:lnTo>
                    <a:pt x="43" y="98"/>
                  </a:lnTo>
                  <a:lnTo>
                    <a:pt x="46" y="98"/>
                  </a:lnTo>
                  <a:lnTo>
                    <a:pt x="46" y="98"/>
                  </a:lnTo>
                  <a:lnTo>
                    <a:pt x="46" y="97"/>
                  </a:lnTo>
                  <a:lnTo>
                    <a:pt x="46" y="95"/>
                  </a:lnTo>
                  <a:lnTo>
                    <a:pt x="44" y="90"/>
                  </a:lnTo>
                  <a:lnTo>
                    <a:pt x="43" y="85"/>
                  </a:lnTo>
                  <a:lnTo>
                    <a:pt x="43" y="83"/>
                  </a:lnTo>
                  <a:lnTo>
                    <a:pt x="43" y="83"/>
                  </a:lnTo>
                  <a:lnTo>
                    <a:pt x="44" y="83"/>
                  </a:lnTo>
                  <a:lnTo>
                    <a:pt x="47" y="83"/>
                  </a:lnTo>
                  <a:lnTo>
                    <a:pt x="50" y="83"/>
                  </a:lnTo>
                  <a:lnTo>
                    <a:pt x="54" y="81"/>
                  </a:lnTo>
                  <a:lnTo>
                    <a:pt x="54" y="81"/>
                  </a:lnTo>
                  <a:lnTo>
                    <a:pt x="54" y="80"/>
                  </a:lnTo>
                  <a:lnTo>
                    <a:pt x="53" y="77"/>
                  </a:lnTo>
                  <a:lnTo>
                    <a:pt x="50" y="75"/>
                  </a:lnTo>
                  <a:lnTo>
                    <a:pt x="46" y="75"/>
                  </a:lnTo>
                  <a:lnTo>
                    <a:pt x="46" y="75"/>
                  </a:lnTo>
                  <a:lnTo>
                    <a:pt x="44" y="74"/>
                  </a:lnTo>
                  <a:lnTo>
                    <a:pt x="44" y="73"/>
                  </a:lnTo>
                  <a:lnTo>
                    <a:pt x="47" y="71"/>
                  </a:lnTo>
                  <a:lnTo>
                    <a:pt x="51" y="73"/>
                  </a:lnTo>
                  <a:lnTo>
                    <a:pt x="51" y="73"/>
                  </a:lnTo>
                  <a:lnTo>
                    <a:pt x="56" y="74"/>
                  </a:lnTo>
                  <a:lnTo>
                    <a:pt x="58" y="73"/>
                  </a:lnTo>
                  <a:lnTo>
                    <a:pt x="64" y="71"/>
                  </a:lnTo>
                  <a:lnTo>
                    <a:pt x="64" y="71"/>
                  </a:lnTo>
                  <a:lnTo>
                    <a:pt x="66" y="68"/>
                  </a:lnTo>
                  <a:lnTo>
                    <a:pt x="66" y="65"/>
                  </a:lnTo>
                  <a:lnTo>
                    <a:pt x="63" y="61"/>
                  </a:lnTo>
                  <a:lnTo>
                    <a:pt x="61" y="58"/>
                  </a:lnTo>
                  <a:lnTo>
                    <a:pt x="58" y="58"/>
                  </a:lnTo>
                  <a:lnTo>
                    <a:pt x="58" y="58"/>
                  </a:lnTo>
                  <a:lnTo>
                    <a:pt x="53" y="58"/>
                  </a:lnTo>
                  <a:lnTo>
                    <a:pt x="50" y="60"/>
                  </a:lnTo>
                  <a:lnTo>
                    <a:pt x="48" y="60"/>
                  </a:lnTo>
                  <a:lnTo>
                    <a:pt x="46" y="58"/>
                  </a:lnTo>
                  <a:lnTo>
                    <a:pt x="46" y="58"/>
                  </a:lnTo>
                  <a:lnTo>
                    <a:pt x="44" y="57"/>
                  </a:lnTo>
                  <a:lnTo>
                    <a:pt x="43" y="55"/>
                  </a:lnTo>
                  <a:lnTo>
                    <a:pt x="46" y="54"/>
                  </a:lnTo>
                  <a:lnTo>
                    <a:pt x="48" y="53"/>
                  </a:lnTo>
                  <a:lnTo>
                    <a:pt x="50" y="51"/>
                  </a:lnTo>
                  <a:lnTo>
                    <a:pt x="50" y="50"/>
                  </a:lnTo>
                  <a:lnTo>
                    <a:pt x="50" y="50"/>
                  </a:lnTo>
                  <a:lnTo>
                    <a:pt x="48" y="46"/>
                  </a:lnTo>
                  <a:lnTo>
                    <a:pt x="46" y="41"/>
                  </a:lnTo>
                  <a:lnTo>
                    <a:pt x="37" y="31"/>
                  </a:lnTo>
                  <a:lnTo>
                    <a:pt x="37" y="31"/>
                  </a:lnTo>
                  <a:lnTo>
                    <a:pt x="36" y="30"/>
                  </a:lnTo>
                  <a:lnTo>
                    <a:pt x="36" y="28"/>
                  </a:lnTo>
                  <a:lnTo>
                    <a:pt x="38" y="26"/>
                  </a:lnTo>
                  <a:lnTo>
                    <a:pt x="43" y="26"/>
                  </a:lnTo>
                  <a:lnTo>
                    <a:pt x="46" y="27"/>
                  </a:lnTo>
                  <a:lnTo>
                    <a:pt x="46" y="27"/>
                  </a:lnTo>
                  <a:lnTo>
                    <a:pt x="48" y="30"/>
                  </a:lnTo>
                  <a:lnTo>
                    <a:pt x="51" y="30"/>
                  </a:lnTo>
                  <a:lnTo>
                    <a:pt x="54" y="30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60" y="28"/>
                  </a:lnTo>
                  <a:lnTo>
                    <a:pt x="60" y="27"/>
                  </a:lnTo>
                  <a:lnTo>
                    <a:pt x="58" y="23"/>
                  </a:lnTo>
                  <a:lnTo>
                    <a:pt x="58" y="20"/>
                  </a:lnTo>
                  <a:lnTo>
                    <a:pt x="60" y="18"/>
                  </a:lnTo>
                  <a:lnTo>
                    <a:pt x="61" y="17"/>
                  </a:lnTo>
                  <a:lnTo>
                    <a:pt x="61" y="17"/>
                  </a:lnTo>
                  <a:lnTo>
                    <a:pt x="66" y="16"/>
                  </a:lnTo>
                  <a:lnTo>
                    <a:pt x="68" y="17"/>
                  </a:lnTo>
                  <a:lnTo>
                    <a:pt x="71" y="20"/>
                  </a:lnTo>
                  <a:lnTo>
                    <a:pt x="71" y="20"/>
                  </a:lnTo>
                  <a:lnTo>
                    <a:pt x="73" y="20"/>
                  </a:lnTo>
                  <a:lnTo>
                    <a:pt x="75" y="17"/>
                  </a:lnTo>
                  <a:lnTo>
                    <a:pt x="78" y="16"/>
                  </a:lnTo>
                  <a:lnTo>
                    <a:pt x="83" y="14"/>
                  </a:lnTo>
                  <a:lnTo>
                    <a:pt x="83" y="14"/>
                  </a:lnTo>
                  <a:lnTo>
                    <a:pt x="88" y="16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7" y="17"/>
                  </a:lnTo>
                  <a:lnTo>
                    <a:pt x="98" y="14"/>
                  </a:lnTo>
                  <a:lnTo>
                    <a:pt x="98" y="14"/>
                  </a:lnTo>
                  <a:lnTo>
                    <a:pt x="98" y="11"/>
                  </a:lnTo>
                  <a:lnTo>
                    <a:pt x="100" y="10"/>
                  </a:lnTo>
                  <a:lnTo>
                    <a:pt x="101" y="9"/>
                  </a:lnTo>
                  <a:lnTo>
                    <a:pt x="103" y="6"/>
                  </a:lnTo>
                  <a:lnTo>
                    <a:pt x="103" y="6"/>
                  </a:lnTo>
                  <a:lnTo>
                    <a:pt x="101" y="0"/>
                  </a:lnTo>
                  <a:lnTo>
                    <a:pt x="101" y="0"/>
                  </a:lnTo>
                  <a:close/>
                  <a:moveTo>
                    <a:pt x="88" y="119"/>
                  </a:moveTo>
                  <a:lnTo>
                    <a:pt x="88" y="119"/>
                  </a:lnTo>
                  <a:lnTo>
                    <a:pt x="83" y="119"/>
                  </a:lnTo>
                  <a:lnTo>
                    <a:pt x="75" y="119"/>
                  </a:lnTo>
                  <a:lnTo>
                    <a:pt x="67" y="118"/>
                  </a:lnTo>
                  <a:lnTo>
                    <a:pt x="64" y="118"/>
                  </a:lnTo>
                  <a:lnTo>
                    <a:pt x="63" y="117"/>
                  </a:lnTo>
                  <a:lnTo>
                    <a:pt x="63" y="117"/>
                  </a:lnTo>
                  <a:lnTo>
                    <a:pt x="60" y="115"/>
                  </a:lnTo>
                  <a:lnTo>
                    <a:pt x="58" y="115"/>
                  </a:lnTo>
                  <a:lnTo>
                    <a:pt x="54" y="117"/>
                  </a:lnTo>
                  <a:lnTo>
                    <a:pt x="51" y="119"/>
                  </a:lnTo>
                  <a:lnTo>
                    <a:pt x="51" y="121"/>
                  </a:lnTo>
                  <a:lnTo>
                    <a:pt x="53" y="121"/>
                  </a:lnTo>
                  <a:lnTo>
                    <a:pt x="53" y="121"/>
                  </a:lnTo>
                  <a:lnTo>
                    <a:pt x="63" y="124"/>
                  </a:lnTo>
                  <a:lnTo>
                    <a:pt x="70" y="127"/>
                  </a:lnTo>
                  <a:lnTo>
                    <a:pt x="75" y="127"/>
                  </a:lnTo>
                  <a:lnTo>
                    <a:pt x="75" y="127"/>
                  </a:lnTo>
                  <a:lnTo>
                    <a:pt x="83" y="127"/>
                  </a:lnTo>
                  <a:lnTo>
                    <a:pt x="90" y="125"/>
                  </a:lnTo>
                  <a:lnTo>
                    <a:pt x="95" y="122"/>
                  </a:lnTo>
                  <a:lnTo>
                    <a:pt x="98" y="121"/>
                  </a:lnTo>
                  <a:lnTo>
                    <a:pt x="98" y="121"/>
                  </a:lnTo>
                  <a:lnTo>
                    <a:pt x="97" y="119"/>
                  </a:lnTo>
                  <a:lnTo>
                    <a:pt x="94" y="119"/>
                  </a:lnTo>
                  <a:lnTo>
                    <a:pt x="91" y="121"/>
                  </a:lnTo>
                  <a:lnTo>
                    <a:pt x="88" y="119"/>
                  </a:lnTo>
                  <a:lnTo>
                    <a:pt x="88" y="119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44" name="Freeform 316">
              <a:extLst>
                <a:ext uri="{FF2B5EF4-FFF2-40B4-BE49-F238E27FC236}">
                  <a16:creationId xmlns="" xmlns:a16="http://schemas.microsoft.com/office/drawing/2014/main" id="{153CEDF9-960F-2C4B-871D-37DE11CD95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4925" y="3125788"/>
              <a:ext cx="58738" cy="31750"/>
            </a:xfrm>
            <a:custGeom>
              <a:avLst/>
              <a:gdLst/>
              <a:ahLst/>
              <a:cxnLst>
                <a:cxn ang="0">
                  <a:pos x="26" y="15"/>
                </a:cxn>
                <a:cxn ang="0">
                  <a:pos x="26" y="15"/>
                </a:cxn>
                <a:cxn ang="0">
                  <a:pos x="26" y="12"/>
                </a:cxn>
                <a:cxn ang="0">
                  <a:pos x="27" y="9"/>
                </a:cxn>
                <a:cxn ang="0">
                  <a:pos x="30" y="6"/>
                </a:cxn>
                <a:cxn ang="0">
                  <a:pos x="34" y="5"/>
                </a:cxn>
                <a:cxn ang="0">
                  <a:pos x="34" y="5"/>
                </a:cxn>
                <a:cxn ang="0">
                  <a:pos x="37" y="2"/>
                </a:cxn>
                <a:cxn ang="0">
                  <a:pos x="37" y="0"/>
                </a:cxn>
                <a:cxn ang="0">
                  <a:pos x="36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0" y="3"/>
                </a:cxn>
                <a:cxn ang="0">
                  <a:pos x="26" y="6"/>
                </a:cxn>
                <a:cxn ang="0">
                  <a:pos x="19" y="7"/>
                </a:cxn>
                <a:cxn ang="0">
                  <a:pos x="12" y="7"/>
                </a:cxn>
                <a:cxn ang="0">
                  <a:pos x="12" y="7"/>
                </a:cxn>
                <a:cxn ang="0">
                  <a:pos x="4" y="9"/>
                </a:cxn>
                <a:cxn ang="0">
                  <a:pos x="2" y="12"/>
                </a:cxn>
                <a:cxn ang="0">
                  <a:pos x="0" y="16"/>
                </a:cxn>
                <a:cxn ang="0">
                  <a:pos x="4" y="19"/>
                </a:cxn>
                <a:cxn ang="0">
                  <a:pos x="4" y="19"/>
                </a:cxn>
                <a:cxn ang="0">
                  <a:pos x="7" y="20"/>
                </a:cxn>
                <a:cxn ang="0">
                  <a:pos x="12" y="20"/>
                </a:cxn>
                <a:cxn ang="0">
                  <a:pos x="19" y="20"/>
                </a:cxn>
                <a:cxn ang="0">
                  <a:pos x="24" y="17"/>
                </a:cxn>
                <a:cxn ang="0">
                  <a:pos x="26" y="15"/>
                </a:cxn>
                <a:cxn ang="0">
                  <a:pos x="26" y="15"/>
                </a:cxn>
              </a:cxnLst>
              <a:rect l="0" t="0" r="r" b="b"/>
              <a:pathLst>
                <a:path w="37" h="20">
                  <a:moveTo>
                    <a:pt x="26" y="15"/>
                  </a:moveTo>
                  <a:lnTo>
                    <a:pt x="26" y="15"/>
                  </a:lnTo>
                  <a:lnTo>
                    <a:pt x="26" y="12"/>
                  </a:lnTo>
                  <a:lnTo>
                    <a:pt x="27" y="9"/>
                  </a:lnTo>
                  <a:lnTo>
                    <a:pt x="30" y="6"/>
                  </a:lnTo>
                  <a:lnTo>
                    <a:pt x="34" y="5"/>
                  </a:lnTo>
                  <a:lnTo>
                    <a:pt x="34" y="5"/>
                  </a:lnTo>
                  <a:lnTo>
                    <a:pt x="37" y="2"/>
                  </a:lnTo>
                  <a:lnTo>
                    <a:pt x="37" y="0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0" y="3"/>
                  </a:lnTo>
                  <a:lnTo>
                    <a:pt x="26" y="6"/>
                  </a:lnTo>
                  <a:lnTo>
                    <a:pt x="19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4" y="9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7" y="20"/>
                  </a:lnTo>
                  <a:lnTo>
                    <a:pt x="12" y="20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6" y="15"/>
                  </a:lnTo>
                  <a:lnTo>
                    <a:pt x="26" y="15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45" name="Freeform 317">
              <a:extLst>
                <a:ext uri="{FF2B5EF4-FFF2-40B4-BE49-F238E27FC236}">
                  <a16:creationId xmlns="" xmlns:a16="http://schemas.microsoft.com/office/drawing/2014/main" id="{0A6F3BE2-26EB-0747-999B-39E79FBFDE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7763" y="2062163"/>
              <a:ext cx="271463" cy="131763"/>
            </a:xfrm>
            <a:custGeom>
              <a:avLst/>
              <a:gdLst/>
              <a:ahLst/>
              <a:cxnLst>
                <a:cxn ang="0">
                  <a:pos x="149" y="59"/>
                </a:cxn>
                <a:cxn ang="0">
                  <a:pos x="158" y="50"/>
                </a:cxn>
                <a:cxn ang="0">
                  <a:pos x="169" y="37"/>
                </a:cxn>
                <a:cxn ang="0">
                  <a:pos x="165" y="26"/>
                </a:cxn>
                <a:cxn ang="0">
                  <a:pos x="154" y="22"/>
                </a:cxn>
                <a:cxn ang="0">
                  <a:pos x="152" y="15"/>
                </a:cxn>
                <a:cxn ang="0">
                  <a:pos x="148" y="6"/>
                </a:cxn>
                <a:cxn ang="0">
                  <a:pos x="135" y="6"/>
                </a:cxn>
                <a:cxn ang="0">
                  <a:pos x="124" y="0"/>
                </a:cxn>
                <a:cxn ang="0">
                  <a:pos x="121" y="10"/>
                </a:cxn>
                <a:cxn ang="0">
                  <a:pos x="114" y="9"/>
                </a:cxn>
                <a:cxn ang="0">
                  <a:pos x="111" y="13"/>
                </a:cxn>
                <a:cxn ang="0">
                  <a:pos x="105" y="10"/>
                </a:cxn>
                <a:cxn ang="0">
                  <a:pos x="97" y="12"/>
                </a:cxn>
                <a:cxn ang="0">
                  <a:pos x="88" y="9"/>
                </a:cxn>
                <a:cxn ang="0">
                  <a:pos x="78" y="13"/>
                </a:cxn>
                <a:cxn ang="0">
                  <a:pos x="75" y="19"/>
                </a:cxn>
                <a:cxn ang="0">
                  <a:pos x="70" y="12"/>
                </a:cxn>
                <a:cxn ang="0">
                  <a:pos x="63" y="15"/>
                </a:cxn>
                <a:cxn ang="0">
                  <a:pos x="64" y="25"/>
                </a:cxn>
                <a:cxn ang="0">
                  <a:pos x="58" y="25"/>
                </a:cxn>
                <a:cxn ang="0">
                  <a:pos x="50" y="32"/>
                </a:cxn>
                <a:cxn ang="0">
                  <a:pos x="46" y="19"/>
                </a:cxn>
                <a:cxn ang="0">
                  <a:pos x="46" y="15"/>
                </a:cxn>
                <a:cxn ang="0">
                  <a:pos x="23" y="2"/>
                </a:cxn>
                <a:cxn ang="0">
                  <a:pos x="24" y="10"/>
                </a:cxn>
                <a:cxn ang="0">
                  <a:pos x="21" y="12"/>
                </a:cxn>
                <a:cxn ang="0">
                  <a:pos x="14" y="9"/>
                </a:cxn>
                <a:cxn ang="0">
                  <a:pos x="3" y="20"/>
                </a:cxn>
                <a:cxn ang="0">
                  <a:pos x="1" y="27"/>
                </a:cxn>
                <a:cxn ang="0">
                  <a:pos x="16" y="29"/>
                </a:cxn>
                <a:cxn ang="0">
                  <a:pos x="36" y="29"/>
                </a:cxn>
                <a:cxn ang="0">
                  <a:pos x="34" y="33"/>
                </a:cxn>
                <a:cxn ang="0">
                  <a:pos x="33" y="36"/>
                </a:cxn>
                <a:cxn ang="0">
                  <a:pos x="24" y="42"/>
                </a:cxn>
                <a:cxn ang="0">
                  <a:pos x="6" y="44"/>
                </a:cxn>
                <a:cxn ang="0">
                  <a:pos x="7" y="47"/>
                </a:cxn>
                <a:cxn ang="0">
                  <a:pos x="27" y="46"/>
                </a:cxn>
                <a:cxn ang="0">
                  <a:pos x="31" y="53"/>
                </a:cxn>
                <a:cxn ang="0">
                  <a:pos x="38" y="54"/>
                </a:cxn>
                <a:cxn ang="0">
                  <a:pos x="41" y="60"/>
                </a:cxn>
                <a:cxn ang="0">
                  <a:pos x="34" y="66"/>
                </a:cxn>
                <a:cxn ang="0">
                  <a:pos x="26" y="70"/>
                </a:cxn>
                <a:cxn ang="0">
                  <a:pos x="46" y="70"/>
                </a:cxn>
                <a:cxn ang="0">
                  <a:pos x="75" y="81"/>
                </a:cxn>
                <a:cxn ang="0">
                  <a:pos x="100" y="79"/>
                </a:cxn>
                <a:cxn ang="0">
                  <a:pos x="104" y="73"/>
                </a:cxn>
                <a:cxn ang="0">
                  <a:pos x="122" y="69"/>
                </a:cxn>
                <a:cxn ang="0">
                  <a:pos x="145" y="60"/>
                </a:cxn>
              </a:cxnLst>
              <a:rect l="0" t="0" r="r" b="b"/>
              <a:pathLst>
                <a:path w="171" h="83">
                  <a:moveTo>
                    <a:pt x="145" y="60"/>
                  </a:moveTo>
                  <a:lnTo>
                    <a:pt x="145" y="60"/>
                  </a:lnTo>
                  <a:lnTo>
                    <a:pt x="148" y="59"/>
                  </a:lnTo>
                  <a:lnTo>
                    <a:pt x="149" y="59"/>
                  </a:lnTo>
                  <a:lnTo>
                    <a:pt x="152" y="54"/>
                  </a:lnTo>
                  <a:lnTo>
                    <a:pt x="155" y="52"/>
                  </a:lnTo>
                  <a:lnTo>
                    <a:pt x="157" y="50"/>
                  </a:lnTo>
                  <a:lnTo>
                    <a:pt x="158" y="50"/>
                  </a:lnTo>
                  <a:lnTo>
                    <a:pt x="158" y="50"/>
                  </a:lnTo>
                  <a:lnTo>
                    <a:pt x="161" y="49"/>
                  </a:lnTo>
                  <a:lnTo>
                    <a:pt x="164" y="46"/>
                  </a:lnTo>
                  <a:lnTo>
                    <a:pt x="169" y="37"/>
                  </a:lnTo>
                  <a:lnTo>
                    <a:pt x="169" y="37"/>
                  </a:lnTo>
                  <a:lnTo>
                    <a:pt x="171" y="34"/>
                  </a:lnTo>
                  <a:lnTo>
                    <a:pt x="168" y="30"/>
                  </a:lnTo>
                  <a:lnTo>
                    <a:pt x="165" y="26"/>
                  </a:lnTo>
                  <a:lnTo>
                    <a:pt x="161" y="25"/>
                  </a:lnTo>
                  <a:lnTo>
                    <a:pt x="161" y="25"/>
                  </a:lnTo>
                  <a:lnTo>
                    <a:pt x="158" y="25"/>
                  </a:lnTo>
                  <a:lnTo>
                    <a:pt x="154" y="22"/>
                  </a:lnTo>
                  <a:lnTo>
                    <a:pt x="152" y="19"/>
                  </a:lnTo>
                  <a:lnTo>
                    <a:pt x="152" y="17"/>
                  </a:lnTo>
                  <a:lnTo>
                    <a:pt x="152" y="17"/>
                  </a:lnTo>
                  <a:lnTo>
                    <a:pt x="152" y="15"/>
                  </a:lnTo>
                  <a:lnTo>
                    <a:pt x="151" y="12"/>
                  </a:lnTo>
                  <a:lnTo>
                    <a:pt x="149" y="7"/>
                  </a:lnTo>
                  <a:lnTo>
                    <a:pt x="149" y="7"/>
                  </a:lnTo>
                  <a:lnTo>
                    <a:pt x="148" y="6"/>
                  </a:lnTo>
                  <a:lnTo>
                    <a:pt x="145" y="6"/>
                  </a:lnTo>
                  <a:lnTo>
                    <a:pt x="139" y="7"/>
                  </a:lnTo>
                  <a:lnTo>
                    <a:pt x="139" y="7"/>
                  </a:lnTo>
                  <a:lnTo>
                    <a:pt x="135" y="6"/>
                  </a:lnTo>
                  <a:lnTo>
                    <a:pt x="131" y="3"/>
                  </a:lnTo>
                  <a:lnTo>
                    <a:pt x="127" y="0"/>
                  </a:lnTo>
                  <a:lnTo>
                    <a:pt x="125" y="0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22" y="2"/>
                  </a:lnTo>
                  <a:lnTo>
                    <a:pt x="121" y="5"/>
                  </a:lnTo>
                  <a:lnTo>
                    <a:pt x="121" y="10"/>
                  </a:lnTo>
                  <a:lnTo>
                    <a:pt x="121" y="10"/>
                  </a:lnTo>
                  <a:lnTo>
                    <a:pt x="120" y="10"/>
                  </a:lnTo>
                  <a:lnTo>
                    <a:pt x="117" y="10"/>
                  </a:lnTo>
                  <a:lnTo>
                    <a:pt x="114" y="9"/>
                  </a:lnTo>
                  <a:lnTo>
                    <a:pt x="112" y="10"/>
                  </a:lnTo>
                  <a:lnTo>
                    <a:pt x="112" y="10"/>
                  </a:lnTo>
                  <a:lnTo>
                    <a:pt x="112" y="10"/>
                  </a:lnTo>
                  <a:lnTo>
                    <a:pt x="111" y="13"/>
                  </a:lnTo>
                  <a:lnTo>
                    <a:pt x="110" y="13"/>
                  </a:lnTo>
                  <a:lnTo>
                    <a:pt x="108" y="13"/>
                  </a:lnTo>
                  <a:lnTo>
                    <a:pt x="105" y="10"/>
                  </a:lnTo>
                  <a:lnTo>
                    <a:pt x="105" y="10"/>
                  </a:lnTo>
                  <a:lnTo>
                    <a:pt x="102" y="9"/>
                  </a:lnTo>
                  <a:lnTo>
                    <a:pt x="100" y="9"/>
                  </a:lnTo>
                  <a:lnTo>
                    <a:pt x="97" y="10"/>
                  </a:lnTo>
                  <a:lnTo>
                    <a:pt x="97" y="12"/>
                  </a:lnTo>
                  <a:lnTo>
                    <a:pt x="97" y="12"/>
                  </a:lnTo>
                  <a:lnTo>
                    <a:pt x="95" y="13"/>
                  </a:lnTo>
                  <a:lnTo>
                    <a:pt x="94" y="13"/>
                  </a:lnTo>
                  <a:lnTo>
                    <a:pt x="88" y="9"/>
                  </a:lnTo>
                  <a:lnTo>
                    <a:pt x="88" y="9"/>
                  </a:lnTo>
                  <a:lnTo>
                    <a:pt x="84" y="9"/>
                  </a:lnTo>
                  <a:lnTo>
                    <a:pt x="81" y="10"/>
                  </a:lnTo>
                  <a:lnTo>
                    <a:pt x="78" y="13"/>
                  </a:lnTo>
                  <a:lnTo>
                    <a:pt x="77" y="17"/>
                  </a:lnTo>
                  <a:lnTo>
                    <a:pt x="77" y="17"/>
                  </a:lnTo>
                  <a:lnTo>
                    <a:pt x="77" y="19"/>
                  </a:lnTo>
                  <a:lnTo>
                    <a:pt x="75" y="19"/>
                  </a:lnTo>
                  <a:lnTo>
                    <a:pt x="74" y="17"/>
                  </a:lnTo>
                  <a:lnTo>
                    <a:pt x="71" y="13"/>
                  </a:lnTo>
                  <a:lnTo>
                    <a:pt x="71" y="13"/>
                  </a:lnTo>
                  <a:lnTo>
                    <a:pt x="70" y="12"/>
                  </a:lnTo>
                  <a:lnTo>
                    <a:pt x="67" y="10"/>
                  </a:lnTo>
                  <a:lnTo>
                    <a:pt x="66" y="10"/>
                  </a:lnTo>
                  <a:lnTo>
                    <a:pt x="64" y="12"/>
                  </a:lnTo>
                  <a:lnTo>
                    <a:pt x="63" y="15"/>
                  </a:lnTo>
                  <a:lnTo>
                    <a:pt x="64" y="19"/>
                  </a:lnTo>
                  <a:lnTo>
                    <a:pt x="64" y="19"/>
                  </a:lnTo>
                  <a:lnTo>
                    <a:pt x="66" y="22"/>
                  </a:lnTo>
                  <a:lnTo>
                    <a:pt x="64" y="25"/>
                  </a:lnTo>
                  <a:lnTo>
                    <a:pt x="64" y="26"/>
                  </a:lnTo>
                  <a:lnTo>
                    <a:pt x="61" y="26"/>
                  </a:lnTo>
                  <a:lnTo>
                    <a:pt x="61" y="26"/>
                  </a:lnTo>
                  <a:lnTo>
                    <a:pt x="58" y="25"/>
                  </a:lnTo>
                  <a:lnTo>
                    <a:pt x="56" y="26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50" y="32"/>
                  </a:lnTo>
                  <a:lnTo>
                    <a:pt x="48" y="30"/>
                  </a:lnTo>
                  <a:lnTo>
                    <a:pt x="46" y="26"/>
                  </a:lnTo>
                  <a:lnTo>
                    <a:pt x="44" y="22"/>
                  </a:lnTo>
                  <a:lnTo>
                    <a:pt x="46" y="19"/>
                  </a:lnTo>
                  <a:lnTo>
                    <a:pt x="47" y="17"/>
                  </a:lnTo>
                  <a:lnTo>
                    <a:pt x="47" y="17"/>
                  </a:lnTo>
                  <a:lnTo>
                    <a:pt x="47" y="16"/>
                  </a:lnTo>
                  <a:lnTo>
                    <a:pt x="46" y="15"/>
                  </a:lnTo>
                  <a:lnTo>
                    <a:pt x="40" y="9"/>
                  </a:lnTo>
                  <a:lnTo>
                    <a:pt x="30" y="3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19" y="3"/>
                  </a:lnTo>
                  <a:lnTo>
                    <a:pt x="19" y="5"/>
                  </a:lnTo>
                  <a:lnTo>
                    <a:pt x="21" y="7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6" y="13"/>
                  </a:lnTo>
                  <a:lnTo>
                    <a:pt x="24" y="13"/>
                  </a:lnTo>
                  <a:lnTo>
                    <a:pt x="21" y="12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7" y="9"/>
                  </a:lnTo>
                  <a:lnTo>
                    <a:pt x="14" y="9"/>
                  </a:lnTo>
                  <a:lnTo>
                    <a:pt x="11" y="12"/>
                  </a:lnTo>
                  <a:lnTo>
                    <a:pt x="9" y="15"/>
                  </a:lnTo>
                  <a:lnTo>
                    <a:pt x="9" y="15"/>
                  </a:lnTo>
                  <a:lnTo>
                    <a:pt x="3" y="20"/>
                  </a:lnTo>
                  <a:lnTo>
                    <a:pt x="1" y="23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7"/>
                  </a:lnTo>
                  <a:lnTo>
                    <a:pt x="6" y="29"/>
                  </a:lnTo>
                  <a:lnTo>
                    <a:pt x="10" y="30"/>
                  </a:lnTo>
                  <a:lnTo>
                    <a:pt x="16" y="29"/>
                  </a:lnTo>
                  <a:lnTo>
                    <a:pt x="16" y="29"/>
                  </a:lnTo>
                  <a:lnTo>
                    <a:pt x="21" y="27"/>
                  </a:lnTo>
                  <a:lnTo>
                    <a:pt x="27" y="26"/>
                  </a:lnTo>
                  <a:lnTo>
                    <a:pt x="31" y="27"/>
                  </a:lnTo>
                  <a:lnTo>
                    <a:pt x="36" y="29"/>
                  </a:lnTo>
                  <a:lnTo>
                    <a:pt x="36" y="29"/>
                  </a:lnTo>
                  <a:lnTo>
                    <a:pt x="36" y="30"/>
                  </a:lnTo>
                  <a:lnTo>
                    <a:pt x="36" y="32"/>
                  </a:lnTo>
                  <a:lnTo>
                    <a:pt x="34" y="33"/>
                  </a:lnTo>
                  <a:lnTo>
                    <a:pt x="31" y="34"/>
                  </a:lnTo>
                  <a:lnTo>
                    <a:pt x="31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4" y="39"/>
                  </a:lnTo>
                  <a:lnTo>
                    <a:pt x="33" y="40"/>
                  </a:lnTo>
                  <a:lnTo>
                    <a:pt x="30" y="42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17" y="42"/>
                  </a:lnTo>
                  <a:lnTo>
                    <a:pt x="10" y="42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6" y="46"/>
                  </a:lnTo>
                  <a:lnTo>
                    <a:pt x="6" y="46"/>
                  </a:lnTo>
                  <a:lnTo>
                    <a:pt x="7" y="47"/>
                  </a:lnTo>
                  <a:lnTo>
                    <a:pt x="10" y="47"/>
                  </a:lnTo>
                  <a:lnTo>
                    <a:pt x="17" y="46"/>
                  </a:lnTo>
                  <a:lnTo>
                    <a:pt x="26" y="46"/>
                  </a:lnTo>
                  <a:lnTo>
                    <a:pt x="27" y="46"/>
                  </a:lnTo>
                  <a:lnTo>
                    <a:pt x="29" y="46"/>
                  </a:lnTo>
                  <a:lnTo>
                    <a:pt x="29" y="46"/>
                  </a:lnTo>
                  <a:lnTo>
                    <a:pt x="30" y="52"/>
                  </a:lnTo>
                  <a:lnTo>
                    <a:pt x="31" y="53"/>
                  </a:lnTo>
                  <a:lnTo>
                    <a:pt x="34" y="53"/>
                  </a:lnTo>
                  <a:lnTo>
                    <a:pt x="34" y="53"/>
                  </a:lnTo>
                  <a:lnTo>
                    <a:pt x="37" y="52"/>
                  </a:lnTo>
                  <a:lnTo>
                    <a:pt x="38" y="54"/>
                  </a:lnTo>
                  <a:lnTo>
                    <a:pt x="38" y="56"/>
                  </a:lnTo>
                  <a:lnTo>
                    <a:pt x="40" y="57"/>
                  </a:lnTo>
                  <a:lnTo>
                    <a:pt x="40" y="57"/>
                  </a:lnTo>
                  <a:lnTo>
                    <a:pt x="41" y="60"/>
                  </a:lnTo>
                  <a:lnTo>
                    <a:pt x="40" y="62"/>
                  </a:lnTo>
                  <a:lnTo>
                    <a:pt x="38" y="64"/>
                  </a:lnTo>
                  <a:lnTo>
                    <a:pt x="34" y="66"/>
                  </a:lnTo>
                  <a:lnTo>
                    <a:pt x="34" y="66"/>
                  </a:lnTo>
                  <a:lnTo>
                    <a:pt x="26" y="67"/>
                  </a:lnTo>
                  <a:lnTo>
                    <a:pt x="24" y="69"/>
                  </a:lnTo>
                  <a:lnTo>
                    <a:pt x="26" y="70"/>
                  </a:lnTo>
                  <a:lnTo>
                    <a:pt x="26" y="70"/>
                  </a:lnTo>
                  <a:lnTo>
                    <a:pt x="30" y="73"/>
                  </a:lnTo>
                  <a:lnTo>
                    <a:pt x="34" y="73"/>
                  </a:lnTo>
                  <a:lnTo>
                    <a:pt x="46" y="70"/>
                  </a:lnTo>
                  <a:lnTo>
                    <a:pt x="46" y="70"/>
                  </a:lnTo>
                  <a:lnTo>
                    <a:pt x="50" y="70"/>
                  </a:lnTo>
                  <a:lnTo>
                    <a:pt x="53" y="70"/>
                  </a:lnTo>
                  <a:lnTo>
                    <a:pt x="60" y="73"/>
                  </a:lnTo>
                  <a:lnTo>
                    <a:pt x="75" y="81"/>
                  </a:lnTo>
                  <a:lnTo>
                    <a:pt x="75" y="81"/>
                  </a:lnTo>
                  <a:lnTo>
                    <a:pt x="84" y="83"/>
                  </a:lnTo>
                  <a:lnTo>
                    <a:pt x="93" y="81"/>
                  </a:lnTo>
                  <a:lnTo>
                    <a:pt x="100" y="79"/>
                  </a:lnTo>
                  <a:lnTo>
                    <a:pt x="101" y="77"/>
                  </a:lnTo>
                  <a:lnTo>
                    <a:pt x="102" y="74"/>
                  </a:lnTo>
                  <a:lnTo>
                    <a:pt x="102" y="74"/>
                  </a:lnTo>
                  <a:lnTo>
                    <a:pt x="104" y="73"/>
                  </a:lnTo>
                  <a:lnTo>
                    <a:pt x="107" y="73"/>
                  </a:lnTo>
                  <a:lnTo>
                    <a:pt x="111" y="71"/>
                  </a:lnTo>
                  <a:lnTo>
                    <a:pt x="118" y="70"/>
                  </a:lnTo>
                  <a:lnTo>
                    <a:pt x="122" y="69"/>
                  </a:lnTo>
                  <a:lnTo>
                    <a:pt x="122" y="69"/>
                  </a:lnTo>
                  <a:lnTo>
                    <a:pt x="132" y="63"/>
                  </a:lnTo>
                  <a:lnTo>
                    <a:pt x="138" y="62"/>
                  </a:lnTo>
                  <a:lnTo>
                    <a:pt x="145" y="60"/>
                  </a:lnTo>
                  <a:lnTo>
                    <a:pt x="145" y="6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46" name="Freeform 318">
              <a:extLst>
                <a:ext uri="{FF2B5EF4-FFF2-40B4-BE49-F238E27FC236}">
                  <a16:creationId xmlns="" xmlns:a16="http://schemas.microsoft.com/office/drawing/2014/main" id="{ED2E1C6C-18C2-9B43-A8E8-62920D4351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0188" y="2508250"/>
              <a:ext cx="107950" cy="125413"/>
            </a:xfrm>
            <a:custGeom>
              <a:avLst/>
              <a:gdLst/>
              <a:ahLst/>
              <a:cxnLst>
                <a:cxn ang="0">
                  <a:pos x="64" y="24"/>
                </a:cxn>
                <a:cxn ang="0">
                  <a:pos x="58" y="18"/>
                </a:cxn>
                <a:cxn ang="0">
                  <a:pos x="51" y="15"/>
                </a:cxn>
                <a:cxn ang="0">
                  <a:pos x="50" y="21"/>
                </a:cxn>
                <a:cxn ang="0">
                  <a:pos x="48" y="24"/>
                </a:cxn>
                <a:cxn ang="0">
                  <a:pos x="38" y="20"/>
                </a:cxn>
                <a:cxn ang="0">
                  <a:pos x="38" y="18"/>
                </a:cxn>
                <a:cxn ang="0">
                  <a:pos x="43" y="10"/>
                </a:cxn>
                <a:cxn ang="0">
                  <a:pos x="46" y="7"/>
                </a:cxn>
                <a:cxn ang="0">
                  <a:pos x="47" y="1"/>
                </a:cxn>
                <a:cxn ang="0">
                  <a:pos x="46" y="1"/>
                </a:cxn>
                <a:cxn ang="0">
                  <a:pos x="34" y="0"/>
                </a:cxn>
                <a:cxn ang="0">
                  <a:pos x="30" y="2"/>
                </a:cxn>
                <a:cxn ang="0">
                  <a:pos x="28" y="4"/>
                </a:cxn>
                <a:cxn ang="0">
                  <a:pos x="33" y="8"/>
                </a:cxn>
                <a:cxn ang="0">
                  <a:pos x="37" y="11"/>
                </a:cxn>
                <a:cxn ang="0">
                  <a:pos x="36" y="14"/>
                </a:cxn>
                <a:cxn ang="0">
                  <a:pos x="28" y="17"/>
                </a:cxn>
                <a:cxn ang="0">
                  <a:pos x="24" y="18"/>
                </a:cxn>
                <a:cxn ang="0">
                  <a:pos x="16" y="18"/>
                </a:cxn>
                <a:cxn ang="0">
                  <a:pos x="7" y="18"/>
                </a:cxn>
                <a:cxn ang="0">
                  <a:pos x="6" y="20"/>
                </a:cxn>
                <a:cxn ang="0">
                  <a:pos x="7" y="24"/>
                </a:cxn>
                <a:cxn ang="0">
                  <a:pos x="9" y="28"/>
                </a:cxn>
                <a:cxn ang="0">
                  <a:pos x="9" y="31"/>
                </a:cxn>
                <a:cxn ang="0">
                  <a:pos x="7" y="37"/>
                </a:cxn>
                <a:cxn ang="0">
                  <a:pos x="16" y="42"/>
                </a:cxn>
                <a:cxn ang="0">
                  <a:pos x="18" y="45"/>
                </a:cxn>
                <a:cxn ang="0">
                  <a:pos x="13" y="51"/>
                </a:cxn>
                <a:cxn ang="0">
                  <a:pos x="11" y="55"/>
                </a:cxn>
                <a:cxn ang="0">
                  <a:pos x="10" y="59"/>
                </a:cxn>
                <a:cxn ang="0">
                  <a:pos x="3" y="64"/>
                </a:cxn>
                <a:cxn ang="0">
                  <a:pos x="1" y="66"/>
                </a:cxn>
                <a:cxn ang="0">
                  <a:pos x="1" y="69"/>
                </a:cxn>
                <a:cxn ang="0">
                  <a:pos x="10" y="78"/>
                </a:cxn>
                <a:cxn ang="0">
                  <a:pos x="17" y="79"/>
                </a:cxn>
                <a:cxn ang="0">
                  <a:pos x="30" y="76"/>
                </a:cxn>
                <a:cxn ang="0">
                  <a:pos x="44" y="68"/>
                </a:cxn>
                <a:cxn ang="0">
                  <a:pos x="47" y="65"/>
                </a:cxn>
                <a:cxn ang="0">
                  <a:pos x="54" y="64"/>
                </a:cxn>
                <a:cxn ang="0">
                  <a:pos x="64" y="64"/>
                </a:cxn>
                <a:cxn ang="0">
                  <a:pos x="67" y="61"/>
                </a:cxn>
                <a:cxn ang="0">
                  <a:pos x="68" y="45"/>
                </a:cxn>
                <a:cxn ang="0">
                  <a:pos x="64" y="27"/>
                </a:cxn>
                <a:cxn ang="0">
                  <a:pos x="64" y="24"/>
                </a:cxn>
              </a:cxnLst>
              <a:rect l="0" t="0" r="r" b="b"/>
              <a:pathLst>
                <a:path w="68" h="79">
                  <a:moveTo>
                    <a:pt x="64" y="24"/>
                  </a:moveTo>
                  <a:lnTo>
                    <a:pt x="64" y="24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54" y="15"/>
                  </a:lnTo>
                  <a:lnTo>
                    <a:pt x="51" y="15"/>
                  </a:lnTo>
                  <a:lnTo>
                    <a:pt x="50" y="18"/>
                  </a:lnTo>
                  <a:lnTo>
                    <a:pt x="50" y="21"/>
                  </a:lnTo>
                  <a:lnTo>
                    <a:pt x="50" y="21"/>
                  </a:lnTo>
                  <a:lnTo>
                    <a:pt x="48" y="24"/>
                  </a:lnTo>
                  <a:lnTo>
                    <a:pt x="46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8" y="18"/>
                  </a:lnTo>
                  <a:lnTo>
                    <a:pt x="38" y="15"/>
                  </a:lnTo>
                  <a:lnTo>
                    <a:pt x="43" y="10"/>
                  </a:lnTo>
                  <a:lnTo>
                    <a:pt x="43" y="10"/>
                  </a:lnTo>
                  <a:lnTo>
                    <a:pt x="46" y="7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6" y="1"/>
                  </a:lnTo>
                  <a:lnTo>
                    <a:pt x="46" y="1"/>
                  </a:lnTo>
                  <a:lnTo>
                    <a:pt x="40" y="0"/>
                  </a:lnTo>
                  <a:lnTo>
                    <a:pt x="34" y="0"/>
                  </a:lnTo>
                  <a:lnTo>
                    <a:pt x="31" y="1"/>
                  </a:lnTo>
                  <a:lnTo>
                    <a:pt x="30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30" y="7"/>
                  </a:lnTo>
                  <a:lnTo>
                    <a:pt x="33" y="8"/>
                  </a:lnTo>
                  <a:lnTo>
                    <a:pt x="36" y="10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36" y="14"/>
                  </a:lnTo>
                  <a:lnTo>
                    <a:pt x="33" y="15"/>
                  </a:lnTo>
                  <a:lnTo>
                    <a:pt x="28" y="17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0" y="20"/>
                  </a:lnTo>
                  <a:lnTo>
                    <a:pt x="16" y="18"/>
                  </a:lnTo>
                  <a:lnTo>
                    <a:pt x="11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6" y="20"/>
                  </a:lnTo>
                  <a:lnTo>
                    <a:pt x="4" y="21"/>
                  </a:lnTo>
                  <a:lnTo>
                    <a:pt x="7" y="24"/>
                  </a:lnTo>
                  <a:lnTo>
                    <a:pt x="9" y="27"/>
                  </a:lnTo>
                  <a:lnTo>
                    <a:pt x="9" y="28"/>
                  </a:lnTo>
                  <a:lnTo>
                    <a:pt x="9" y="31"/>
                  </a:lnTo>
                  <a:lnTo>
                    <a:pt x="9" y="31"/>
                  </a:lnTo>
                  <a:lnTo>
                    <a:pt x="7" y="34"/>
                  </a:lnTo>
                  <a:lnTo>
                    <a:pt x="7" y="37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17" y="44"/>
                  </a:lnTo>
                  <a:lnTo>
                    <a:pt x="18" y="45"/>
                  </a:lnTo>
                  <a:lnTo>
                    <a:pt x="16" y="48"/>
                  </a:lnTo>
                  <a:lnTo>
                    <a:pt x="13" y="51"/>
                  </a:lnTo>
                  <a:lnTo>
                    <a:pt x="11" y="54"/>
                  </a:lnTo>
                  <a:lnTo>
                    <a:pt x="11" y="55"/>
                  </a:lnTo>
                  <a:lnTo>
                    <a:pt x="11" y="55"/>
                  </a:lnTo>
                  <a:lnTo>
                    <a:pt x="10" y="59"/>
                  </a:lnTo>
                  <a:lnTo>
                    <a:pt x="7" y="61"/>
                  </a:lnTo>
                  <a:lnTo>
                    <a:pt x="3" y="64"/>
                  </a:lnTo>
                  <a:lnTo>
                    <a:pt x="1" y="66"/>
                  </a:lnTo>
                  <a:lnTo>
                    <a:pt x="1" y="66"/>
                  </a:lnTo>
                  <a:lnTo>
                    <a:pt x="0" y="68"/>
                  </a:lnTo>
                  <a:lnTo>
                    <a:pt x="1" y="69"/>
                  </a:lnTo>
                  <a:lnTo>
                    <a:pt x="4" y="74"/>
                  </a:lnTo>
                  <a:lnTo>
                    <a:pt x="10" y="78"/>
                  </a:lnTo>
                  <a:lnTo>
                    <a:pt x="17" y="79"/>
                  </a:lnTo>
                  <a:lnTo>
                    <a:pt x="17" y="79"/>
                  </a:lnTo>
                  <a:lnTo>
                    <a:pt x="23" y="78"/>
                  </a:lnTo>
                  <a:lnTo>
                    <a:pt x="30" y="76"/>
                  </a:lnTo>
                  <a:lnTo>
                    <a:pt x="37" y="72"/>
                  </a:lnTo>
                  <a:lnTo>
                    <a:pt x="44" y="68"/>
                  </a:lnTo>
                  <a:lnTo>
                    <a:pt x="44" y="68"/>
                  </a:lnTo>
                  <a:lnTo>
                    <a:pt x="47" y="65"/>
                  </a:lnTo>
                  <a:lnTo>
                    <a:pt x="50" y="64"/>
                  </a:lnTo>
                  <a:lnTo>
                    <a:pt x="54" y="64"/>
                  </a:lnTo>
                  <a:lnTo>
                    <a:pt x="58" y="65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7" y="61"/>
                  </a:lnTo>
                  <a:lnTo>
                    <a:pt x="67" y="56"/>
                  </a:lnTo>
                  <a:lnTo>
                    <a:pt x="68" y="45"/>
                  </a:lnTo>
                  <a:lnTo>
                    <a:pt x="67" y="34"/>
                  </a:lnTo>
                  <a:lnTo>
                    <a:pt x="64" y="27"/>
                  </a:lnTo>
                  <a:lnTo>
                    <a:pt x="64" y="27"/>
                  </a:lnTo>
                  <a:lnTo>
                    <a:pt x="64" y="24"/>
                  </a:lnTo>
                  <a:lnTo>
                    <a:pt x="64" y="2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47" name="Freeform 319">
              <a:extLst>
                <a:ext uri="{FF2B5EF4-FFF2-40B4-BE49-F238E27FC236}">
                  <a16:creationId xmlns="" xmlns:a16="http://schemas.microsoft.com/office/drawing/2014/main" id="{DC41BFF6-1679-3549-B3FE-CE80726CC1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00513" y="2366963"/>
              <a:ext cx="250825" cy="319088"/>
            </a:xfrm>
            <a:custGeom>
              <a:avLst/>
              <a:gdLst/>
              <a:ahLst/>
              <a:cxnLst>
                <a:cxn ang="0">
                  <a:pos x="15" y="89"/>
                </a:cxn>
                <a:cxn ang="0">
                  <a:pos x="0" y="104"/>
                </a:cxn>
                <a:cxn ang="0">
                  <a:pos x="12" y="110"/>
                </a:cxn>
                <a:cxn ang="0">
                  <a:pos x="20" y="107"/>
                </a:cxn>
                <a:cxn ang="0">
                  <a:pos x="39" y="104"/>
                </a:cxn>
                <a:cxn ang="0">
                  <a:pos x="29" y="87"/>
                </a:cxn>
                <a:cxn ang="0">
                  <a:pos x="151" y="137"/>
                </a:cxn>
                <a:cxn ang="0">
                  <a:pos x="138" y="140"/>
                </a:cxn>
                <a:cxn ang="0">
                  <a:pos x="134" y="128"/>
                </a:cxn>
                <a:cxn ang="0">
                  <a:pos x="128" y="118"/>
                </a:cxn>
                <a:cxn ang="0">
                  <a:pos x="117" y="100"/>
                </a:cxn>
                <a:cxn ang="0">
                  <a:pos x="106" y="80"/>
                </a:cxn>
                <a:cxn ang="0">
                  <a:pos x="91" y="69"/>
                </a:cxn>
                <a:cxn ang="0">
                  <a:pos x="83" y="63"/>
                </a:cxn>
                <a:cxn ang="0">
                  <a:pos x="99" y="32"/>
                </a:cxn>
                <a:cxn ang="0">
                  <a:pos x="69" y="30"/>
                </a:cxn>
                <a:cxn ang="0">
                  <a:pos x="64" y="25"/>
                </a:cxn>
                <a:cxn ang="0">
                  <a:pos x="76" y="9"/>
                </a:cxn>
                <a:cxn ang="0">
                  <a:pos x="74" y="3"/>
                </a:cxn>
                <a:cxn ang="0">
                  <a:pos x="54" y="9"/>
                </a:cxn>
                <a:cxn ang="0">
                  <a:pos x="44" y="22"/>
                </a:cxn>
                <a:cxn ang="0">
                  <a:pos x="37" y="33"/>
                </a:cxn>
                <a:cxn ang="0">
                  <a:pos x="29" y="33"/>
                </a:cxn>
                <a:cxn ang="0">
                  <a:pos x="25" y="40"/>
                </a:cxn>
                <a:cxn ang="0">
                  <a:pos x="35" y="47"/>
                </a:cxn>
                <a:cxn ang="0">
                  <a:pos x="32" y="60"/>
                </a:cxn>
                <a:cxn ang="0">
                  <a:pos x="36" y="66"/>
                </a:cxn>
                <a:cxn ang="0">
                  <a:pos x="25" y="74"/>
                </a:cxn>
                <a:cxn ang="0">
                  <a:pos x="36" y="70"/>
                </a:cxn>
                <a:cxn ang="0">
                  <a:pos x="44" y="79"/>
                </a:cxn>
                <a:cxn ang="0">
                  <a:pos x="52" y="67"/>
                </a:cxn>
                <a:cxn ang="0">
                  <a:pos x="53" y="80"/>
                </a:cxn>
                <a:cxn ang="0">
                  <a:pos x="47" y="96"/>
                </a:cxn>
                <a:cxn ang="0">
                  <a:pos x="70" y="91"/>
                </a:cxn>
                <a:cxn ang="0">
                  <a:pos x="72" y="100"/>
                </a:cxn>
                <a:cxn ang="0">
                  <a:pos x="81" y="110"/>
                </a:cxn>
                <a:cxn ang="0">
                  <a:pos x="80" y="127"/>
                </a:cxn>
                <a:cxn ang="0">
                  <a:pos x="63" y="127"/>
                </a:cxn>
                <a:cxn ang="0">
                  <a:pos x="57" y="133"/>
                </a:cxn>
                <a:cxn ang="0">
                  <a:pos x="59" y="143"/>
                </a:cxn>
                <a:cxn ang="0">
                  <a:pos x="53" y="155"/>
                </a:cxn>
                <a:cxn ang="0">
                  <a:pos x="46" y="163"/>
                </a:cxn>
                <a:cxn ang="0">
                  <a:pos x="57" y="164"/>
                </a:cxn>
                <a:cxn ang="0">
                  <a:pos x="76" y="170"/>
                </a:cxn>
                <a:cxn ang="0">
                  <a:pos x="81" y="173"/>
                </a:cxn>
                <a:cxn ang="0">
                  <a:pos x="63" y="175"/>
                </a:cxn>
                <a:cxn ang="0">
                  <a:pos x="43" y="200"/>
                </a:cxn>
                <a:cxn ang="0">
                  <a:pos x="59" y="192"/>
                </a:cxn>
                <a:cxn ang="0">
                  <a:pos x="70" y="192"/>
                </a:cxn>
                <a:cxn ang="0">
                  <a:pos x="81" y="187"/>
                </a:cxn>
                <a:cxn ang="0">
                  <a:pos x="99" y="184"/>
                </a:cxn>
                <a:cxn ang="0">
                  <a:pos x="118" y="184"/>
                </a:cxn>
                <a:cxn ang="0">
                  <a:pos x="151" y="174"/>
                </a:cxn>
                <a:cxn ang="0">
                  <a:pos x="141" y="168"/>
                </a:cxn>
                <a:cxn ang="0">
                  <a:pos x="158" y="145"/>
                </a:cxn>
              </a:cxnLst>
              <a:rect l="0" t="0" r="r" b="b"/>
              <a:pathLst>
                <a:path w="158" h="201">
                  <a:moveTo>
                    <a:pt x="29" y="87"/>
                  </a:moveTo>
                  <a:lnTo>
                    <a:pt x="29" y="87"/>
                  </a:lnTo>
                  <a:lnTo>
                    <a:pt x="27" y="86"/>
                  </a:lnTo>
                  <a:lnTo>
                    <a:pt x="25" y="84"/>
                  </a:lnTo>
                  <a:lnTo>
                    <a:pt x="19" y="86"/>
                  </a:lnTo>
                  <a:lnTo>
                    <a:pt x="15" y="89"/>
                  </a:lnTo>
                  <a:lnTo>
                    <a:pt x="9" y="90"/>
                  </a:lnTo>
                  <a:lnTo>
                    <a:pt x="9" y="90"/>
                  </a:lnTo>
                  <a:lnTo>
                    <a:pt x="8" y="96"/>
                  </a:lnTo>
                  <a:lnTo>
                    <a:pt x="5" y="99"/>
                  </a:lnTo>
                  <a:lnTo>
                    <a:pt x="5" y="99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8" y="111"/>
                  </a:lnTo>
                  <a:lnTo>
                    <a:pt x="10" y="113"/>
                  </a:lnTo>
                  <a:lnTo>
                    <a:pt x="12" y="110"/>
                  </a:lnTo>
                  <a:lnTo>
                    <a:pt x="12" y="110"/>
                  </a:lnTo>
                  <a:lnTo>
                    <a:pt x="12" y="107"/>
                  </a:lnTo>
                  <a:lnTo>
                    <a:pt x="13" y="104"/>
                  </a:lnTo>
                  <a:lnTo>
                    <a:pt x="16" y="104"/>
                  </a:lnTo>
                  <a:lnTo>
                    <a:pt x="20" y="107"/>
                  </a:lnTo>
                  <a:lnTo>
                    <a:pt x="20" y="107"/>
                  </a:lnTo>
                  <a:lnTo>
                    <a:pt x="26" y="113"/>
                  </a:lnTo>
                  <a:lnTo>
                    <a:pt x="26" y="113"/>
                  </a:lnTo>
                  <a:lnTo>
                    <a:pt x="27" y="110"/>
                  </a:lnTo>
                  <a:lnTo>
                    <a:pt x="30" y="109"/>
                  </a:lnTo>
                  <a:lnTo>
                    <a:pt x="35" y="107"/>
                  </a:lnTo>
                  <a:lnTo>
                    <a:pt x="39" y="104"/>
                  </a:lnTo>
                  <a:lnTo>
                    <a:pt x="39" y="104"/>
                  </a:lnTo>
                  <a:lnTo>
                    <a:pt x="39" y="103"/>
                  </a:lnTo>
                  <a:lnTo>
                    <a:pt x="40" y="101"/>
                  </a:lnTo>
                  <a:lnTo>
                    <a:pt x="37" y="97"/>
                  </a:lnTo>
                  <a:lnTo>
                    <a:pt x="35" y="91"/>
                  </a:lnTo>
                  <a:lnTo>
                    <a:pt x="29" y="87"/>
                  </a:lnTo>
                  <a:lnTo>
                    <a:pt x="29" y="87"/>
                  </a:lnTo>
                  <a:close/>
                  <a:moveTo>
                    <a:pt x="158" y="145"/>
                  </a:moveTo>
                  <a:lnTo>
                    <a:pt x="158" y="145"/>
                  </a:lnTo>
                  <a:lnTo>
                    <a:pt x="158" y="143"/>
                  </a:lnTo>
                  <a:lnTo>
                    <a:pt x="157" y="141"/>
                  </a:lnTo>
                  <a:lnTo>
                    <a:pt x="151" y="137"/>
                  </a:lnTo>
                  <a:lnTo>
                    <a:pt x="145" y="136"/>
                  </a:lnTo>
                  <a:lnTo>
                    <a:pt x="143" y="137"/>
                  </a:lnTo>
                  <a:lnTo>
                    <a:pt x="143" y="137"/>
                  </a:lnTo>
                  <a:lnTo>
                    <a:pt x="143" y="137"/>
                  </a:lnTo>
                  <a:lnTo>
                    <a:pt x="140" y="140"/>
                  </a:lnTo>
                  <a:lnTo>
                    <a:pt x="138" y="140"/>
                  </a:lnTo>
                  <a:lnTo>
                    <a:pt x="136" y="138"/>
                  </a:lnTo>
                  <a:lnTo>
                    <a:pt x="134" y="137"/>
                  </a:lnTo>
                  <a:lnTo>
                    <a:pt x="134" y="137"/>
                  </a:lnTo>
                  <a:lnTo>
                    <a:pt x="133" y="133"/>
                  </a:lnTo>
                  <a:lnTo>
                    <a:pt x="134" y="131"/>
                  </a:lnTo>
                  <a:lnTo>
                    <a:pt x="134" y="128"/>
                  </a:lnTo>
                  <a:lnTo>
                    <a:pt x="134" y="127"/>
                  </a:lnTo>
                  <a:lnTo>
                    <a:pt x="134" y="127"/>
                  </a:lnTo>
                  <a:lnTo>
                    <a:pt x="131" y="127"/>
                  </a:lnTo>
                  <a:lnTo>
                    <a:pt x="130" y="124"/>
                  </a:lnTo>
                  <a:lnTo>
                    <a:pt x="128" y="121"/>
                  </a:lnTo>
                  <a:lnTo>
                    <a:pt x="128" y="118"/>
                  </a:lnTo>
                  <a:lnTo>
                    <a:pt x="128" y="118"/>
                  </a:lnTo>
                  <a:lnTo>
                    <a:pt x="128" y="116"/>
                  </a:lnTo>
                  <a:lnTo>
                    <a:pt x="126" y="109"/>
                  </a:lnTo>
                  <a:lnTo>
                    <a:pt x="121" y="103"/>
                  </a:lnTo>
                  <a:lnTo>
                    <a:pt x="120" y="100"/>
                  </a:lnTo>
                  <a:lnTo>
                    <a:pt x="117" y="100"/>
                  </a:lnTo>
                  <a:lnTo>
                    <a:pt x="117" y="100"/>
                  </a:lnTo>
                  <a:lnTo>
                    <a:pt x="114" y="99"/>
                  </a:lnTo>
                  <a:lnTo>
                    <a:pt x="111" y="96"/>
                  </a:lnTo>
                  <a:lnTo>
                    <a:pt x="109" y="91"/>
                  </a:lnTo>
                  <a:lnTo>
                    <a:pt x="106" y="80"/>
                  </a:lnTo>
                  <a:lnTo>
                    <a:pt x="106" y="80"/>
                  </a:lnTo>
                  <a:lnTo>
                    <a:pt x="104" y="77"/>
                  </a:lnTo>
                  <a:lnTo>
                    <a:pt x="101" y="76"/>
                  </a:lnTo>
                  <a:lnTo>
                    <a:pt x="99" y="74"/>
                  </a:lnTo>
                  <a:lnTo>
                    <a:pt x="96" y="72"/>
                  </a:lnTo>
                  <a:lnTo>
                    <a:pt x="96" y="72"/>
                  </a:lnTo>
                  <a:lnTo>
                    <a:pt x="91" y="69"/>
                  </a:lnTo>
                  <a:lnTo>
                    <a:pt x="87" y="69"/>
                  </a:lnTo>
                  <a:lnTo>
                    <a:pt x="81" y="70"/>
                  </a:lnTo>
                  <a:lnTo>
                    <a:pt x="81" y="70"/>
                  </a:lnTo>
                  <a:lnTo>
                    <a:pt x="80" y="69"/>
                  </a:lnTo>
                  <a:lnTo>
                    <a:pt x="80" y="66"/>
                  </a:lnTo>
                  <a:lnTo>
                    <a:pt x="83" y="63"/>
                  </a:lnTo>
                  <a:lnTo>
                    <a:pt x="87" y="59"/>
                  </a:lnTo>
                  <a:lnTo>
                    <a:pt x="87" y="59"/>
                  </a:lnTo>
                  <a:lnTo>
                    <a:pt x="91" y="53"/>
                  </a:lnTo>
                  <a:lnTo>
                    <a:pt x="94" y="44"/>
                  </a:lnTo>
                  <a:lnTo>
                    <a:pt x="97" y="36"/>
                  </a:lnTo>
                  <a:lnTo>
                    <a:pt x="99" y="32"/>
                  </a:lnTo>
                  <a:lnTo>
                    <a:pt x="99" y="32"/>
                  </a:lnTo>
                  <a:lnTo>
                    <a:pt x="97" y="30"/>
                  </a:lnTo>
                  <a:lnTo>
                    <a:pt x="94" y="29"/>
                  </a:lnTo>
                  <a:lnTo>
                    <a:pt x="86" y="27"/>
                  </a:lnTo>
                  <a:lnTo>
                    <a:pt x="76" y="29"/>
                  </a:lnTo>
                  <a:lnTo>
                    <a:pt x="69" y="30"/>
                  </a:lnTo>
                  <a:lnTo>
                    <a:pt x="69" y="30"/>
                  </a:lnTo>
                  <a:lnTo>
                    <a:pt x="66" y="30"/>
                  </a:lnTo>
                  <a:lnTo>
                    <a:pt x="63" y="29"/>
                  </a:lnTo>
                  <a:lnTo>
                    <a:pt x="62" y="26"/>
                  </a:lnTo>
                  <a:lnTo>
                    <a:pt x="64" y="25"/>
                  </a:lnTo>
                  <a:lnTo>
                    <a:pt x="64" y="25"/>
                  </a:lnTo>
                  <a:lnTo>
                    <a:pt x="67" y="22"/>
                  </a:lnTo>
                  <a:lnTo>
                    <a:pt x="72" y="19"/>
                  </a:lnTo>
                  <a:lnTo>
                    <a:pt x="74" y="15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76" y="9"/>
                  </a:lnTo>
                  <a:lnTo>
                    <a:pt x="79" y="6"/>
                  </a:lnTo>
                  <a:lnTo>
                    <a:pt x="79" y="5"/>
                  </a:lnTo>
                  <a:lnTo>
                    <a:pt x="79" y="2"/>
                  </a:lnTo>
                  <a:lnTo>
                    <a:pt x="79" y="2"/>
                  </a:lnTo>
                  <a:lnTo>
                    <a:pt x="76" y="0"/>
                  </a:lnTo>
                  <a:lnTo>
                    <a:pt x="74" y="3"/>
                  </a:lnTo>
                  <a:lnTo>
                    <a:pt x="73" y="6"/>
                  </a:lnTo>
                  <a:lnTo>
                    <a:pt x="72" y="8"/>
                  </a:lnTo>
                  <a:lnTo>
                    <a:pt x="72" y="8"/>
                  </a:lnTo>
                  <a:lnTo>
                    <a:pt x="69" y="9"/>
                  </a:lnTo>
                  <a:lnTo>
                    <a:pt x="64" y="10"/>
                  </a:lnTo>
                  <a:lnTo>
                    <a:pt x="54" y="9"/>
                  </a:lnTo>
                  <a:lnTo>
                    <a:pt x="54" y="9"/>
                  </a:lnTo>
                  <a:lnTo>
                    <a:pt x="52" y="9"/>
                  </a:lnTo>
                  <a:lnTo>
                    <a:pt x="49" y="9"/>
                  </a:lnTo>
                  <a:lnTo>
                    <a:pt x="46" y="13"/>
                  </a:lnTo>
                  <a:lnTo>
                    <a:pt x="44" y="17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3" y="25"/>
                  </a:lnTo>
                  <a:lnTo>
                    <a:pt x="40" y="27"/>
                  </a:lnTo>
                  <a:lnTo>
                    <a:pt x="37" y="30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7" y="36"/>
                  </a:lnTo>
                  <a:lnTo>
                    <a:pt x="36" y="37"/>
                  </a:lnTo>
                  <a:lnTo>
                    <a:pt x="35" y="37"/>
                  </a:lnTo>
                  <a:lnTo>
                    <a:pt x="33" y="37"/>
                  </a:lnTo>
                  <a:lnTo>
                    <a:pt x="33" y="37"/>
                  </a:lnTo>
                  <a:lnTo>
                    <a:pt x="29" y="33"/>
                  </a:lnTo>
                  <a:lnTo>
                    <a:pt x="26" y="32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2" y="35"/>
                  </a:lnTo>
                  <a:lnTo>
                    <a:pt x="22" y="37"/>
                  </a:lnTo>
                  <a:lnTo>
                    <a:pt x="25" y="40"/>
                  </a:lnTo>
                  <a:lnTo>
                    <a:pt x="29" y="42"/>
                  </a:lnTo>
                  <a:lnTo>
                    <a:pt x="35" y="43"/>
                  </a:lnTo>
                  <a:lnTo>
                    <a:pt x="35" y="43"/>
                  </a:lnTo>
                  <a:lnTo>
                    <a:pt x="36" y="43"/>
                  </a:lnTo>
                  <a:lnTo>
                    <a:pt x="36" y="44"/>
                  </a:lnTo>
                  <a:lnTo>
                    <a:pt x="35" y="47"/>
                  </a:lnTo>
                  <a:lnTo>
                    <a:pt x="30" y="50"/>
                  </a:lnTo>
                  <a:lnTo>
                    <a:pt x="29" y="54"/>
                  </a:lnTo>
                  <a:lnTo>
                    <a:pt x="29" y="54"/>
                  </a:lnTo>
                  <a:lnTo>
                    <a:pt x="29" y="57"/>
                  </a:lnTo>
                  <a:lnTo>
                    <a:pt x="29" y="59"/>
                  </a:lnTo>
                  <a:lnTo>
                    <a:pt x="32" y="6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37" y="63"/>
                  </a:lnTo>
                  <a:lnTo>
                    <a:pt x="37" y="63"/>
                  </a:lnTo>
                  <a:lnTo>
                    <a:pt x="37" y="66"/>
                  </a:lnTo>
                  <a:lnTo>
                    <a:pt x="36" y="66"/>
                  </a:lnTo>
                  <a:lnTo>
                    <a:pt x="30" y="69"/>
                  </a:lnTo>
                  <a:lnTo>
                    <a:pt x="26" y="70"/>
                  </a:lnTo>
                  <a:lnTo>
                    <a:pt x="25" y="72"/>
                  </a:lnTo>
                  <a:lnTo>
                    <a:pt x="25" y="73"/>
                  </a:lnTo>
                  <a:lnTo>
                    <a:pt x="25" y="73"/>
                  </a:lnTo>
                  <a:lnTo>
                    <a:pt x="25" y="74"/>
                  </a:lnTo>
                  <a:lnTo>
                    <a:pt x="25" y="74"/>
                  </a:lnTo>
                  <a:lnTo>
                    <a:pt x="29" y="74"/>
                  </a:lnTo>
                  <a:lnTo>
                    <a:pt x="36" y="70"/>
                  </a:lnTo>
                  <a:lnTo>
                    <a:pt x="36" y="70"/>
                  </a:lnTo>
                  <a:lnTo>
                    <a:pt x="36" y="70"/>
                  </a:lnTo>
                  <a:lnTo>
                    <a:pt x="36" y="70"/>
                  </a:lnTo>
                  <a:lnTo>
                    <a:pt x="37" y="74"/>
                  </a:lnTo>
                  <a:lnTo>
                    <a:pt x="37" y="79"/>
                  </a:lnTo>
                  <a:lnTo>
                    <a:pt x="39" y="79"/>
                  </a:lnTo>
                  <a:lnTo>
                    <a:pt x="42" y="79"/>
                  </a:lnTo>
                  <a:lnTo>
                    <a:pt x="42" y="79"/>
                  </a:lnTo>
                  <a:lnTo>
                    <a:pt x="44" y="79"/>
                  </a:lnTo>
                  <a:lnTo>
                    <a:pt x="46" y="77"/>
                  </a:lnTo>
                  <a:lnTo>
                    <a:pt x="49" y="72"/>
                  </a:lnTo>
                  <a:lnTo>
                    <a:pt x="50" y="69"/>
                  </a:lnTo>
                  <a:lnTo>
                    <a:pt x="50" y="67"/>
                  </a:lnTo>
                  <a:lnTo>
                    <a:pt x="52" y="67"/>
                  </a:lnTo>
                  <a:lnTo>
                    <a:pt x="52" y="67"/>
                  </a:lnTo>
                  <a:lnTo>
                    <a:pt x="52" y="67"/>
                  </a:lnTo>
                  <a:lnTo>
                    <a:pt x="52" y="70"/>
                  </a:lnTo>
                  <a:lnTo>
                    <a:pt x="52" y="74"/>
                  </a:lnTo>
                  <a:lnTo>
                    <a:pt x="53" y="77"/>
                  </a:lnTo>
                  <a:lnTo>
                    <a:pt x="53" y="77"/>
                  </a:lnTo>
                  <a:lnTo>
                    <a:pt x="53" y="80"/>
                  </a:lnTo>
                  <a:lnTo>
                    <a:pt x="53" y="81"/>
                  </a:lnTo>
                  <a:lnTo>
                    <a:pt x="50" y="86"/>
                  </a:lnTo>
                  <a:lnTo>
                    <a:pt x="47" y="90"/>
                  </a:lnTo>
                  <a:lnTo>
                    <a:pt x="47" y="94"/>
                  </a:lnTo>
                  <a:lnTo>
                    <a:pt x="47" y="94"/>
                  </a:lnTo>
                  <a:lnTo>
                    <a:pt x="47" y="96"/>
                  </a:lnTo>
                  <a:lnTo>
                    <a:pt x="50" y="96"/>
                  </a:lnTo>
                  <a:lnTo>
                    <a:pt x="56" y="96"/>
                  </a:lnTo>
                  <a:lnTo>
                    <a:pt x="64" y="96"/>
                  </a:lnTo>
                  <a:lnTo>
                    <a:pt x="67" y="94"/>
                  </a:lnTo>
                  <a:lnTo>
                    <a:pt x="70" y="91"/>
                  </a:lnTo>
                  <a:lnTo>
                    <a:pt x="70" y="91"/>
                  </a:lnTo>
                  <a:lnTo>
                    <a:pt x="73" y="90"/>
                  </a:lnTo>
                  <a:lnTo>
                    <a:pt x="76" y="90"/>
                  </a:lnTo>
                  <a:lnTo>
                    <a:pt x="76" y="93"/>
                  </a:lnTo>
                  <a:lnTo>
                    <a:pt x="74" y="97"/>
                  </a:lnTo>
                  <a:lnTo>
                    <a:pt x="74" y="97"/>
                  </a:lnTo>
                  <a:lnTo>
                    <a:pt x="72" y="100"/>
                  </a:lnTo>
                  <a:lnTo>
                    <a:pt x="72" y="103"/>
                  </a:lnTo>
                  <a:lnTo>
                    <a:pt x="73" y="104"/>
                  </a:lnTo>
                  <a:lnTo>
                    <a:pt x="77" y="107"/>
                  </a:lnTo>
                  <a:lnTo>
                    <a:pt x="77" y="107"/>
                  </a:lnTo>
                  <a:lnTo>
                    <a:pt x="81" y="109"/>
                  </a:lnTo>
                  <a:lnTo>
                    <a:pt x="81" y="110"/>
                  </a:lnTo>
                  <a:lnTo>
                    <a:pt x="81" y="113"/>
                  </a:lnTo>
                  <a:lnTo>
                    <a:pt x="81" y="113"/>
                  </a:lnTo>
                  <a:lnTo>
                    <a:pt x="80" y="116"/>
                  </a:lnTo>
                  <a:lnTo>
                    <a:pt x="80" y="120"/>
                  </a:lnTo>
                  <a:lnTo>
                    <a:pt x="80" y="127"/>
                  </a:lnTo>
                  <a:lnTo>
                    <a:pt x="80" y="127"/>
                  </a:lnTo>
                  <a:lnTo>
                    <a:pt x="79" y="128"/>
                  </a:lnTo>
                  <a:lnTo>
                    <a:pt x="76" y="128"/>
                  </a:lnTo>
                  <a:lnTo>
                    <a:pt x="72" y="130"/>
                  </a:lnTo>
                  <a:lnTo>
                    <a:pt x="66" y="128"/>
                  </a:lnTo>
                  <a:lnTo>
                    <a:pt x="63" y="127"/>
                  </a:lnTo>
                  <a:lnTo>
                    <a:pt x="63" y="127"/>
                  </a:lnTo>
                  <a:lnTo>
                    <a:pt x="62" y="127"/>
                  </a:lnTo>
                  <a:lnTo>
                    <a:pt x="60" y="127"/>
                  </a:lnTo>
                  <a:lnTo>
                    <a:pt x="59" y="128"/>
                  </a:lnTo>
                  <a:lnTo>
                    <a:pt x="59" y="130"/>
                  </a:lnTo>
                  <a:lnTo>
                    <a:pt x="59" y="130"/>
                  </a:lnTo>
                  <a:lnTo>
                    <a:pt x="57" y="133"/>
                  </a:lnTo>
                  <a:lnTo>
                    <a:pt x="56" y="136"/>
                  </a:lnTo>
                  <a:lnTo>
                    <a:pt x="54" y="138"/>
                  </a:lnTo>
                  <a:lnTo>
                    <a:pt x="53" y="140"/>
                  </a:lnTo>
                  <a:lnTo>
                    <a:pt x="53" y="140"/>
                  </a:lnTo>
                  <a:lnTo>
                    <a:pt x="54" y="141"/>
                  </a:lnTo>
                  <a:lnTo>
                    <a:pt x="59" y="143"/>
                  </a:lnTo>
                  <a:lnTo>
                    <a:pt x="62" y="144"/>
                  </a:lnTo>
                  <a:lnTo>
                    <a:pt x="63" y="147"/>
                  </a:lnTo>
                  <a:lnTo>
                    <a:pt x="63" y="147"/>
                  </a:lnTo>
                  <a:lnTo>
                    <a:pt x="62" y="150"/>
                  </a:lnTo>
                  <a:lnTo>
                    <a:pt x="59" y="153"/>
                  </a:lnTo>
                  <a:lnTo>
                    <a:pt x="53" y="155"/>
                  </a:lnTo>
                  <a:lnTo>
                    <a:pt x="47" y="157"/>
                  </a:lnTo>
                  <a:lnTo>
                    <a:pt x="47" y="157"/>
                  </a:lnTo>
                  <a:lnTo>
                    <a:pt x="44" y="158"/>
                  </a:lnTo>
                  <a:lnTo>
                    <a:pt x="44" y="160"/>
                  </a:lnTo>
                  <a:lnTo>
                    <a:pt x="44" y="161"/>
                  </a:lnTo>
                  <a:lnTo>
                    <a:pt x="46" y="163"/>
                  </a:lnTo>
                  <a:lnTo>
                    <a:pt x="50" y="164"/>
                  </a:lnTo>
                  <a:lnTo>
                    <a:pt x="52" y="164"/>
                  </a:lnTo>
                  <a:lnTo>
                    <a:pt x="53" y="164"/>
                  </a:lnTo>
                  <a:lnTo>
                    <a:pt x="53" y="164"/>
                  </a:lnTo>
                  <a:lnTo>
                    <a:pt x="56" y="163"/>
                  </a:lnTo>
                  <a:lnTo>
                    <a:pt x="57" y="164"/>
                  </a:lnTo>
                  <a:lnTo>
                    <a:pt x="60" y="165"/>
                  </a:lnTo>
                  <a:lnTo>
                    <a:pt x="63" y="165"/>
                  </a:lnTo>
                  <a:lnTo>
                    <a:pt x="63" y="165"/>
                  </a:lnTo>
                  <a:lnTo>
                    <a:pt x="67" y="167"/>
                  </a:lnTo>
                  <a:lnTo>
                    <a:pt x="72" y="168"/>
                  </a:lnTo>
                  <a:lnTo>
                    <a:pt x="76" y="170"/>
                  </a:lnTo>
                  <a:lnTo>
                    <a:pt x="80" y="168"/>
                  </a:lnTo>
                  <a:lnTo>
                    <a:pt x="80" y="168"/>
                  </a:lnTo>
                  <a:lnTo>
                    <a:pt x="84" y="167"/>
                  </a:lnTo>
                  <a:lnTo>
                    <a:pt x="86" y="168"/>
                  </a:lnTo>
                  <a:lnTo>
                    <a:pt x="84" y="170"/>
                  </a:lnTo>
                  <a:lnTo>
                    <a:pt x="81" y="173"/>
                  </a:lnTo>
                  <a:lnTo>
                    <a:pt x="81" y="173"/>
                  </a:lnTo>
                  <a:lnTo>
                    <a:pt x="77" y="174"/>
                  </a:lnTo>
                  <a:lnTo>
                    <a:pt x="72" y="174"/>
                  </a:lnTo>
                  <a:lnTo>
                    <a:pt x="67" y="174"/>
                  </a:lnTo>
                  <a:lnTo>
                    <a:pt x="63" y="175"/>
                  </a:lnTo>
                  <a:lnTo>
                    <a:pt x="63" y="175"/>
                  </a:lnTo>
                  <a:lnTo>
                    <a:pt x="57" y="180"/>
                  </a:lnTo>
                  <a:lnTo>
                    <a:pt x="50" y="187"/>
                  </a:lnTo>
                  <a:lnTo>
                    <a:pt x="44" y="194"/>
                  </a:lnTo>
                  <a:lnTo>
                    <a:pt x="43" y="198"/>
                  </a:lnTo>
                  <a:lnTo>
                    <a:pt x="43" y="200"/>
                  </a:lnTo>
                  <a:lnTo>
                    <a:pt x="43" y="200"/>
                  </a:lnTo>
                  <a:lnTo>
                    <a:pt x="44" y="201"/>
                  </a:lnTo>
                  <a:lnTo>
                    <a:pt x="47" y="198"/>
                  </a:lnTo>
                  <a:lnTo>
                    <a:pt x="50" y="195"/>
                  </a:lnTo>
                  <a:lnTo>
                    <a:pt x="54" y="194"/>
                  </a:lnTo>
                  <a:lnTo>
                    <a:pt x="54" y="194"/>
                  </a:lnTo>
                  <a:lnTo>
                    <a:pt x="59" y="192"/>
                  </a:lnTo>
                  <a:lnTo>
                    <a:pt x="62" y="194"/>
                  </a:lnTo>
                  <a:lnTo>
                    <a:pt x="64" y="195"/>
                  </a:lnTo>
                  <a:lnTo>
                    <a:pt x="67" y="195"/>
                  </a:lnTo>
                  <a:lnTo>
                    <a:pt x="67" y="195"/>
                  </a:lnTo>
                  <a:lnTo>
                    <a:pt x="69" y="195"/>
                  </a:lnTo>
                  <a:lnTo>
                    <a:pt x="70" y="192"/>
                  </a:lnTo>
                  <a:lnTo>
                    <a:pt x="72" y="190"/>
                  </a:lnTo>
                  <a:lnTo>
                    <a:pt x="74" y="188"/>
                  </a:lnTo>
                  <a:lnTo>
                    <a:pt x="74" y="188"/>
                  </a:lnTo>
                  <a:lnTo>
                    <a:pt x="76" y="188"/>
                  </a:lnTo>
                  <a:lnTo>
                    <a:pt x="79" y="188"/>
                  </a:lnTo>
                  <a:lnTo>
                    <a:pt x="81" y="187"/>
                  </a:lnTo>
                  <a:lnTo>
                    <a:pt x="86" y="187"/>
                  </a:lnTo>
                  <a:lnTo>
                    <a:pt x="86" y="187"/>
                  </a:lnTo>
                  <a:lnTo>
                    <a:pt x="90" y="187"/>
                  </a:lnTo>
                  <a:lnTo>
                    <a:pt x="93" y="187"/>
                  </a:lnTo>
                  <a:lnTo>
                    <a:pt x="99" y="184"/>
                  </a:lnTo>
                  <a:lnTo>
                    <a:pt x="99" y="184"/>
                  </a:lnTo>
                  <a:lnTo>
                    <a:pt x="101" y="182"/>
                  </a:lnTo>
                  <a:lnTo>
                    <a:pt x="104" y="184"/>
                  </a:lnTo>
                  <a:lnTo>
                    <a:pt x="109" y="187"/>
                  </a:lnTo>
                  <a:lnTo>
                    <a:pt x="111" y="187"/>
                  </a:lnTo>
                  <a:lnTo>
                    <a:pt x="111" y="187"/>
                  </a:lnTo>
                  <a:lnTo>
                    <a:pt x="118" y="184"/>
                  </a:lnTo>
                  <a:lnTo>
                    <a:pt x="128" y="182"/>
                  </a:lnTo>
                  <a:lnTo>
                    <a:pt x="128" y="182"/>
                  </a:lnTo>
                  <a:lnTo>
                    <a:pt x="134" y="182"/>
                  </a:lnTo>
                  <a:lnTo>
                    <a:pt x="141" y="180"/>
                  </a:lnTo>
                  <a:lnTo>
                    <a:pt x="151" y="174"/>
                  </a:lnTo>
                  <a:lnTo>
                    <a:pt x="151" y="174"/>
                  </a:lnTo>
                  <a:lnTo>
                    <a:pt x="153" y="171"/>
                  </a:lnTo>
                  <a:lnTo>
                    <a:pt x="151" y="171"/>
                  </a:lnTo>
                  <a:lnTo>
                    <a:pt x="144" y="171"/>
                  </a:lnTo>
                  <a:lnTo>
                    <a:pt x="144" y="171"/>
                  </a:lnTo>
                  <a:lnTo>
                    <a:pt x="141" y="170"/>
                  </a:lnTo>
                  <a:lnTo>
                    <a:pt x="141" y="168"/>
                  </a:lnTo>
                  <a:lnTo>
                    <a:pt x="143" y="164"/>
                  </a:lnTo>
                  <a:lnTo>
                    <a:pt x="145" y="161"/>
                  </a:lnTo>
                  <a:lnTo>
                    <a:pt x="145" y="161"/>
                  </a:lnTo>
                  <a:lnTo>
                    <a:pt x="154" y="154"/>
                  </a:lnTo>
                  <a:lnTo>
                    <a:pt x="157" y="150"/>
                  </a:lnTo>
                  <a:lnTo>
                    <a:pt x="158" y="145"/>
                  </a:lnTo>
                  <a:lnTo>
                    <a:pt x="158" y="145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48" name="Freeform 320">
              <a:extLst>
                <a:ext uri="{FF2B5EF4-FFF2-40B4-BE49-F238E27FC236}">
                  <a16:creationId xmlns="" xmlns:a16="http://schemas.microsoft.com/office/drawing/2014/main" id="{E8AE3AD8-7AFB-3945-A26E-E6F3EE0FAB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00513" y="2366963"/>
              <a:ext cx="250825" cy="319088"/>
            </a:xfrm>
            <a:custGeom>
              <a:avLst/>
              <a:gdLst/>
              <a:ahLst/>
              <a:cxnLst>
                <a:cxn ang="0">
                  <a:pos x="15" y="89"/>
                </a:cxn>
                <a:cxn ang="0">
                  <a:pos x="0" y="104"/>
                </a:cxn>
                <a:cxn ang="0">
                  <a:pos x="12" y="110"/>
                </a:cxn>
                <a:cxn ang="0">
                  <a:pos x="20" y="107"/>
                </a:cxn>
                <a:cxn ang="0">
                  <a:pos x="39" y="104"/>
                </a:cxn>
                <a:cxn ang="0">
                  <a:pos x="29" y="87"/>
                </a:cxn>
                <a:cxn ang="0">
                  <a:pos x="151" y="137"/>
                </a:cxn>
                <a:cxn ang="0">
                  <a:pos x="138" y="140"/>
                </a:cxn>
                <a:cxn ang="0">
                  <a:pos x="134" y="128"/>
                </a:cxn>
                <a:cxn ang="0">
                  <a:pos x="128" y="118"/>
                </a:cxn>
                <a:cxn ang="0">
                  <a:pos x="117" y="100"/>
                </a:cxn>
                <a:cxn ang="0">
                  <a:pos x="106" y="80"/>
                </a:cxn>
                <a:cxn ang="0">
                  <a:pos x="91" y="69"/>
                </a:cxn>
                <a:cxn ang="0">
                  <a:pos x="83" y="63"/>
                </a:cxn>
                <a:cxn ang="0">
                  <a:pos x="99" y="32"/>
                </a:cxn>
                <a:cxn ang="0">
                  <a:pos x="69" y="30"/>
                </a:cxn>
                <a:cxn ang="0">
                  <a:pos x="64" y="25"/>
                </a:cxn>
                <a:cxn ang="0">
                  <a:pos x="76" y="9"/>
                </a:cxn>
                <a:cxn ang="0">
                  <a:pos x="74" y="3"/>
                </a:cxn>
                <a:cxn ang="0">
                  <a:pos x="54" y="9"/>
                </a:cxn>
                <a:cxn ang="0">
                  <a:pos x="44" y="22"/>
                </a:cxn>
                <a:cxn ang="0">
                  <a:pos x="37" y="33"/>
                </a:cxn>
                <a:cxn ang="0">
                  <a:pos x="29" y="33"/>
                </a:cxn>
                <a:cxn ang="0">
                  <a:pos x="25" y="40"/>
                </a:cxn>
                <a:cxn ang="0">
                  <a:pos x="35" y="47"/>
                </a:cxn>
                <a:cxn ang="0">
                  <a:pos x="32" y="60"/>
                </a:cxn>
                <a:cxn ang="0">
                  <a:pos x="36" y="66"/>
                </a:cxn>
                <a:cxn ang="0">
                  <a:pos x="25" y="74"/>
                </a:cxn>
                <a:cxn ang="0">
                  <a:pos x="36" y="70"/>
                </a:cxn>
                <a:cxn ang="0">
                  <a:pos x="44" y="79"/>
                </a:cxn>
                <a:cxn ang="0">
                  <a:pos x="52" y="67"/>
                </a:cxn>
                <a:cxn ang="0">
                  <a:pos x="53" y="80"/>
                </a:cxn>
                <a:cxn ang="0">
                  <a:pos x="47" y="96"/>
                </a:cxn>
                <a:cxn ang="0">
                  <a:pos x="70" y="91"/>
                </a:cxn>
                <a:cxn ang="0">
                  <a:pos x="72" y="100"/>
                </a:cxn>
                <a:cxn ang="0">
                  <a:pos x="81" y="110"/>
                </a:cxn>
                <a:cxn ang="0">
                  <a:pos x="80" y="127"/>
                </a:cxn>
                <a:cxn ang="0">
                  <a:pos x="63" y="127"/>
                </a:cxn>
                <a:cxn ang="0">
                  <a:pos x="57" y="133"/>
                </a:cxn>
                <a:cxn ang="0">
                  <a:pos x="59" y="143"/>
                </a:cxn>
                <a:cxn ang="0">
                  <a:pos x="53" y="155"/>
                </a:cxn>
                <a:cxn ang="0">
                  <a:pos x="46" y="163"/>
                </a:cxn>
                <a:cxn ang="0">
                  <a:pos x="57" y="164"/>
                </a:cxn>
                <a:cxn ang="0">
                  <a:pos x="76" y="170"/>
                </a:cxn>
                <a:cxn ang="0">
                  <a:pos x="81" y="173"/>
                </a:cxn>
                <a:cxn ang="0">
                  <a:pos x="63" y="175"/>
                </a:cxn>
                <a:cxn ang="0">
                  <a:pos x="43" y="200"/>
                </a:cxn>
                <a:cxn ang="0">
                  <a:pos x="59" y="192"/>
                </a:cxn>
                <a:cxn ang="0">
                  <a:pos x="70" y="192"/>
                </a:cxn>
                <a:cxn ang="0">
                  <a:pos x="81" y="187"/>
                </a:cxn>
                <a:cxn ang="0">
                  <a:pos x="99" y="184"/>
                </a:cxn>
                <a:cxn ang="0">
                  <a:pos x="118" y="184"/>
                </a:cxn>
                <a:cxn ang="0">
                  <a:pos x="151" y="174"/>
                </a:cxn>
                <a:cxn ang="0">
                  <a:pos x="141" y="168"/>
                </a:cxn>
                <a:cxn ang="0">
                  <a:pos x="158" y="145"/>
                </a:cxn>
              </a:cxnLst>
              <a:rect l="0" t="0" r="r" b="b"/>
              <a:pathLst>
                <a:path w="158" h="201">
                  <a:moveTo>
                    <a:pt x="29" y="87"/>
                  </a:moveTo>
                  <a:lnTo>
                    <a:pt x="29" y="87"/>
                  </a:lnTo>
                  <a:lnTo>
                    <a:pt x="27" y="86"/>
                  </a:lnTo>
                  <a:lnTo>
                    <a:pt x="25" y="84"/>
                  </a:lnTo>
                  <a:lnTo>
                    <a:pt x="19" y="86"/>
                  </a:lnTo>
                  <a:lnTo>
                    <a:pt x="15" y="89"/>
                  </a:lnTo>
                  <a:lnTo>
                    <a:pt x="9" y="90"/>
                  </a:lnTo>
                  <a:lnTo>
                    <a:pt x="9" y="90"/>
                  </a:lnTo>
                  <a:lnTo>
                    <a:pt x="8" y="96"/>
                  </a:lnTo>
                  <a:lnTo>
                    <a:pt x="5" y="99"/>
                  </a:lnTo>
                  <a:lnTo>
                    <a:pt x="5" y="99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8" y="111"/>
                  </a:lnTo>
                  <a:lnTo>
                    <a:pt x="10" y="113"/>
                  </a:lnTo>
                  <a:lnTo>
                    <a:pt x="12" y="110"/>
                  </a:lnTo>
                  <a:lnTo>
                    <a:pt x="12" y="110"/>
                  </a:lnTo>
                  <a:lnTo>
                    <a:pt x="12" y="107"/>
                  </a:lnTo>
                  <a:lnTo>
                    <a:pt x="13" y="104"/>
                  </a:lnTo>
                  <a:lnTo>
                    <a:pt x="16" y="104"/>
                  </a:lnTo>
                  <a:lnTo>
                    <a:pt x="20" y="107"/>
                  </a:lnTo>
                  <a:lnTo>
                    <a:pt x="20" y="107"/>
                  </a:lnTo>
                  <a:lnTo>
                    <a:pt x="26" y="113"/>
                  </a:lnTo>
                  <a:lnTo>
                    <a:pt x="26" y="113"/>
                  </a:lnTo>
                  <a:lnTo>
                    <a:pt x="27" y="110"/>
                  </a:lnTo>
                  <a:lnTo>
                    <a:pt x="30" y="109"/>
                  </a:lnTo>
                  <a:lnTo>
                    <a:pt x="35" y="107"/>
                  </a:lnTo>
                  <a:lnTo>
                    <a:pt x="39" y="104"/>
                  </a:lnTo>
                  <a:lnTo>
                    <a:pt x="39" y="104"/>
                  </a:lnTo>
                  <a:lnTo>
                    <a:pt x="39" y="103"/>
                  </a:lnTo>
                  <a:lnTo>
                    <a:pt x="40" y="101"/>
                  </a:lnTo>
                  <a:lnTo>
                    <a:pt x="37" y="97"/>
                  </a:lnTo>
                  <a:lnTo>
                    <a:pt x="35" y="91"/>
                  </a:lnTo>
                  <a:lnTo>
                    <a:pt x="29" y="87"/>
                  </a:lnTo>
                  <a:lnTo>
                    <a:pt x="29" y="87"/>
                  </a:lnTo>
                  <a:close/>
                  <a:moveTo>
                    <a:pt x="158" y="145"/>
                  </a:moveTo>
                  <a:lnTo>
                    <a:pt x="158" y="145"/>
                  </a:lnTo>
                  <a:lnTo>
                    <a:pt x="158" y="143"/>
                  </a:lnTo>
                  <a:lnTo>
                    <a:pt x="157" y="141"/>
                  </a:lnTo>
                  <a:lnTo>
                    <a:pt x="151" y="137"/>
                  </a:lnTo>
                  <a:lnTo>
                    <a:pt x="145" y="136"/>
                  </a:lnTo>
                  <a:lnTo>
                    <a:pt x="143" y="137"/>
                  </a:lnTo>
                  <a:lnTo>
                    <a:pt x="143" y="137"/>
                  </a:lnTo>
                  <a:lnTo>
                    <a:pt x="143" y="137"/>
                  </a:lnTo>
                  <a:lnTo>
                    <a:pt x="140" y="140"/>
                  </a:lnTo>
                  <a:lnTo>
                    <a:pt x="138" y="140"/>
                  </a:lnTo>
                  <a:lnTo>
                    <a:pt x="136" y="138"/>
                  </a:lnTo>
                  <a:lnTo>
                    <a:pt x="134" y="137"/>
                  </a:lnTo>
                  <a:lnTo>
                    <a:pt x="134" y="137"/>
                  </a:lnTo>
                  <a:lnTo>
                    <a:pt x="133" y="133"/>
                  </a:lnTo>
                  <a:lnTo>
                    <a:pt x="134" y="131"/>
                  </a:lnTo>
                  <a:lnTo>
                    <a:pt x="134" y="128"/>
                  </a:lnTo>
                  <a:lnTo>
                    <a:pt x="134" y="127"/>
                  </a:lnTo>
                  <a:lnTo>
                    <a:pt x="134" y="127"/>
                  </a:lnTo>
                  <a:lnTo>
                    <a:pt x="131" y="127"/>
                  </a:lnTo>
                  <a:lnTo>
                    <a:pt x="130" y="124"/>
                  </a:lnTo>
                  <a:lnTo>
                    <a:pt x="128" y="121"/>
                  </a:lnTo>
                  <a:lnTo>
                    <a:pt x="128" y="118"/>
                  </a:lnTo>
                  <a:lnTo>
                    <a:pt x="128" y="118"/>
                  </a:lnTo>
                  <a:lnTo>
                    <a:pt x="128" y="116"/>
                  </a:lnTo>
                  <a:lnTo>
                    <a:pt x="126" y="109"/>
                  </a:lnTo>
                  <a:lnTo>
                    <a:pt x="121" y="103"/>
                  </a:lnTo>
                  <a:lnTo>
                    <a:pt x="120" y="100"/>
                  </a:lnTo>
                  <a:lnTo>
                    <a:pt x="117" y="100"/>
                  </a:lnTo>
                  <a:lnTo>
                    <a:pt x="117" y="100"/>
                  </a:lnTo>
                  <a:lnTo>
                    <a:pt x="114" y="99"/>
                  </a:lnTo>
                  <a:lnTo>
                    <a:pt x="111" y="96"/>
                  </a:lnTo>
                  <a:lnTo>
                    <a:pt x="109" y="91"/>
                  </a:lnTo>
                  <a:lnTo>
                    <a:pt x="106" y="80"/>
                  </a:lnTo>
                  <a:lnTo>
                    <a:pt x="106" y="80"/>
                  </a:lnTo>
                  <a:lnTo>
                    <a:pt x="104" y="77"/>
                  </a:lnTo>
                  <a:lnTo>
                    <a:pt x="101" y="76"/>
                  </a:lnTo>
                  <a:lnTo>
                    <a:pt x="99" y="74"/>
                  </a:lnTo>
                  <a:lnTo>
                    <a:pt x="96" y="72"/>
                  </a:lnTo>
                  <a:lnTo>
                    <a:pt x="96" y="72"/>
                  </a:lnTo>
                  <a:lnTo>
                    <a:pt x="91" y="69"/>
                  </a:lnTo>
                  <a:lnTo>
                    <a:pt x="87" y="69"/>
                  </a:lnTo>
                  <a:lnTo>
                    <a:pt x="81" y="70"/>
                  </a:lnTo>
                  <a:lnTo>
                    <a:pt x="81" y="70"/>
                  </a:lnTo>
                  <a:lnTo>
                    <a:pt x="80" y="69"/>
                  </a:lnTo>
                  <a:lnTo>
                    <a:pt x="80" y="66"/>
                  </a:lnTo>
                  <a:lnTo>
                    <a:pt x="83" y="63"/>
                  </a:lnTo>
                  <a:lnTo>
                    <a:pt x="87" y="59"/>
                  </a:lnTo>
                  <a:lnTo>
                    <a:pt x="87" y="59"/>
                  </a:lnTo>
                  <a:lnTo>
                    <a:pt x="91" y="53"/>
                  </a:lnTo>
                  <a:lnTo>
                    <a:pt x="94" y="44"/>
                  </a:lnTo>
                  <a:lnTo>
                    <a:pt x="97" y="36"/>
                  </a:lnTo>
                  <a:lnTo>
                    <a:pt x="99" y="32"/>
                  </a:lnTo>
                  <a:lnTo>
                    <a:pt x="99" y="32"/>
                  </a:lnTo>
                  <a:lnTo>
                    <a:pt x="97" y="30"/>
                  </a:lnTo>
                  <a:lnTo>
                    <a:pt x="94" y="29"/>
                  </a:lnTo>
                  <a:lnTo>
                    <a:pt x="86" y="27"/>
                  </a:lnTo>
                  <a:lnTo>
                    <a:pt x="76" y="29"/>
                  </a:lnTo>
                  <a:lnTo>
                    <a:pt x="69" y="30"/>
                  </a:lnTo>
                  <a:lnTo>
                    <a:pt x="69" y="30"/>
                  </a:lnTo>
                  <a:lnTo>
                    <a:pt x="66" y="30"/>
                  </a:lnTo>
                  <a:lnTo>
                    <a:pt x="63" y="29"/>
                  </a:lnTo>
                  <a:lnTo>
                    <a:pt x="62" y="26"/>
                  </a:lnTo>
                  <a:lnTo>
                    <a:pt x="64" y="25"/>
                  </a:lnTo>
                  <a:lnTo>
                    <a:pt x="64" y="25"/>
                  </a:lnTo>
                  <a:lnTo>
                    <a:pt x="67" y="22"/>
                  </a:lnTo>
                  <a:lnTo>
                    <a:pt x="72" y="19"/>
                  </a:lnTo>
                  <a:lnTo>
                    <a:pt x="74" y="15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76" y="9"/>
                  </a:lnTo>
                  <a:lnTo>
                    <a:pt x="79" y="6"/>
                  </a:lnTo>
                  <a:lnTo>
                    <a:pt x="79" y="5"/>
                  </a:lnTo>
                  <a:lnTo>
                    <a:pt x="79" y="2"/>
                  </a:lnTo>
                  <a:lnTo>
                    <a:pt x="79" y="2"/>
                  </a:lnTo>
                  <a:lnTo>
                    <a:pt x="76" y="0"/>
                  </a:lnTo>
                  <a:lnTo>
                    <a:pt x="74" y="3"/>
                  </a:lnTo>
                  <a:lnTo>
                    <a:pt x="73" y="6"/>
                  </a:lnTo>
                  <a:lnTo>
                    <a:pt x="72" y="8"/>
                  </a:lnTo>
                  <a:lnTo>
                    <a:pt x="72" y="8"/>
                  </a:lnTo>
                  <a:lnTo>
                    <a:pt x="69" y="9"/>
                  </a:lnTo>
                  <a:lnTo>
                    <a:pt x="64" y="10"/>
                  </a:lnTo>
                  <a:lnTo>
                    <a:pt x="54" y="9"/>
                  </a:lnTo>
                  <a:lnTo>
                    <a:pt x="54" y="9"/>
                  </a:lnTo>
                  <a:lnTo>
                    <a:pt x="52" y="9"/>
                  </a:lnTo>
                  <a:lnTo>
                    <a:pt x="49" y="9"/>
                  </a:lnTo>
                  <a:lnTo>
                    <a:pt x="46" y="13"/>
                  </a:lnTo>
                  <a:lnTo>
                    <a:pt x="44" y="17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3" y="25"/>
                  </a:lnTo>
                  <a:lnTo>
                    <a:pt x="40" y="27"/>
                  </a:lnTo>
                  <a:lnTo>
                    <a:pt x="37" y="30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7" y="36"/>
                  </a:lnTo>
                  <a:lnTo>
                    <a:pt x="36" y="37"/>
                  </a:lnTo>
                  <a:lnTo>
                    <a:pt x="35" y="37"/>
                  </a:lnTo>
                  <a:lnTo>
                    <a:pt x="33" y="37"/>
                  </a:lnTo>
                  <a:lnTo>
                    <a:pt x="33" y="37"/>
                  </a:lnTo>
                  <a:lnTo>
                    <a:pt x="29" y="33"/>
                  </a:lnTo>
                  <a:lnTo>
                    <a:pt x="26" y="32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2" y="35"/>
                  </a:lnTo>
                  <a:lnTo>
                    <a:pt x="22" y="37"/>
                  </a:lnTo>
                  <a:lnTo>
                    <a:pt x="25" y="40"/>
                  </a:lnTo>
                  <a:lnTo>
                    <a:pt x="29" y="42"/>
                  </a:lnTo>
                  <a:lnTo>
                    <a:pt x="35" y="43"/>
                  </a:lnTo>
                  <a:lnTo>
                    <a:pt x="35" y="43"/>
                  </a:lnTo>
                  <a:lnTo>
                    <a:pt x="36" y="43"/>
                  </a:lnTo>
                  <a:lnTo>
                    <a:pt x="36" y="44"/>
                  </a:lnTo>
                  <a:lnTo>
                    <a:pt x="35" y="47"/>
                  </a:lnTo>
                  <a:lnTo>
                    <a:pt x="30" y="50"/>
                  </a:lnTo>
                  <a:lnTo>
                    <a:pt x="29" y="54"/>
                  </a:lnTo>
                  <a:lnTo>
                    <a:pt x="29" y="54"/>
                  </a:lnTo>
                  <a:lnTo>
                    <a:pt x="29" y="57"/>
                  </a:lnTo>
                  <a:lnTo>
                    <a:pt x="29" y="59"/>
                  </a:lnTo>
                  <a:lnTo>
                    <a:pt x="32" y="6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37" y="63"/>
                  </a:lnTo>
                  <a:lnTo>
                    <a:pt x="37" y="63"/>
                  </a:lnTo>
                  <a:lnTo>
                    <a:pt x="37" y="66"/>
                  </a:lnTo>
                  <a:lnTo>
                    <a:pt x="36" y="66"/>
                  </a:lnTo>
                  <a:lnTo>
                    <a:pt x="30" y="69"/>
                  </a:lnTo>
                  <a:lnTo>
                    <a:pt x="26" y="70"/>
                  </a:lnTo>
                  <a:lnTo>
                    <a:pt x="25" y="72"/>
                  </a:lnTo>
                  <a:lnTo>
                    <a:pt x="25" y="73"/>
                  </a:lnTo>
                  <a:lnTo>
                    <a:pt x="25" y="73"/>
                  </a:lnTo>
                  <a:lnTo>
                    <a:pt x="25" y="74"/>
                  </a:lnTo>
                  <a:lnTo>
                    <a:pt x="25" y="74"/>
                  </a:lnTo>
                  <a:lnTo>
                    <a:pt x="29" y="74"/>
                  </a:lnTo>
                  <a:lnTo>
                    <a:pt x="36" y="70"/>
                  </a:lnTo>
                  <a:lnTo>
                    <a:pt x="36" y="70"/>
                  </a:lnTo>
                  <a:lnTo>
                    <a:pt x="36" y="70"/>
                  </a:lnTo>
                  <a:lnTo>
                    <a:pt x="36" y="70"/>
                  </a:lnTo>
                  <a:lnTo>
                    <a:pt x="37" y="74"/>
                  </a:lnTo>
                  <a:lnTo>
                    <a:pt x="37" y="79"/>
                  </a:lnTo>
                  <a:lnTo>
                    <a:pt x="39" y="79"/>
                  </a:lnTo>
                  <a:lnTo>
                    <a:pt x="42" y="79"/>
                  </a:lnTo>
                  <a:lnTo>
                    <a:pt x="42" y="79"/>
                  </a:lnTo>
                  <a:lnTo>
                    <a:pt x="44" y="79"/>
                  </a:lnTo>
                  <a:lnTo>
                    <a:pt x="46" y="77"/>
                  </a:lnTo>
                  <a:lnTo>
                    <a:pt x="49" y="72"/>
                  </a:lnTo>
                  <a:lnTo>
                    <a:pt x="50" y="69"/>
                  </a:lnTo>
                  <a:lnTo>
                    <a:pt x="50" y="67"/>
                  </a:lnTo>
                  <a:lnTo>
                    <a:pt x="52" y="67"/>
                  </a:lnTo>
                  <a:lnTo>
                    <a:pt x="52" y="67"/>
                  </a:lnTo>
                  <a:lnTo>
                    <a:pt x="52" y="67"/>
                  </a:lnTo>
                  <a:lnTo>
                    <a:pt x="52" y="70"/>
                  </a:lnTo>
                  <a:lnTo>
                    <a:pt x="52" y="74"/>
                  </a:lnTo>
                  <a:lnTo>
                    <a:pt x="53" y="77"/>
                  </a:lnTo>
                  <a:lnTo>
                    <a:pt x="53" y="77"/>
                  </a:lnTo>
                  <a:lnTo>
                    <a:pt x="53" y="80"/>
                  </a:lnTo>
                  <a:lnTo>
                    <a:pt x="53" y="81"/>
                  </a:lnTo>
                  <a:lnTo>
                    <a:pt x="50" y="86"/>
                  </a:lnTo>
                  <a:lnTo>
                    <a:pt x="47" y="90"/>
                  </a:lnTo>
                  <a:lnTo>
                    <a:pt x="47" y="94"/>
                  </a:lnTo>
                  <a:lnTo>
                    <a:pt x="47" y="94"/>
                  </a:lnTo>
                  <a:lnTo>
                    <a:pt x="47" y="96"/>
                  </a:lnTo>
                  <a:lnTo>
                    <a:pt x="50" y="96"/>
                  </a:lnTo>
                  <a:lnTo>
                    <a:pt x="56" y="96"/>
                  </a:lnTo>
                  <a:lnTo>
                    <a:pt x="64" y="96"/>
                  </a:lnTo>
                  <a:lnTo>
                    <a:pt x="67" y="94"/>
                  </a:lnTo>
                  <a:lnTo>
                    <a:pt x="70" y="91"/>
                  </a:lnTo>
                  <a:lnTo>
                    <a:pt x="70" y="91"/>
                  </a:lnTo>
                  <a:lnTo>
                    <a:pt x="73" y="90"/>
                  </a:lnTo>
                  <a:lnTo>
                    <a:pt x="76" y="90"/>
                  </a:lnTo>
                  <a:lnTo>
                    <a:pt x="76" y="93"/>
                  </a:lnTo>
                  <a:lnTo>
                    <a:pt x="74" y="97"/>
                  </a:lnTo>
                  <a:lnTo>
                    <a:pt x="74" y="97"/>
                  </a:lnTo>
                  <a:lnTo>
                    <a:pt x="72" y="100"/>
                  </a:lnTo>
                  <a:lnTo>
                    <a:pt x="72" y="103"/>
                  </a:lnTo>
                  <a:lnTo>
                    <a:pt x="73" y="104"/>
                  </a:lnTo>
                  <a:lnTo>
                    <a:pt x="77" y="107"/>
                  </a:lnTo>
                  <a:lnTo>
                    <a:pt x="77" y="107"/>
                  </a:lnTo>
                  <a:lnTo>
                    <a:pt x="81" y="109"/>
                  </a:lnTo>
                  <a:lnTo>
                    <a:pt x="81" y="110"/>
                  </a:lnTo>
                  <a:lnTo>
                    <a:pt x="81" y="113"/>
                  </a:lnTo>
                  <a:lnTo>
                    <a:pt x="81" y="113"/>
                  </a:lnTo>
                  <a:lnTo>
                    <a:pt x="80" y="116"/>
                  </a:lnTo>
                  <a:lnTo>
                    <a:pt x="80" y="120"/>
                  </a:lnTo>
                  <a:lnTo>
                    <a:pt x="80" y="127"/>
                  </a:lnTo>
                  <a:lnTo>
                    <a:pt x="80" y="127"/>
                  </a:lnTo>
                  <a:lnTo>
                    <a:pt x="79" y="128"/>
                  </a:lnTo>
                  <a:lnTo>
                    <a:pt x="76" y="128"/>
                  </a:lnTo>
                  <a:lnTo>
                    <a:pt x="72" y="130"/>
                  </a:lnTo>
                  <a:lnTo>
                    <a:pt x="66" y="128"/>
                  </a:lnTo>
                  <a:lnTo>
                    <a:pt x="63" y="127"/>
                  </a:lnTo>
                  <a:lnTo>
                    <a:pt x="63" y="127"/>
                  </a:lnTo>
                  <a:lnTo>
                    <a:pt x="62" y="127"/>
                  </a:lnTo>
                  <a:lnTo>
                    <a:pt x="60" y="127"/>
                  </a:lnTo>
                  <a:lnTo>
                    <a:pt x="59" y="128"/>
                  </a:lnTo>
                  <a:lnTo>
                    <a:pt x="59" y="130"/>
                  </a:lnTo>
                  <a:lnTo>
                    <a:pt x="59" y="130"/>
                  </a:lnTo>
                  <a:lnTo>
                    <a:pt x="57" y="133"/>
                  </a:lnTo>
                  <a:lnTo>
                    <a:pt x="56" y="136"/>
                  </a:lnTo>
                  <a:lnTo>
                    <a:pt x="54" y="138"/>
                  </a:lnTo>
                  <a:lnTo>
                    <a:pt x="53" y="140"/>
                  </a:lnTo>
                  <a:lnTo>
                    <a:pt x="53" y="140"/>
                  </a:lnTo>
                  <a:lnTo>
                    <a:pt x="54" y="141"/>
                  </a:lnTo>
                  <a:lnTo>
                    <a:pt x="59" y="143"/>
                  </a:lnTo>
                  <a:lnTo>
                    <a:pt x="62" y="144"/>
                  </a:lnTo>
                  <a:lnTo>
                    <a:pt x="63" y="147"/>
                  </a:lnTo>
                  <a:lnTo>
                    <a:pt x="63" y="147"/>
                  </a:lnTo>
                  <a:lnTo>
                    <a:pt x="62" y="150"/>
                  </a:lnTo>
                  <a:lnTo>
                    <a:pt x="59" y="153"/>
                  </a:lnTo>
                  <a:lnTo>
                    <a:pt x="53" y="155"/>
                  </a:lnTo>
                  <a:lnTo>
                    <a:pt x="47" y="157"/>
                  </a:lnTo>
                  <a:lnTo>
                    <a:pt x="47" y="157"/>
                  </a:lnTo>
                  <a:lnTo>
                    <a:pt x="44" y="158"/>
                  </a:lnTo>
                  <a:lnTo>
                    <a:pt x="44" y="160"/>
                  </a:lnTo>
                  <a:lnTo>
                    <a:pt x="44" y="161"/>
                  </a:lnTo>
                  <a:lnTo>
                    <a:pt x="46" y="163"/>
                  </a:lnTo>
                  <a:lnTo>
                    <a:pt x="50" y="164"/>
                  </a:lnTo>
                  <a:lnTo>
                    <a:pt x="52" y="164"/>
                  </a:lnTo>
                  <a:lnTo>
                    <a:pt x="53" y="164"/>
                  </a:lnTo>
                  <a:lnTo>
                    <a:pt x="53" y="164"/>
                  </a:lnTo>
                  <a:lnTo>
                    <a:pt x="56" y="163"/>
                  </a:lnTo>
                  <a:lnTo>
                    <a:pt x="57" y="164"/>
                  </a:lnTo>
                  <a:lnTo>
                    <a:pt x="60" y="165"/>
                  </a:lnTo>
                  <a:lnTo>
                    <a:pt x="63" y="165"/>
                  </a:lnTo>
                  <a:lnTo>
                    <a:pt x="63" y="165"/>
                  </a:lnTo>
                  <a:lnTo>
                    <a:pt x="67" y="167"/>
                  </a:lnTo>
                  <a:lnTo>
                    <a:pt x="72" y="168"/>
                  </a:lnTo>
                  <a:lnTo>
                    <a:pt x="76" y="170"/>
                  </a:lnTo>
                  <a:lnTo>
                    <a:pt x="80" y="168"/>
                  </a:lnTo>
                  <a:lnTo>
                    <a:pt x="80" y="168"/>
                  </a:lnTo>
                  <a:lnTo>
                    <a:pt x="84" y="167"/>
                  </a:lnTo>
                  <a:lnTo>
                    <a:pt x="86" y="168"/>
                  </a:lnTo>
                  <a:lnTo>
                    <a:pt x="84" y="170"/>
                  </a:lnTo>
                  <a:lnTo>
                    <a:pt x="81" y="173"/>
                  </a:lnTo>
                  <a:lnTo>
                    <a:pt x="81" y="173"/>
                  </a:lnTo>
                  <a:lnTo>
                    <a:pt x="77" y="174"/>
                  </a:lnTo>
                  <a:lnTo>
                    <a:pt x="72" y="174"/>
                  </a:lnTo>
                  <a:lnTo>
                    <a:pt x="67" y="174"/>
                  </a:lnTo>
                  <a:lnTo>
                    <a:pt x="63" y="175"/>
                  </a:lnTo>
                  <a:lnTo>
                    <a:pt x="63" y="175"/>
                  </a:lnTo>
                  <a:lnTo>
                    <a:pt x="57" y="180"/>
                  </a:lnTo>
                  <a:lnTo>
                    <a:pt x="50" y="187"/>
                  </a:lnTo>
                  <a:lnTo>
                    <a:pt x="44" y="194"/>
                  </a:lnTo>
                  <a:lnTo>
                    <a:pt x="43" y="198"/>
                  </a:lnTo>
                  <a:lnTo>
                    <a:pt x="43" y="200"/>
                  </a:lnTo>
                  <a:lnTo>
                    <a:pt x="43" y="200"/>
                  </a:lnTo>
                  <a:lnTo>
                    <a:pt x="44" y="201"/>
                  </a:lnTo>
                  <a:lnTo>
                    <a:pt x="47" y="198"/>
                  </a:lnTo>
                  <a:lnTo>
                    <a:pt x="50" y="195"/>
                  </a:lnTo>
                  <a:lnTo>
                    <a:pt x="54" y="194"/>
                  </a:lnTo>
                  <a:lnTo>
                    <a:pt x="54" y="194"/>
                  </a:lnTo>
                  <a:lnTo>
                    <a:pt x="59" y="192"/>
                  </a:lnTo>
                  <a:lnTo>
                    <a:pt x="62" y="194"/>
                  </a:lnTo>
                  <a:lnTo>
                    <a:pt x="64" y="195"/>
                  </a:lnTo>
                  <a:lnTo>
                    <a:pt x="67" y="195"/>
                  </a:lnTo>
                  <a:lnTo>
                    <a:pt x="67" y="195"/>
                  </a:lnTo>
                  <a:lnTo>
                    <a:pt x="69" y="195"/>
                  </a:lnTo>
                  <a:lnTo>
                    <a:pt x="70" y="192"/>
                  </a:lnTo>
                  <a:lnTo>
                    <a:pt x="72" y="190"/>
                  </a:lnTo>
                  <a:lnTo>
                    <a:pt x="74" y="188"/>
                  </a:lnTo>
                  <a:lnTo>
                    <a:pt x="74" y="188"/>
                  </a:lnTo>
                  <a:lnTo>
                    <a:pt x="76" y="188"/>
                  </a:lnTo>
                  <a:lnTo>
                    <a:pt x="79" y="188"/>
                  </a:lnTo>
                  <a:lnTo>
                    <a:pt x="81" y="187"/>
                  </a:lnTo>
                  <a:lnTo>
                    <a:pt x="86" y="187"/>
                  </a:lnTo>
                  <a:lnTo>
                    <a:pt x="86" y="187"/>
                  </a:lnTo>
                  <a:lnTo>
                    <a:pt x="90" y="187"/>
                  </a:lnTo>
                  <a:lnTo>
                    <a:pt x="93" y="187"/>
                  </a:lnTo>
                  <a:lnTo>
                    <a:pt x="99" y="184"/>
                  </a:lnTo>
                  <a:lnTo>
                    <a:pt x="99" y="184"/>
                  </a:lnTo>
                  <a:lnTo>
                    <a:pt x="101" y="182"/>
                  </a:lnTo>
                  <a:lnTo>
                    <a:pt x="104" y="184"/>
                  </a:lnTo>
                  <a:lnTo>
                    <a:pt x="109" y="187"/>
                  </a:lnTo>
                  <a:lnTo>
                    <a:pt x="111" y="187"/>
                  </a:lnTo>
                  <a:lnTo>
                    <a:pt x="111" y="187"/>
                  </a:lnTo>
                  <a:lnTo>
                    <a:pt x="118" y="184"/>
                  </a:lnTo>
                  <a:lnTo>
                    <a:pt x="128" y="182"/>
                  </a:lnTo>
                  <a:lnTo>
                    <a:pt x="128" y="182"/>
                  </a:lnTo>
                  <a:lnTo>
                    <a:pt x="134" y="182"/>
                  </a:lnTo>
                  <a:lnTo>
                    <a:pt x="141" y="180"/>
                  </a:lnTo>
                  <a:lnTo>
                    <a:pt x="151" y="174"/>
                  </a:lnTo>
                  <a:lnTo>
                    <a:pt x="151" y="174"/>
                  </a:lnTo>
                  <a:lnTo>
                    <a:pt x="153" y="171"/>
                  </a:lnTo>
                  <a:lnTo>
                    <a:pt x="151" y="171"/>
                  </a:lnTo>
                  <a:lnTo>
                    <a:pt x="144" y="171"/>
                  </a:lnTo>
                  <a:lnTo>
                    <a:pt x="144" y="171"/>
                  </a:lnTo>
                  <a:lnTo>
                    <a:pt x="141" y="170"/>
                  </a:lnTo>
                  <a:lnTo>
                    <a:pt x="141" y="168"/>
                  </a:lnTo>
                  <a:lnTo>
                    <a:pt x="143" y="164"/>
                  </a:lnTo>
                  <a:lnTo>
                    <a:pt x="145" y="161"/>
                  </a:lnTo>
                  <a:lnTo>
                    <a:pt x="145" y="161"/>
                  </a:lnTo>
                  <a:lnTo>
                    <a:pt x="154" y="154"/>
                  </a:lnTo>
                  <a:lnTo>
                    <a:pt x="157" y="150"/>
                  </a:lnTo>
                  <a:lnTo>
                    <a:pt x="158" y="145"/>
                  </a:lnTo>
                  <a:lnTo>
                    <a:pt x="158" y="145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49" name="Freeform 321">
              <a:extLst>
                <a:ext uri="{FF2B5EF4-FFF2-40B4-BE49-F238E27FC236}">
                  <a16:creationId xmlns="" xmlns:a16="http://schemas.microsoft.com/office/drawing/2014/main" id="{A502587B-58A4-4948-84F4-66F411F879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11675" y="2413000"/>
              <a:ext cx="117475" cy="112713"/>
            </a:xfrm>
            <a:custGeom>
              <a:avLst/>
              <a:gdLst/>
              <a:ahLst/>
              <a:cxnLst>
                <a:cxn ang="0">
                  <a:pos x="37" y="24"/>
                </a:cxn>
                <a:cxn ang="0">
                  <a:pos x="39" y="14"/>
                </a:cxn>
                <a:cxn ang="0">
                  <a:pos x="40" y="7"/>
                </a:cxn>
                <a:cxn ang="0">
                  <a:pos x="40" y="0"/>
                </a:cxn>
                <a:cxn ang="0">
                  <a:pos x="30" y="3"/>
                </a:cxn>
                <a:cxn ang="0">
                  <a:pos x="26" y="10"/>
                </a:cxn>
                <a:cxn ang="0">
                  <a:pos x="19" y="11"/>
                </a:cxn>
                <a:cxn ang="0">
                  <a:pos x="19" y="15"/>
                </a:cxn>
                <a:cxn ang="0">
                  <a:pos x="19" y="18"/>
                </a:cxn>
                <a:cxn ang="0">
                  <a:pos x="13" y="15"/>
                </a:cxn>
                <a:cxn ang="0">
                  <a:pos x="7" y="15"/>
                </a:cxn>
                <a:cxn ang="0">
                  <a:pos x="2" y="25"/>
                </a:cxn>
                <a:cxn ang="0">
                  <a:pos x="2" y="44"/>
                </a:cxn>
                <a:cxn ang="0">
                  <a:pos x="6" y="51"/>
                </a:cxn>
                <a:cxn ang="0">
                  <a:pos x="9" y="58"/>
                </a:cxn>
                <a:cxn ang="0">
                  <a:pos x="10" y="65"/>
                </a:cxn>
                <a:cxn ang="0">
                  <a:pos x="26" y="67"/>
                </a:cxn>
                <a:cxn ang="0">
                  <a:pos x="27" y="62"/>
                </a:cxn>
                <a:cxn ang="0">
                  <a:pos x="24" y="58"/>
                </a:cxn>
                <a:cxn ang="0">
                  <a:pos x="33" y="60"/>
                </a:cxn>
                <a:cxn ang="0">
                  <a:pos x="40" y="62"/>
                </a:cxn>
                <a:cxn ang="0">
                  <a:pos x="44" y="60"/>
                </a:cxn>
                <a:cxn ang="0">
                  <a:pos x="40" y="50"/>
                </a:cxn>
                <a:cxn ang="0">
                  <a:pos x="34" y="51"/>
                </a:cxn>
                <a:cxn ang="0">
                  <a:pos x="32" y="47"/>
                </a:cxn>
                <a:cxn ang="0">
                  <a:pos x="36" y="38"/>
                </a:cxn>
                <a:cxn ang="0">
                  <a:pos x="44" y="34"/>
                </a:cxn>
                <a:cxn ang="0">
                  <a:pos x="46" y="31"/>
                </a:cxn>
                <a:cxn ang="0">
                  <a:pos x="39" y="25"/>
                </a:cxn>
                <a:cxn ang="0">
                  <a:pos x="73" y="40"/>
                </a:cxn>
                <a:cxn ang="0">
                  <a:pos x="69" y="44"/>
                </a:cxn>
                <a:cxn ang="0">
                  <a:pos x="64" y="38"/>
                </a:cxn>
                <a:cxn ang="0">
                  <a:pos x="61" y="41"/>
                </a:cxn>
                <a:cxn ang="0">
                  <a:pos x="53" y="44"/>
                </a:cxn>
                <a:cxn ang="0">
                  <a:pos x="52" y="50"/>
                </a:cxn>
                <a:cxn ang="0">
                  <a:pos x="59" y="60"/>
                </a:cxn>
                <a:cxn ang="0">
                  <a:pos x="60" y="62"/>
                </a:cxn>
                <a:cxn ang="0">
                  <a:pos x="54" y="64"/>
                </a:cxn>
                <a:cxn ang="0">
                  <a:pos x="56" y="68"/>
                </a:cxn>
                <a:cxn ang="0">
                  <a:pos x="61" y="70"/>
                </a:cxn>
                <a:cxn ang="0">
                  <a:pos x="70" y="61"/>
                </a:cxn>
                <a:cxn ang="0">
                  <a:pos x="71" y="54"/>
                </a:cxn>
                <a:cxn ang="0">
                  <a:pos x="74" y="40"/>
                </a:cxn>
              </a:cxnLst>
              <a:rect l="0" t="0" r="r" b="b"/>
              <a:pathLst>
                <a:path w="74" h="71">
                  <a:moveTo>
                    <a:pt x="39" y="25"/>
                  </a:moveTo>
                  <a:lnTo>
                    <a:pt x="39" y="25"/>
                  </a:lnTo>
                  <a:lnTo>
                    <a:pt x="37" y="24"/>
                  </a:lnTo>
                  <a:lnTo>
                    <a:pt x="36" y="20"/>
                  </a:lnTo>
                  <a:lnTo>
                    <a:pt x="36" y="17"/>
                  </a:lnTo>
                  <a:lnTo>
                    <a:pt x="39" y="14"/>
                  </a:lnTo>
                  <a:lnTo>
                    <a:pt x="39" y="14"/>
                  </a:lnTo>
                  <a:lnTo>
                    <a:pt x="40" y="11"/>
                  </a:lnTo>
                  <a:lnTo>
                    <a:pt x="40" y="7"/>
                  </a:lnTo>
                  <a:lnTo>
                    <a:pt x="40" y="3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30" y="3"/>
                  </a:lnTo>
                  <a:lnTo>
                    <a:pt x="29" y="7"/>
                  </a:lnTo>
                  <a:lnTo>
                    <a:pt x="29" y="7"/>
                  </a:lnTo>
                  <a:lnTo>
                    <a:pt x="26" y="10"/>
                  </a:lnTo>
                  <a:lnTo>
                    <a:pt x="23" y="11"/>
                  </a:lnTo>
                  <a:lnTo>
                    <a:pt x="20" y="11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9" y="13"/>
                  </a:lnTo>
                  <a:lnTo>
                    <a:pt x="19" y="15"/>
                  </a:lnTo>
                  <a:lnTo>
                    <a:pt x="20" y="17"/>
                  </a:lnTo>
                  <a:lnTo>
                    <a:pt x="19" y="18"/>
                  </a:lnTo>
                  <a:lnTo>
                    <a:pt x="19" y="18"/>
                  </a:lnTo>
                  <a:lnTo>
                    <a:pt x="17" y="20"/>
                  </a:lnTo>
                  <a:lnTo>
                    <a:pt x="16" y="18"/>
                  </a:lnTo>
                  <a:lnTo>
                    <a:pt x="13" y="15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7" y="15"/>
                  </a:lnTo>
                  <a:lnTo>
                    <a:pt x="5" y="18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3" y="48"/>
                  </a:lnTo>
                  <a:lnTo>
                    <a:pt x="6" y="51"/>
                  </a:lnTo>
                  <a:lnTo>
                    <a:pt x="7" y="55"/>
                  </a:lnTo>
                  <a:lnTo>
                    <a:pt x="9" y="58"/>
                  </a:lnTo>
                  <a:lnTo>
                    <a:pt x="9" y="58"/>
                  </a:lnTo>
                  <a:lnTo>
                    <a:pt x="9" y="61"/>
                  </a:lnTo>
                  <a:lnTo>
                    <a:pt x="10" y="65"/>
                  </a:lnTo>
                  <a:lnTo>
                    <a:pt x="10" y="65"/>
                  </a:lnTo>
                  <a:lnTo>
                    <a:pt x="19" y="65"/>
                  </a:lnTo>
                  <a:lnTo>
                    <a:pt x="26" y="67"/>
                  </a:lnTo>
                  <a:lnTo>
                    <a:pt x="26" y="67"/>
                  </a:lnTo>
                  <a:lnTo>
                    <a:pt x="32" y="67"/>
                  </a:lnTo>
                  <a:lnTo>
                    <a:pt x="32" y="67"/>
                  </a:lnTo>
                  <a:lnTo>
                    <a:pt x="27" y="62"/>
                  </a:lnTo>
                  <a:lnTo>
                    <a:pt x="26" y="60"/>
                  </a:lnTo>
                  <a:lnTo>
                    <a:pt x="24" y="58"/>
                  </a:lnTo>
                  <a:lnTo>
                    <a:pt x="24" y="58"/>
                  </a:lnTo>
                  <a:lnTo>
                    <a:pt x="26" y="57"/>
                  </a:lnTo>
                  <a:lnTo>
                    <a:pt x="27" y="57"/>
                  </a:lnTo>
                  <a:lnTo>
                    <a:pt x="33" y="60"/>
                  </a:lnTo>
                  <a:lnTo>
                    <a:pt x="33" y="60"/>
                  </a:lnTo>
                  <a:lnTo>
                    <a:pt x="36" y="61"/>
                  </a:lnTo>
                  <a:lnTo>
                    <a:pt x="40" y="62"/>
                  </a:lnTo>
                  <a:lnTo>
                    <a:pt x="43" y="61"/>
                  </a:lnTo>
                  <a:lnTo>
                    <a:pt x="44" y="60"/>
                  </a:lnTo>
                  <a:lnTo>
                    <a:pt x="44" y="60"/>
                  </a:lnTo>
                  <a:lnTo>
                    <a:pt x="43" y="52"/>
                  </a:lnTo>
                  <a:lnTo>
                    <a:pt x="42" y="50"/>
                  </a:lnTo>
                  <a:lnTo>
                    <a:pt x="40" y="50"/>
                  </a:lnTo>
                  <a:lnTo>
                    <a:pt x="39" y="50"/>
                  </a:lnTo>
                  <a:lnTo>
                    <a:pt x="39" y="50"/>
                  </a:lnTo>
                  <a:lnTo>
                    <a:pt x="34" y="51"/>
                  </a:lnTo>
                  <a:lnTo>
                    <a:pt x="32" y="48"/>
                  </a:lnTo>
                  <a:lnTo>
                    <a:pt x="32" y="48"/>
                  </a:lnTo>
                  <a:lnTo>
                    <a:pt x="32" y="47"/>
                  </a:lnTo>
                  <a:lnTo>
                    <a:pt x="33" y="44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37" y="37"/>
                  </a:lnTo>
                  <a:lnTo>
                    <a:pt x="42" y="35"/>
                  </a:lnTo>
                  <a:lnTo>
                    <a:pt x="44" y="34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46" y="31"/>
                  </a:lnTo>
                  <a:lnTo>
                    <a:pt x="43" y="28"/>
                  </a:lnTo>
                  <a:lnTo>
                    <a:pt x="39" y="25"/>
                  </a:lnTo>
                  <a:lnTo>
                    <a:pt x="39" y="25"/>
                  </a:lnTo>
                  <a:close/>
                  <a:moveTo>
                    <a:pt x="74" y="40"/>
                  </a:moveTo>
                  <a:lnTo>
                    <a:pt x="74" y="40"/>
                  </a:lnTo>
                  <a:lnTo>
                    <a:pt x="73" y="40"/>
                  </a:lnTo>
                  <a:lnTo>
                    <a:pt x="71" y="41"/>
                  </a:lnTo>
                  <a:lnTo>
                    <a:pt x="69" y="44"/>
                  </a:lnTo>
                  <a:lnTo>
                    <a:pt x="69" y="44"/>
                  </a:lnTo>
                  <a:lnTo>
                    <a:pt x="67" y="43"/>
                  </a:lnTo>
                  <a:lnTo>
                    <a:pt x="66" y="40"/>
                  </a:lnTo>
                  <a:lnTo>
                    <a:pt x="64" y="38"/>
                  </a:lnTo>
                  <a:lnTo>
                    <a:pt x="63" y="40"/>
                  </a:lnTo>
                  <a:lnTo>
                    <a:pt x="63" y="40"/>
                  </a:lnTo>
                  <a:lnTo>
                    <a:pt x="61" y="41"/>
                  </a:lnTo>
                  <a:lnTo>
                    <a:pt x="60" y="41"/>
                  </a:lnTo>
                  <a:lnTo>
                    <a:pt x="56" y="41"/>
                  </a:lnTo>
                  <a:lnTo>
                    <a:pt x="53" y="44"/>
                  </a:lnTo>
                  <a:lnTo>
                    <a:pt x="53" y="44"/>
                  </a:lnTo>
                  <a:lnTo>
                    <a:pt x="52" y="47"/>
                  </a:lnTo>
                  <a:lnTo>
                    <a:pt x="52" y="50"/>
                  </a:lnTo>
                  <a:lnTo>
                    <a:pt x="53" y="54"/>
                  </a:lnTo>
                  <a:lnTo>
                    <a:pt x="56" y="57"/>
                  </a:lnTo>
                  <a:lnTo>
                    <a:pt x="59" y="60"/>
                  </a:lnTo>
                  <a:lnTo>
                    <a:pt x="59" y="60"/>
                  </a:lnTo>
                  <a:lnTo>
                    <a:pt x="60" y="61"/>
                  </a:lnTo>
                  <a:lnTo>
                    <a:pt x="60" y="62"/>
                  </a:lnTo>
                  <a:lnTo>
                    <a:pt x="57" y="64"/>
                  </a:lnTo>
                  <a:lnTo>
                    <a:pt x="54" y="64"/>
                  </a:lnTo>
                  <a:lnTo>
                    <a:pt x="54" y="64"/>
                  </a:lnTo>
                  <a:lnTo>
                    <a:pt x="53" y="64"/>
                  </a:lnTo>
                  <a:lnTo>
                    <a:pt x="53" y="67"/>
                  </a:lnTo>
                  <a:lnTo>
                    <a:pt x="56" y="68"/>
                  </a:lnTo>
                  <a:lnTo>
                    <a:pt x="59" y="71"/>
                  </a:lnTo>
                  <a:lnTo>
                    <a:pt x="59" y="71"/>
                  </a:lnTo>
                  <a:lnTo>
                    <a:pt x="61" y="70"/>
                  </a:lnTo>
                  <a:lnTo>
                    <a:pt x="63" y="70"/>
                  </a:lnTo>
                  <a:lnTo>
                    <a:pt x="67" y="65"/>
                  </a:lnTo>
                  <a:lnTo>
                    <a:pt x="70" y="61"/>
                  </a:lnTo>
                  <a:lnTo>
                    <a:pt x="70" y="57"/>
                  </a:lnTo>
                  <a:lnTo>
                    <a:pt x="70" y="57"/>
                  </a:lnTo>
                  <a:lnTo>
                    <a:pt x="71" y="54"/>
                  </a:lnTo>
                  <a:lnTo>
                    <a:pt x="73" y="48"/>
                  </a:lnTo>
                  <a:lnTo>
                    <a:pt x="74" y="43"/>
                  </a:lnTo>
                  <a:lnTo>
                    <a:pt x="74" y="40"/>
                  </a:lnTo>
                  <a:lnTo>
                    <a:pt x="74" y="4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50" name="Freeform 322">
              <a:extLst>
                <a:ext uri="{FF2B5EF4-FFF2-40B4-BE49-F238E27FC236}">
                  <a16:creationId xmlns="" xmlns:a16="http://schemas.microsoft.com/office/drawing/2014/main" id="{228B4849-276A-2247-9713-8264CA867B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94225" y="1949450"/>
              <a:ext cx="317500" cy="549275"/>
            </a:xfrm>
            <a:custGeom>
              <a:avLst/>
              <a:gdLst/>
              <a:ahLst/>
              <a:cxnLst>
                <a:cxn ang="0">
                  <a:pos x="194" y="71"/>
                </a:cxn>
                <a:cxn ang="0">
                  <a:pos x="196" y="57"/>
                </a:cxn>
                <a:cxn ang="0">
                  <a:pos x="192" y="43"/>
                </a:cxn>
                <a:cxn ang="0">
                  <a:pos x="190" y="26"/>
                </a:cxn>
                <a:cxn ang="0">
                  <a:pos x="157" y="7"/>
                </a:cxn>
                <a:cxn ang="0">
                  <a:pos x="142" y="3"/>
                </a:cxn>
                <a:cxn ang="0">
                  <a:pos x="133" y="17"/>
                </a:cxn>
                <a:cxn ang="0">
                  <a:pos x="112" y="13"/>
                </a:cxn>
                <a:cxn ang="0">
                  <a:pos x="109" y="24"/>
                </a:cxn>
                <a:cxn ang="0">
                  <a:pos x="89" y="32"/>
                </a:cxn>
                <a:cxn ang="0">
                  <a:pos x="79" y="47"/>
                </a:cxn>
                <a:cxn ang="0">
                  <a:pos x="76" y="57"/>
                </a:cxn>
                <a:cxn ang="0">
                  <a:pos x="66" y="77"/>
                </a:cxn>
                <a:cxn ang="0">
                  <a:pos x="52" y="81"/>
                </a:cxn>
                <a:cxn ang="0">
                  <a:pos x="51" y="101"/>
                </a:cxn>
                <a:cxn ang="0">
                  <a:pos x="42" y="124"/>
                </a:cxn>
                <a:cxn ang="0">
                  <a:pos x="45" y="134"/>
                </a:cxn>
                <a:cxn ang="0">
                  <a:pos x="27" y="137"/>
                </a:cxn>
                <a:cxn ang="0">
                  <a:pos x="15" y="160"/>
                </a:cxn>
                <a:cxn ang="0">
                  <a:pos x="17" y="178"/>
                </a:cxn>
                <a:cxn ang="0">
                  <a:pos x="15" y="194"/>
                </a:cxn>
                <a:cxn ang="0">
                  <a:pos x="27" y="208"/>
                </a:cxn>
                <a:cxn ang="0">
                  <a:pos x="18" y="216"/>
                </a:cxn>
                <a:cxn ang="0">
                  <a:pos x="22" y="236"/>
                </a:cxn>
                <a:cxn ang="0">
                  <a:pos x="11" y="239"/>
                </a:cxn>
                <a:cxn ang="0">
                  <a:pos x="8" y="261"/>
                </a:cxn>
                <a:cxn ang="0">
                  <a:pos x="0" y="262"/>
                </a:cxn>
                <a:cxn ang="0">
                  <a:pos x="4" y="276"/>
                </a:cxn>
                <a:cxn ang="0">
                  <a:pos x="12" y="296"/>
                </a:cxn>
                <a:cxn ang="0">
                  <a:pos x="21" y="312"/>
                </a:cxn>
                <a:cxn ang="0">
                  <a:pos x="24" y="326"/>
                </a:cxn>
                <a:cxn ang="0">
                  <a:pos x="28" y="342"/>
                </a:cxn>
                <a:cxn ang="0">
                  <a:pos x="42" y="344"/>
                </a:cxn>
                <a:cxn ang="0">
                  <a:pos x="49" y="332"/>
                </a:cxn>
                <a:cxn ang="0">
                  <a:pos x="62" y="327"/>
                </a:cxn>
                <a:cxn ang="0">
                  <a:pos x="75" y="320"/>
                </a:cxn>
                <a:cxn ang="0">
                  <a:pos x="82" y="322"/>
                </a:cxn>
                <a:cxn ang="0">
                  <a:pos x="83" y="309"/>
                </a:cxn>
                <a:cxn ang="0">
                  <a:pos x="83" y="298"/>
                </a:cxn>
                <a:cxn ang="0">
                  <a:pos x="91" y="266"/>
                </a:cxn>
                <a:cxn ang="0">
                  <a:pos x="110" y="252"/>
                </a:cxn>
                <a:cxn ang="0">
                  <a:pos x="119" y="239"/>
                </a:cxn>
                <a:cxn ang="0">
                  <a:pos x="101" y="221"/>
                </a:cxn>
                <a:cxn ang="0">
                  <a:pos x="91" y="201"/>
                </a:cxn>
                <a:cxn ang="0">
                  <a:pos x="96" y="185"/>
                </a:cxn>
                <a:cxn ang="0">
                  <a:pos x="105" y="169"/>
                </a:cxn>
                <a:cxn ang="0">
                  <a:pos x="116" y="155"/>
                </a:cxn>
                <a:cxn ang="0">
                  <a:pos x="149" y="135"/>
                </a:cxn>
                <a:cxn ang="0">
                  <a:pos x="157" y="118"/>
                </a:cxn>
                <a:cxn ang="0">
                  <a:pos x="162" y="103"/>
                </a:cxn>
                <a:cxn ang="0">
                  <a:pos x="174" y="88"/>
                </a:cxn>
                <a:cxn ang="0">
                  <a:pos x="196" y="87"/>
                </a:cxn>
                <a:cxn ang="0">
                  <a:pos x="118" y="288"/>
                </a:cxn>
                <a:cxn ang="0">
                  <a:pos x="106" y="309"/>
                </a:cxn>
                <a:cxn ang="0">
                  <a:pos x="120" y="289"/>
                </a:cxn>
              </a:cxnLst>
              <a:rect l="0" t="0" r="r" b="b"/>
              <a:pathLst>
                <a:path w="200" h="346">
                  <a:moveTo>
                    <a:pt x="197" y="80"/>
                  </a:moveTo>
                  <a:lnTo>
                    <a:pt x="197" y="80"/>
                  </a:lnTo>
                  <a:lnTo>
                    <a:pt x="194" y="74"/>
                  </a:lnTo>
                  <a:lnTo>
                    <a:pt x="193" y="73"/>
                  </a:lnTo>
                  <a:lnTo>
                    <a:pt x="194" y="71"/>
                  </a:lnTo>
                  <a:lnTo>
                    <a:pt x="194" y="71"/>
                  </a:lnTo>
                  <a:lnTo>
                    <a:pt x="196" y="71"/>
                  </a:lnTo>
                  <a:lnTo>
                    <a:pt x="197" y="70"/>
                  </a:lnTo>
                  <a:lnTo>
                    <a:pt x="199" y="66"/>
                  </a:lnTo>
                  <a:lnTo>
                    <a:pt x="197" y="60"/>
                  </a:lnTo>
                  <a:lnTo>
                    <a:pt x="196" y="57"/>
                  </a:lnTo>
                  <a:lnTo>
                    <a:pt x="196" y="57"/>
                  </a:lnTo>
                  <a:lnTo>
                    <a:pt x="194" y="56"/>
                  </a:lnTo>
                  <a:lnTo>
                    <a:pt x="193" y="54"/>
                  </a:lnTo>
                  <a:lnTo>
                    <a:pt x="193" y="50"/>
                  </a:lnTo>
                  <a:lnTo>
                    <a:pt x="193" y="46"/>
                  </a:lnTo>
                  <a:lnTo>
                    <a:pt x="193" y="44"/>
                  </a:lnTo>
                  <a:lnTo>
                    <a:pt x="192" y="43"/>
                  </a:lnTo>
                  <a:lnTo>
                    <a:pt x="192" y="43"/>
                  </a:lnTo>
                  <a:lnTo>
                    <a:pt x="190" y="40"/>
                  </a:lnTo>
                  <a:lnTo>
                    <a:pt x="190" y="37"/>
                  </a:lnTo>
                  <a:lnTo>
                    <a:pt x="192" y="27"/>
                  </a:lnTo>
                  <a:lnTo>
                    <a:pt x="192" y="27"/>
                  </a:lnTo>
                  <a:lnTo>
                    <a:pt x="190" y="26"/>
                  </a:lnTo>
                  <a:lnTo>
                    <a:pt x="189" y="24"/>
                  </a:lnTo>
                  <a:lnTo>
                    <a:pt x="183" y="20"/>
                  </a:lnTo>
                  <a:lnTo>
                    <a:pt x="167" y="14"/>
                  </a:lnTo>
                  <a:lnTo>
                    <a:pt x="167" y="14"/>
                  </a:lnTo>
                  <a:lnTo>
                    <a:pt x="163" y="10"/>
                  </a:lnTo>
                  <a:lnTo>
                    <a:pt x="157" y="7"/>
                  </a:lnTo>
                  <a:lnTo>
                    <a:pt x="153" y="3"/>
                  </a:lnTo>
                  <a:lnTo>
                    <a:pt x="149" y="0"/>
                  </a:lnTo>
                  <a:lnTo>
                    <a:pt x="149" y="0"/>
                  </a:lnTo>
                  <a:lnTo>
                    <a:pt x="146" y="0"/>
                  </a:lnTo>
                  <a:lnTo>
                    <a:pt x="145" y="0"/>
                  </a:lnTo>
                  <a:lnTo>
                    <a:pt x="142" y="3"/>
                  </a:lnTo>
                  <a:lnTo>
                    <a:pt x="140" y="7"/>
                  </a:lnTo>
                  <a:lnTo>
                    <a:pt x="140" y="13"/>
                  </a:lnTo>
                  <a:lnTo>
                    <a:pt x="140" y="13"/>
                  </a:lnTo>
                  <a:lnTo>
                    <a:pt x="139" y="16"/>
                  </a:lnTo>
                  <a:lnTo>
                    <a:pt x="136" y="17"/>
                  </a:lnTo>
                  <a:lnTo>
                    <a:pt x="133" y="17"/>
                  </a:lnTo>
                  <a:lnTo>
                    <a:pt x="129" y="16"/>
                  </a:lnTo>
                  <a:lnTo>
                    <a:pt x="129" y="16"/>
                  </a:lnTo>
                  <a:lnTo>
                    <a:pt x="126" y="14"/>
                  </a:lnTo>
                  <a:lnTo>
                    <a:pt x="122" y="14"/>
                  </a:lnTo>
                  <a:lnTo>
                    <a:pt x="118" y="14"/>
                  </a:lnTo>
                  <a:lnTo>
                    <a:pt x="112" y="13"/>
                  </a:lnTo>
                  <a:lnTo>
                    <a:pt x="112" y="13"/>
                  </a:lnTo>
                  <a:lnTo>
                    <a:pt x="110" y="12"/>
                  </a:lnTo>
                  <a:lnTo>
                    <a:pt x="109" y="13"/>
                  </a:lnTo>
                  <a:lnTo>
                    <a:pt x="108" y="16"/>
                  </a:lnTo>
                  <a:lnTo>
                    <a:pt x="109" y="24"/>
                  </a:lnTo>
                  <a:lnTo>
                    <a:pt x="109" y="24"/>
                  </a:lnTo>
                  <a:lnTo>
                    <a:pt x="108" y="27"/>
                  </a:lnTo>
                  <a:lnTo>
                    <a:pt x="105" y="29"/>
                  </a:lnTo>
                  <a:lnTo>
                    <a:pt x="96" y="29"/>
                  </a:lnTo>
                  <a:lnTo>
                    <a:pt x="96" y="29"/>
                  </a:lnTo>
                  <a:lnTo>
                    <a:pt x="92" y="29"/>
                  </a:lnTo>
                  <a:lnTo>
                    <a:pt x="89" y="32"/>
                  </a:lnTo>
                  <a:lnTo>
                    <a:pt x="85" y="34"/>
                  </a:lnTo>
                  <a:lnTo>
                    <a:pt x="85" y="37"/>
                  </a:lnTo>
                  <a:lnTo>
                    <a:pt x="85" y="37"/>
                  </a:lnTo>
                  <a:lnTo>
                    <a:pt x="83" y="41"/>
                  </a:lnTo>
                  <a:lnTo>
                    <a:pt x="81" y="44"/>
                  </a:lnTo>
                  <a:lnTo>
                    <a:pt x="79" y="47"/>
                  </a:lnTo>
                  <a:lnTo>
                    <a:pt x="79" y="49"/>
                  </a:lnTo>
                  <a:lnTo>
                    <a:pt x="79" y="49"/>
                  </a:lnTo>
                  <a:lnTo>
                    <a:pt x="81" y="51"/>
                  </a:lnTo>
                  <a:lnTo>
                    <a:pt x="79" y="54"/>
                  </a:lnTo>
                  <a:lnTo>
                    <a:pt x="76" y="57"/>
                  </a:lnTo>
                  <a:lnTo>
                    <a:pt x="76" y="57"/>
                  </a:lnTo>
                  <a:lnTo>
                    <a:pt x="72" y="64"/>
                  </a:lnTo>
                  <a:lnTo>
                    <a:pt x="68" y="70"/>
                  </a:lnTo>
                  <a:lnTo>
                    <a:pt x="68" y="70"/>
                  </a:lnTo>
                  <a:lnTo>
                    <a:pt x="66" y="71"/>
                  </a:lnTo>
                  <a:lnTo>
                    <a:pt x="66" y="74"/>
                  </a:lnTo>
                  <a:lnTo>
                    <a:pt x="66" y="77"/>
                  </a:lnTo>
                  <a:lnTo>
                    <a:pt x="65" y="78"/>
                  </a:lnTo>
                  <a:lnTo>
                    <a:pt x="65" y="78"/>
                  </a:lnTo>
                  <a:lnTo>
                    <a:pt x="61" y="80"/>
                  </a:lnTo>
                  <a:lnTo>
                    <a:pt x="58" y="81"/>
                  </a:lnTo>
                  <a:lnTo>
                    <a:pt x="55" y="81"/>
                  </a:lnTo>
                  <a:lnTo>
                    <a:pt x="52" y="81"/>
                  </a:lnTo>
                  <a:lnTo>
                    <a:pt x="52" y="81"/>
                  </a:lnTo>
                  <a:lnTo>
                    <a:pt x="51" y="84"/>
                  </a:lnTo>
                  <a:lnTo>
                    <a:pt x="51" y="87"/>
                  </a:lnTo>
                  <a:lnTo>
                    <a:pt x="52" y="97"/>
                  </a:lnTo>
                  <a:lnTo>
                    <a:pt x="52" y="97"/>
                  </a:lnTo>
                  <a:lnTo>
                    <a:pt x="51" y="101"/>
                  </a:lnTo>
                  <a:lnTo>
                    <a:pt x="48" y="107"/>
                  </a:lnTo>
                  <a:lnTo>
                    <a:pt x="41" y="117"/>
                  </a:lnTo>
                  <a:lnTo>
                    <a:pt x="41" y="117"/>
                  </a:lnTo>
                  <a:lnTo>
                    <a:pt x="39" y="121"/>
                  </a:lnTo>
                  <a:lnTo>
                    <a:pt x="41" y="123"/>
                  </a:lnTo>
                  <a:lnTo>
                    <a:pt x="42" y="124"/>
                  </a:lnTo>
                  <a:lnTo>
                    <a:pt x="45" y="125"/>
                  </a:lnTo>
                  <a:lnTo>
                    <a:pt x="45" y="125"/>
                  </a:lnTo>
                  <a:lnTo>
                    <a:pt x="46" y="127"/>
                  </a:lnTo>
                  <a:lnTo>
                    <a:pt x="46" y="128"/>
                  </a:lnTo>
                  <a:lnTo>
                    <a:pt x="45" y="134"/>
                  </a:lnTo>
                  <a:lnTo>
                    <a:pt x="45" y="134"/>
                  </a:lnTo>
                  <a:lnTo>
                    <a:pt x="42" y="137"/>
                  </a:lnTo>
                  <a:lnTo>
                    <a:pt x="39" y="137"/>
                  </a:lnTo>
                  <a:lnTo>
                    <a:pt x="34" y="135"/>
                  </a:lnTo>
                  <a:lnTo>
                    <a:pt x="34" y="135"/>
                  </a:lnTo>
                  <a:lnTo>
                    <a:pt x="31" y="135"/>
                  </a:lnTo>
                  <a:lnTo>
                    <a:pt x="27" y="137"/>
                  </a:lnTo>
                  <a:lnTo>
                    <a:pt x="22" y="141"/>
                  </a:lnTo>
                  <a:lnTo>
                    <a:pt x="18" y="145"/>
                  </a:lnTo>
                  <a:lnTo>
                    <a:pt x="18" y="145"/>
                  </a:lnTo>
                  <a:lnTo>
                    <a:pt x="15" y="151"/>
                  </a:lnTo>
                  <a:lnTo>
                    <a:pt x="15" y="155"/>
                  </a:lnTo>
                  <a:lnTo>
                    <a:pt x="15" y="160"/>
                  </a:lnTo>
                  <a:lnTo>
                    <a:pt x="17" y="162"/>
                  </a:lnTo>
                  <a:lnTo>
                    <a:pt x="17" y="162"/>
                  </a:lnTo>
                  <a:lnTo>
                    <a:pt x="17" y="165"/>
                  </a:lnTo>
                  <a:lnTo>
                    <a:pt x="15" y="168"/>
                  </a:lnTo>
                  <a:lnTo>
                    <a:pt x="15" y="172"/>
                  </a:lnTo>
                  <a:lnTo>
                    <a:pt x="17" y="178"/>
                  </a:lnTo>
                  <a:lnTo>
                    <a:pt x="17" y="178"/>
                  </a:lnTo>
                  <a:lnTo>
                    <a:pt x="18" y="182"/>
                  </a:lnTo>
                  <a:lnTo>
                    <a:pt x="17" y="187"/>
                  </a:lnTo>
                  <a:lnTo>
                    <a:pt x="17" y="189"/>
                  </a:lnTo>
                  <a:lnTo>
                    <a:pt x="15" y="194"/>
                  </a:lnTo>
                  <a:lnTo>
                    <a:pt x="15" y="194"/>
                  </a:lnTo>
                  <a:lnTo>
                    <a:pt x="18" y="197"/>
                  </a:lnTo>
                  <a:lnTo>
                    <a:pt x="21" y="199"/>
                  </a:lnTo>
                  <a:lnTo>
                    <a:pt x="25" y="201"/>
                  </a:lnTo>
                  <a:lnTo>
                    <a:pt x="27" y="205"/>
                  </a:lnTo>
                  <a:lnTo>
                    <a:pt x="27" y="205"/>
                  </a:lnTo>
                  <a:lnTo>
                    <a:pt x="27" y="208"/>
                  </a:lnTo>
                  <a:lnTo>
                    <a:pt x="25" y="211"/>
                  </a:lnTo>
                  <a:lnTo>
                    <a:pt x="22" y="212"/>
                  </a:lnTo>
                  <a:lnTo>
                    <a:pt x="21" y="214"/>
                  </a:lnTo>
                  <a:lnTo>
                    <a:pt x="21" y="214"/>
                  </a:lnTo>
                  <a:lnTo>
                    <a:pt x="18" y="214"/>
                  </a:lnTo>
                  <a:lnTo>
                    <a:pt x="18" y="216"/>
                  </a:lnTo>
                  <a:lnTo>
                    <a:pt x="19" y="219"/>
                  </a:lnTo>
                  <a:lnTo>
                    <a:pt x="21" y="221"/>
                  </a:lnTo>
                  <a:lnTo>
                    <a:pt x="21" y="221"/>
                  </a:lnTo>
                  <a:lnTo>
                    <a:pt x="22" y="224"/>
                  </a:lnTo>
                  <a:lnTo>
                    <a:pt x="24" y="228"/>
                  </a:lnTo>
                  <a:lnTo>
                    <a:pt x="22" y="236"/>
                  </a:lnTo>
                  <a:lnTo>
                    <a:pt x="22" y="236"/>
                  </a:lnTo>
                  <a:lnTo>
                    <a:pt x="19" y="238"/>
                  </a:lnTo>
                  <a:lnTo>
                    <a:pt x="15" y="238"/>
                  </a:lnTo>
                  <a:lnTo>
                    <a:pt x="12" y="238"/>
                  </a:lnTo>
                  <a:lnTo>
                    <a:pt x="11" y="238"/>
                  </a:lnTo>
                  <a:lnTo>
                    <a:pt x="11" y="239"/>
                  </a:lnTo>
                  <a:lnTo>
                    <a:pt x="11" y="239"/>
                  </a:lnTo>
                  <a:lnTo>
                    <a:pt x="11" y="243"/>
                  </a:lnTo>
                  <a:lnTo>
                    <a:pt x="11" y="246"/>
                  </a:lnTo>
                  <a:lnTo>
                    <a:pt x="9" y="252"/>
                  </a:lnTo>
                  <a:lnTo>
                    <a:pt x="9" y="252"/>
                  </a:lnTo>
                  <a:lnTo>
                    <a:pt x="8" y="261"/>
                  </a:lnTo>
                  <a:lnTo>
                    <a:pt x="7" y="263"/>
                  </a:lnTo>
                  <a:lnTo>
                    <a:pt x="7" y="263"/>
                  </a:lnTo>
                  <a:lnTo>
                    <a:pt x="5" y="263"/>
                  </a:lnTo>
                  <a:lnTo>
                    <a:pt x="5" y="263"/>
                  </a:lnTo>
                  <a:lnTo>
                    <a:pt x="2" y="262"/>
                  </a:lnTo>
                  <a:lnTo>
                    <a:pt x="0" y="262"/>
                  </a:lnTo>
                  <a:lnTo>
                    <a:pt x="0" y="262"/>
                  </a:lnTo>
                  <a:lnTo>
                    <a:pt x="0" y="263"/>
                  </a:lnTo>
                  <a:lnTo>
                    <a:pt x="0" y="263"/>
                  </a:lnTo>
                  <a:lnTo>
                    <a:pt x="1" y="269"/>
                  </a:lnTo>
                  <a:lnTo>
                    <a:pt x="1" y="273"/>
                  </a:lnTo>
                  <a:lnTo>
                    <a:pt x="4" y="276"/>
                  </a:lnTo>
                  <a:lnTo>
                    <a:pt x="7" y="280"/>
                  </a:lnTo>
                  <a:lnTo>
                    <a:pt x="7" y="280"/>
                  </a:lnTo>
                  <a:lnTo>
                    <a:pt x="9" y="283"/>
                  </a:lnTo>
                  <a:lnTo>
                    <a:pt x="11" y="288"/>
                  </a:lnTo>
                  <a:lnTo>
                    <a:pt x="11" y="292"/>
                  </a:lnTo>
                  <a:lnTo>
                    <a:pt x="12" y="296"/>
                  </a:lnTo>
                  <a:lnTo>
                    <a:pt x="12" y="296"/>
                  </a:lnTo>
                  <a:lnTo>
                    <a:pt x="15" y="300"/>
                  </a:lnTo>
                  <a:lnTo>
                    <a:pt x="17" y="305"/>
                  </a:lnTo>
                  <a:lnTo>
                    <a:pt x="18" y="307"/>
                  </a:lnTo>
                  <a:lnTo>
                    <a:pt x="21" y="312"/>
                  </a:lnTo>
                  <a:lnTo>
                    <a:pt x="21" y="312"/>
                  </a:lnTo>
                  <a:lnTo>
                    <a:pt x="24" y="315"/>
                  </a:lnTo>
                  <a:lnTo>
                    <a:pt x="25" y="317"/>
                  </a:lnTo>
                  <a:lnTo>
                    <a:pt x="25" y="320"/>
                  </a:lnTo>
                  <a:lnTo>
                    <a:pt x="24" y="323"/>
                  </a:lnTo>
                  <a:lnTo>
                    <a:pt x="24" y="323"/>
                  </a:lnTo>
                  <a:lnTo>
                    <a:pt x="24" y="326"/>
                  </a:lnTo>
                  <a:lnTo>
                    <a:pt x="25" y="327"/>
                  </a:lnTo>
                  <a:lnTo>
                    <a:pt x="28" y="329"/>
                  </a:lnTo>
                  <a:lnTo>
                    <a:pt x="29" y="330"/>
                  </a:lnTo>
                  <a:lnTo>
                    <a:pt x="29" y="330"/>
                  </a:lnTo>
                  <a:lnTo>
                    <a:pt x="28" y="337"/>
                  </a:lnTo>
                  <a:lnTo>
                    <a:pt x="28" y="342"/>
                  </a:lnTo>
                  <a:lnTo>
                    <a:pt x="29" y="344"/>
                  </a:lnTo>
                  <a:lnTo>
                    <a:pt x="29" y="344"/>
                  </a:lnTo>
                  <a:lnTo>
                    <a:pt x="31" y="346"/>
                  </a:lnTo>
                  <a:lnTo>
                    <a:pt x="34" y="346"/>
                  </a:lnTo>
                  <a:lnTo>
                    <a:pt x="42" y="344"/>
                  </a:lnTo>
                  <a:lnTo>
                    <a:pt x="42" y="344"/>
                  </a:lnTo>
                  <a:lnTo>
                    <a:pt x="45" y="343"/>
                  </a:lnTo>
                  <a:lnTo>
                    <a:pt x="48" y="340"/>
                  </a:lnTo>
                  <a:lnTo>
                    <a:pt x="48" y="335"/>
                  </a:lnTo>
                  <a:lnTo>
                    <a:pt x="48" y="335"/>
                  </a:lnTo>
                  <a:lnTo>
                    <a:pt x="48" y="332"/>
                  </a:lnTo>
                  <a:lnTo>
                    <a:pt x="49" y="332"/>
                  </a:lnTo>
                  <a:lnTo>
                    <a:pt x="51" y="330"/>
                  </a:lnTo>
                  <a:lnTo>
                    <a:pt x="52" y="329"/>
                  </a:lnTo>
                  <a:lnTo>
                    <a:pt x="52" y="329"/>
                  </a:lnTo>
                  <a:lnTo>
                    <a:pt x="54" y="327"/>
                  </a:lnTo>
                  <a:lnTo>
                    <a:pt x="58" y="326"/>
                  </a:lnTo>
                  <a:lnTo>
                    <a:pt x="62" y="327"/>
                  </a:lnTo>
                  <a:lnTo>
                    <a:pt x="66" y="327"/>
                  </a:lnTo>
                  <a:lnTo>
                    <a:pt x="66" y="327"/>
                  </a:lnTo>
                  <a:lnTo>
                    <a:pt x="69" y="329"/>
                  </a:lnTo>
                  <a:lnTo>
                    <a:pt x="72" y="327"/>
                  </a:lnTo>
                  <a:lnTo>
                    <a:pt x="73" y="325"/>
                  </a:lnTo>
                  <a:lnTo>
                    <a:pt x="75" y="320"/>
                  </a:lnTo>
                  <a:lnTo>
                    <a:pt x="75" y="320"/>
                  </a:lnTo>
                  <a:lnTo>
                    <a:pt x="76" y="319"/>
                  </a:lnTo>
                  <a:lnTo>
                    <a:pt x="78" y="319"/>
                  </a:lnTo>
                  <a:lnTo>
                    <a:pt x="81" y="323"/>
                  </a:lnTo>
                  <a:lnTo>
                    <a:pt x="81" y="323"/>
                  </a:lnTo>
                  <a:lnTo>
                    <a:pt x="82" y="322"/>
                  </a:lnTo>
                  <a:lnTo>
                    <a:pt x="85" y="319"/>
                  </a:lnTo>
                  <a:lnTo>
                    <a:pt x="89" y="307"/>
                  </a:lnTo>
                  <a:lnTo>
                    <a:pt x="89" y="307"/>
                  </a:lnTo>
                  <a:lnTo>
                    <a:pt x="91" y="305"/>
                  </a:lnTo>
                  <a:lnTo>
                    <a:pt x="89" y="303"/>
                  </a:lnTo>
                  <a:lnTo>
                    <a:pt x="83" y="309"/>
                  </a:lnTo>
                  <a:lnTo>
                    <a:pt x="83" y="309"/>
                  </a:lnTo>
                  <a:lnTo>
                    <a:pt x="82" y="310"/>
                  </a:lnTo>
                  <a:lnTo>
                    <a:pt x="81" y="310"/>
                  </a:lnTo>
                  <a:lnTo>
                    <a:pt x="81" y="307"/>
                  </a:lnTo>
                  <a:lnTo>
                    <a:pt x="83" y="298"/>
                  </a:lnTo>
                  <a:lnTo>
                    <a:pt x="83" y="298"/>
                  </a:lnTo>
                  <a:lnTo>
                    <a:pt x="85" y="292"/>
                  </a:lnTo>
                  <a:lnTo>
                    <a:pt x="85" y="286"/>
                  </a:lnTo>
                  <a:lnTo>
                    <a:pt x="86" y="275"/>
                  </a:lnTo>
                  <a:lnTo>
                    <a:pt x="86" y="275"/>
                  </a:lnTo>
                  <a:lnTo>
                    <a:pt x="89" y="269"/>
                  </a:lnTo>
                  <a:lnTo>
                    <a:pt x="91" y="266"/>
                  </a:lnTo>
                  <a:lnTo>
                    <a:pt x="95" y="265"/>
                  </a:lnTo>
                  <a:lnTo>
                    <a:pt x="95" y="265"/>
                  </a:lnTo>
                  <a:lnTo>
                    <a:pt x="101" y="263"/>
                  </a:lnTo>
                  <a:lnTo>
                    <a:pt x="106" y="259"/>
                  </a:lnTo>
                  <a:lnTo>
                    <a:pt x="109" y="255"/>
                  </a:lnTo>
                  <a:lnTo>
                    <a:pt x="110" y="252"/>
                  </a:lnTo>
                  <a:lnTo>
                    <a:pt x="110" y="252"/>
                  </a:lnTo>
                  <a:lnTo>
                    <a:pt x="110" y="251"/>
                  </a:lnTo>
                  <a:lnTo>
                    <a:pt x="110" y="249"/>
                  </a:lnTo>
                  <a:lnTo>
                    <a:pt x="113" y="245"/>
                  </a:lnTo>
                  <a:lnTo>
                    <a:pt x="118" y="242"/>
                  </a:lnTo>
                  <a:lnTo>
                    <a:pt x="119" y="239"/>
                  </a:lnTo>
                  <a:lnTo>
                    <a:pt x="119" y="239"/>
                  </a:lnTo>
                  <a:lnTo>
                    <a:pt x="118" y="235"/>
                  </a:lnTo>
                  <a:lnTo>
                    <a:pt x="113" y="229"/>
                  </a:lnTo>
                  <a:lnTo>
                    <a:pt x="105" y="222"/>
                  </a:lnTo>
                  <a:lnTo>
                    <a:pt x="105" y="222"/>
                  </a:lnTo>
                  <a:lnTo>
                    <a:pt x="101" y="221"/>
                  </a:lnTo>
                  <a:lnTo>
                    <a:pt x="96" y="221"/>
                  </a:lnTo>
                  <a:lnTo>
                    <a:pt x="93" y="219"/>
                  </a:lnTo>
                  <a:lnTo>
                    <a:pt x="93" y="219"/>
                  </a:lnTo>
                  <a:lnTo>
                    <a:pt x="93" y="219"/>
                  </a:lnTo>
                  <a:lnTo>
                    <a:pt x="92" y="211"/>
                  </a:lnTo>
                  <a:lnTo>
                    <a:pt x="91" y="201"/>
                  </a:lnTo>
                  <a:lnTo>
                    <a:pt x="91" y="201"/>
                  </a:lnTo>
                  <a:lnTo>
                    <a:pt x="92" y="197"/>
                  </a:lnTo>
                  <a:lnTo>
                    <a:pt x="93" y="192"/>
                  </a:lnTo>
                  <a:lnTo>
                    <a:pt x="96" y="189"/>
                  </a:lnTo>
                  <a:lnTo>
                    <a:pt x="96" y="185"/>
                  </a:lnTo>
                  <a:lnTo>
                    <a:pt x="96" y="185"/>
                  </a:lnTo>
                  <a:lnTo>
                    <a:pt x="98" y="178"/>
                  </a:lnTo>
                  <a:lnTo>
                    <a:pt x="99" y="175"/>
                  </a:lnTo>
                  <a:lnTo>
                    <a:pt x="101" y="172"/>
                  </a:lnTo>
                  <a:lnTo>
                    <a:pt x="101" y="172"/>
                  </a:lnTo>
                  <a:lnTo>
                    <a:pt x="103" y="171"/>
                  </a:lnTo>
                  <a:lnTo>
                    <a:pt x="105" y="169"/>
                  </a:lnTo>
                  <a:lnTo>
                    <a:pt x="106" y="167"/>
                  </a:lnTo>
                  <a:lnTo>
                    <a:pt x="109" y="165"/>
                  </a:lnTo>
                  <a:lnTo>
                    <a:pt x="109" y="165"/>
                  </a:lnTo>
                  <a:lnTo>
                    <a:pt x="112" y="164"/>
                  </a:lnTo>
                  <a:lnTo>
                    <a:pt x="113" y="160"/>
                  </a:lnTo>
                  <a:lnTo>
                    <a:pt x="116" y="155"/>
                  </a:lnTo>
                  <a:lnTo>
                    <a:pt x="120" y="152"/>
                  </a:lnTo>
                  <a:lnTo>
                    <a:pt x="120" y="152"/>
                  </a:lnTo>
                  <a:lnTo>
                    <a:pt x="126" y="150"/>
                  </a:lnTo>
                  <a:lnTo>
                    <a:pt x="135" y="144"/>
                  </a:lnTo>
                  <a:lnTo>
                    <a:pt x="135" y="144"/>
                  </a:lnTo>
                  <a:lnTo>
                    <a:pt x="149" y="135"/>
                  </a:lnTo>
                  <a:lnTo>
                    <a:pt x="156" y="130"/>
                  </a:lnTo>
                  <a:lnTo>
                    <a:pt x="160" y="125"/>
                  </a:lnTo>
                  <a:lnTo>
                    <a:pt x="160" y="125"/>
                  </a:lnTo>
                  <a:lnTo>
                    <a:pt x="160" y="124"/>
                  </a:lnTo>
                  <a:lnTo>
                    <a:pt x="159" y="121"/>
                  </a:lnTo>
                  <a:lnTo>
                    <a:pt x="157" y="118"/>
                  </a:lnTo>
                  <a:lnTo>
                    <a:pt x="156" y="114"/>
                  </a:lnTo>
                  <a:lnTo>
                    <a:pt x="156" y="113"/>
                  </a:lnTo>
                  <a:lnTo>
                    <a:pt x="157" y="110"/>
                  </a:lnTo>
                  <a:lnTo>
                    <a:pt x="157" y="110"/>
                  </a:lnTo>
                  <a:lnTo>
                    <a:pt x="162" y="105"/>
                  </a:lnTo>
                  <a:lnTo>
                    <a:pt x="162" y="103"/>
                  </a:lnTo>
                  <a:lnTo>
                    <a:pt x="162" y="100"/>
                  </a:lnTo>
                  <a:lnTo>
                    <a:pt x="165" y="97"/>
                  </a:lnTo>
                  <a:lnTo>
                    <a:pt x="165" y="97"/>
                  </a:lnTo>
                  <a:lnTo>
                    <a:pt x="170" y="94"/>
                  </a:lnTo>
                  <a:lnTo>
                    <a:pt x="174" y="88"/>
                  </a:lnTo>
                  <a:lnTo>
                    <a:pt x="174" y="88"/>
                  </a:lnTo>
                  <a:lnTo>
                    <a:pt x="177" y="87"/>
                  </a:lnTo>
                  <a:lnTo>
                    <a:pt x="182" y="87"/>
                  </a:lnTo>
                  <a:lnTo>
                    <a:pt x="186" y="87"/>
                  </a:lnTo>
                  <a:lnTo>
                    <a:pt x="192" y="87"/>
                  </a:lnTo>
                  <a:lnTo>
                    <a:pt x="192" y="87"/>
                  </a:lnTo>
                  <a:lnTo>
                    <a:pt x="196" y="87"/>
                  </a:lnTo>
                  <a:lnTo>
                    <a:pt x="200" y="87"/>
                  </a:lnTo>
                  <a:lnTo>
                    <a:pt x="200" y="87"/>
                  </a:lnTo>
                  <a:lnTo>
                    <a:pt x="199" y="83"/>
                  </a:lnTo>
                  <a:lnTo>
                    <a:pt x="197" y="80"/>
                  </a:lnTo>
                  <a:lnTo>
                    <a:pt x="197" y="80"/>
                  </a:lnTo>
                  <a:close/>
                  <a:moveTo>
                    <a:pt x="118" y="288"/>
                  </a:moveTo>
                  <a:lnTo>
                    <a:pt x="118" y="288"/>
                  </a:lnTo>
                  <a:lnTo>
                    <a:pt x="115" y="289"/>
                  </a:lnTo>
                  <a:lnTo>
                    <a:pt x="112" y="290"/>
                  </a:lnTo>
                  <a:lnTo>
                    <a:pt x="108" y="298"/>
                  </a:lnTo>
                  <a:lnTo>
                    <a:pt x="106" y="305"/>
                  </a:lnTo>
                  <a:lnTo>
                    <a:pt x="106" y="309"/>
                  </a:lnTo>
                  <a:lnTo>
                    <a:pt x="106" y="309"/>
                  </a:lnTo>
                  <a:lnTo>
                    <a:pt x="108" y="309"/>
                  </a:lnTo>
                  <a:lnTo>
                    <a:pt x="110" y="306"/>
                  </a:lnTo>
                  <a:lnTo>
                    <a:pt x="116" y="299"/>
                  </a:lnTo>
                  <a:lnTo>
                    <a:pt x="120" y="292"/>
                  </a:lnTo>
                  <a:lnTo>
                    <a:pt x="120" y="289"/>
                  </a:lnTo>
                  <a:lnTo>
                    <a:pt x="118" y="288"/>
                  </a:lnTo>
                  <a:lnTo>
                    <a:pt x="118" y="288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51" name="Freeform 323">
              <a:extLst>
                <a:ext uri="{FF2B5EF4-FFF2-40B4-BE49-F238E27FC236}">
                  <a16:creationId xmlns="" xmlns:a16="http://schemas.microsoft.com/office/drawing/2014/main" id="{1858A66A-95B0-EA4E-B511-7388B86720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57750" y="2339975"/>
              <a:ext cx="153988" cy="74613"/>
            </a:xfrm>
            <a:custGeom>
              <a:avLst/>
              <a:gdLst/>
              <a:ahLst/>
              <a:cxnLst>
                <a:cxn ang="0">
                  <a:pos x="92" y="12"/>
                </a:cxn>
                <a:cxn ang="0">
                  <a:pos x="97" y="5"/>
                </a:cxn>
                <a:cxn ang="0">
                  <a:pos x="95" y="2"/>
                </a:cxn>
                <a:cxn ang="0">
                  <a:pos x="92" y="3"/>
                </a:cxn>
                <a:cxn ang="0">
                  <a:pos x="77" y="2"/>
                </a:cxn>
                <a:cxn ang="0">
                  <a:pos x="61" y="0"/>
                </a:cxn>
                <a:cxn ang="0">
                  <a:pos x="45" y="2"/>
                </a:cxn>
                <a:cxn ang="0">
                  <a:pos x="31" y="6"/>
                </a:cxn>
                <a:cxn ang="0">
                  <a:pos x="28" y="9"/>
                </a:cxn>
                <a:cxn ang="0">
                  <a:pos x="21" y="13"/>
                </a:cxn>
                <a:cxn ang="0">
                  <a:pos x="23" y="15"/>
                </a:cxn>
                <a:cxn ang="0">
                  <a:pos x="24" y="17"/>
                </a:cxn>
                <a:cxn ang="0">
                  <a:pos x="24" y="23"/>
                </a:cxn>
                <a:cxn ang="0">
                  <a:pos x="26" y="26"/>
                </a:cxn>
                <a:cxn ang="0">
                  <a:pos x="31" y="32"/>
                </a:cxn>
                <a:cxn ang="0">
                  <a:pos x="36" y="30"/>
                </a:cxn>
                <a:cxn ang="0">
                  <a:pos x="40" y="32"/>
                </a:cxn>
                <a:cxn ang="0">
                  <a:pos x="38" y="37"/>
                </a:cxn>
                <a:cxn ang="0">
                  <a:pos x="38" y="37"/>
                </a:cxn>
                <a:cxn ang="0">
                  <a:pos x="48" y="37"/>
                </a:cxn>
                <a:cxn ang="0">
                  <a:pos x="55" y="37"/>
                </a:cxn>
                <a:cxn ang="0">
                  <a:pos x="68" y="46"/>
                </a:cxn>
                <a:cxn ang="0">
                  <a:pos x="71" y="47"/>
                </a:cxn>
                <a:cxn ang="0">
                  <a:pos x="87" y="47"/>
                </a:cxn>
                <a:cxn ang="0">
                  <a:pos x="87" y="46"/>
                </a:cxn>
                <a:cxn ang="0">
                  <a:pos x="87" y="43"/>
                </a:cxn>
                <a:cxn ang="0">
                  <a:pos x="92" y="40"/>
                </a:cxn>
                <a:cxn ang="0">
                  <a:pos x="91" y="37"/>
                </a:cxn>
                <a:cxn ang="0">
                  <a:pos x="88" y="29"/>
                </a:cxn>
                <a:cxn ang="0">
                  <a:pos x="87" y="25"/>
                </a:cxn>
                <a:cxn ang="0">
                  <a:pos x="87" y="20"/>
                </a:cxn>
                <a:cxn ang="0">
                  <a:pos x="92" y="12"/>
                </a:cxn>
                <a:cxn ang="0">
                  <a:pos x="8" y="23"/>
                </a:cxn>
                <a:cxn ang="0">
                  <a:pos x="6" y="25"/>
                </a:cxn>
                <a:cxn ang="0">
                  <a:pos x="0" y="32"/>
                </a:cxn>
                <a:cxn ang="0">
                  <a:pos x="1" y="37"/>
                </a:cxn>
                <a:cxn ang="0">
                  <a:pos x="1" y="37"/>
                </a:cxn>
                <a:cxn ang="0">
                  <a:pos x="11" y="33"/>
                </a:cxn>
                <a:cxn ang="0">
                  <a:pos x="18" y="26"/>
                </a:cxn>
                <a:cxn ang="0">
                  <a:pos x="17" y="23"/>
                </a:cxn>
                <a:cxn ang="0">
                  <a:pos x="8" y="23"/>
                </a:cxn>
                <a:cxn ang="0">
                  <a:pos x="16" y="16"/>
                </a:cxn>
                <a:cxn ang="0">
                  <a:pos x="16" y="16"/>
                </a:cxn>
                <a:cxn ang="0">
                  <a:pos x="10" y="15"/>
                </a:cxn>
                <a:cxn ang="0">
                  <a:pos x="4" y="16"/>
                </a:cxn>
                <a:cxn ang="0">
                  <a:pos x="6" y="17"/>
                </a:cxn>
                <a:cxn ang="0">
                  <a:pos x="10" y="19"/>
                </a:cxn>
                <a:cxn ang="0">
                  <a:pos x="16" y="16"/>
                </a:cxn>
              </a:cxnLst>
              <a:rect l="0" t="0" r="r" b="b"/>
              <a:pathLst>
                <a:path w="97" h="47">
                  <a:moveTo>
                    <a:pt x="92" y="12"/>
                  </a:moveTo>
                  <a:lnTo>
                    <a:pt x="92" y="12"/>
                  </a:lnTo>
                  <a:lnTo>
                    <a:pt x="97" y="7"/>
                  </a:lnTo>
                  <a:lnTo>
                    <a:pt x="97" y="5"/>
                  </a:lnTo>
                  <a:lnTo>
                    <a:pt x="95" y="2"/>
                  </a:lnTo>
                  <a:lnTo>
                    <a:pt x="95" y="2"/>
                  </a:lnTo>
                  <a:lnTo>
                    <a:pt x="92" y="3"/>
                  </a:lnTo>
                  <a:lnTo>
                    <a:pt x="92" y="3"/>
                  </a:lnTo>
                  <a:lnTo>
                    <a:pt x="85" y="3"/>
                  </a:lnTo>
                  <a:lnTo>
                    <a:pt x="77" y="2"/>
                  </a:lnTo>
                  <a:lnTo>
                    <a:pt x="70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45" y="2"/>
                  </a:lnTo>
                  <a:lnTo>
                    <a:pt x="37" y="3"/>
                  </a:lnTo>
                  <a:lnTo>
                    <a:pt x="31" y="6"/>
                  </a:lnTo>
                  <a:lnTo>
                    <a:pt x="31" y="6"/>
                  </a:lnTo>
                  <a:lnTo>
                    <a:pt x="28" y="9"/>
                  </a:lnTo>
                  <a:lnTo>
                    <a:pt x="24" y="10"/>
                  </a:lnTo>
                  <a:lnTo>
                    <a:pt x="21" y="13"/>
                  </a:lnTo>
                  <a:lnTo>
                    <a:pt x="21" y="13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4" y="17"/>
                  </a:lnTo>
                  <a:lnTo>
                    <a:pt x="24" y="20"/>
                  </a:lnTo>
                  <a:lnTo>
                    <a:pt x="24" y="23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30" y="30"/>
                  </a:lnTo>
                  <a:lnTo>
                    <a:pt x="31" y="32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8" y="30"/>
                  </a:lnTo>
                  <a:lnTo>
                    <a:pt x="40" y="32"/>
                  </a:lnTo>
                  <a:lnTo>
                    <a:pt x="40" y="34"/>
                  </a:lnTo>
                  <a:lnTo>
                    <a:pt x="38" y="37"/>
                  </a:lnTo>
                  <a:lnTo>
                    <a:pt x="38" y="37"/>
                  </a:lnTo>
                  <a:lnTo>
                    <a:pt x="38" y="37"/>
                  </a:lnTo>
                  <a:lnTo>
                    <a:pt x="38" y="37"/>
                  </a:lnTo>
                  <a:lnTo>
                    <a:pt x="48" y="37"/>
                  </a:lnTo>
                  <a:lnTo>
                    <a:pt x="55" y="37"/>
                  </a:lnTo>
                  <a:lnTo>
                    <a:pt x="55" y="37"/>
                  </a:lnTo>
                  <a:lnTo>
                    <a:pt x="63" y="43"/>
                  </a:lnTo>
                  <a:lnTo>
                    <a:pt x="68" y="46"/>
                  </a:lnTo>
                  <a:lnTo>
                    <a:pt x="71" y="47"/>
                  </a:lnTo>
                  <a:lnTo>
                    <a:pt x="71" y="47"/>
                  </a:lnTo>
                  <a:lnTo>
                    <a:pt x="77" y="47"/>
                  </a:lnTo>
                  <a:lnTo>
                    <a:pt x="87" y="47"/>
                  </a:lnTo>
                  <a:lnTo>
                    <a:pt x="87" y="47"/>
                  </a:lnTo>
                  <a:lnTo>
                    <a:pt x="87" y="46"/>
                  </a:lnTo>
                  <a:lnTo>
                    <a:pt x="87" y="43"/>
                  </a:lnTo>
                  <a:lnTo>
                    <a:pt x="87" y="43"/>
                  </a:lnTo>
                  <a:lnTo>
                    <a:pt x="91" y="42"/>
                  </a:lnTo>
                  <a:lnTo>
                    <a:pt x="92" y="40"/>
                  </a:lnTo>
                  <a:lnTo>
                    <a:pt x="91" y="37"/>
                  </a:lnTo>
                  <a:lnTo>
                    <a:pt x="91" y="37"/>
                  </a:lnTo>
                  <a:lnTo>
                    <a:pt x="90" y="34"/>
                  </a:lnTo>
                  <a:lnTo>
                    <a:pt x="88" y="29"/>
                  </a:lnTo>
                  <a:lnTo>
                    <a:pt x="88" y="29"/>
                  </a:lnTo>
                  <a:lnTo>
                    <a:pt x="87" y="25"/>
                  </a:lnTo>
                  <a:lnTo>
                    <a:pt x="87" y="20"/>
                  </a:lnTo>
                  <a:lnTo>
                    <a:pt x="87" y="20"/>
                  </a:lnTo>
                  <a:lnTo>
                    <a:pt x="90" y="17"/>
                  </a:lnTo>
                  <a:lnTo>
                    <a:pt x="92" y="12"/>
                  </a:lnTo>
                  <a:lnTo>
                    <a:pt x="92" y="12"/>
                  </a:lnTo>
                  <a:close/>
                  <a:moveTo>
                    <a:pt x="8" y="23"/>
                  </a:moveTo>
                  <a:lnTo>
                    <a:pt x="8" y="23"/>
                  </a:lnTo>
                  <a:lnTo>
                    <a:pt x="6" y="25"/>
                  </a:lnTo>
                  <a:lnTo>
                    <a:pt x="3" y="27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6" y="36"/>
                  </a:lnTo>
                  <a:lnTo>
                    <a:pt x="11" y="33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20" y="25"/>
                  </a:lnTo>
                  <a:lnTo>
                    <a:pt x="17" y="23"/>
                  </a:lnTo>
                  <a:lnTo>
                    <a:pt x="14" y="23"/>
                  </a:lnTo>
                  <a:lnTo>
                    <a:pt x="8" y="23"/>
                  </a:lnTo>
                  <a:lnTo>
                    <a:pt x="8" y="23"/>
                  </a:lnTo>
                  <a:close/>
                  <a:moveTo>
                    <a:pt x="16" y="16"/>
                  </a:moveTo>
                  <a:lnTo>
                    <a:pt x="16" y="16"/>
                  </a:lnTo>
                  <a:lnTo>
                    <a:pt x="16" y="16"/>
                  </a:lnTo>
                  <a:lnTo>
                    <a:pt x="14" y="15"/>
                  </a:lnTo>
                  <a:lnTo>
                    <a:pt x="10" y="15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3" y="19"/>
                  </a:lnTo>
                  <a:lnTo>
                    <a:pt x="16" y="16"/>
                  </a:lnTo>
                  <a:lnTo>
                    <a:pt x="16" y="16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52" name="Freeform 326">
              <a:extLst>
                <a:ext uri="{FF2B5EF4-FFF2-40B4-BE49-F238E27FC236}">
                  <a16:creationId xmlns="" xmlns:a16="http://schemas.microsoft.com/office/drawing/2014/main" id="{4B9FB61C-FF32-904F-B88E-26DD04627C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4525" y="2830513"/>
              <a:ext cx="442913" cy="263525"/>
            </a:xfrm>
            <a:custGeom>
              <a:avLst/>
              <a:gdLst/>
              <a:ahLst/>
              <a:cxnLst>
                <a:cxn ang="0">
                  <a:pos x="262" y="84"/>
                </a:cxn>
                <a:cxn ang="0">
                  <a:pos x="253" y="83"/>
                </a:cxn>
                <a:cxn ang="0">
                  <a:pos x="241" y="84"/>
                </a:cxn>
                <a:cxn ang="0">
                  <a:pos x="232" y="78"/>
                </a:cxn>
                <a:cxn ang="0">
                  <a:pos x="214" y="85"/>
                </a:cxn>
                <a:cxn ang="0">
                  <a:pos x="208" y="95"/>
                </a:cxn>
                <a:cxn ang="0">
                  <a:pos x="202" y="94"/>
                </a:cxn>
                <a:cxn ang="0">
                  <a:pos x="188" y="87"/>
                </a:cxn>
                <a:cxn ang="0">
                  <a:pos x="175" y="83"/>
                </a:cxn>
                <a:cxn ang="0">
                  <a:pos x="167" y="70"/>
                </a:cxn>
                <a:cxn ang="0">
                  <a:pos x="165" y="53"/>
                </a:cxn>
                <a:cxn ang="0">
                  <a:pos x="155" y="46"/>
                </a:cxn>
                <a:cxn ang="0">
                  <a:pos x="133" y="41"/>
                </a:cxn>
                <a:cxn ang="0">
                  <a:pos x="105" y="41"/>
                </a:cxn>
                <a:cxn ang="0">
                  <a:pos x="96" y="41"/>
                </a:cxn>
                <a:cxn ang="0">
                  <a:pos x="76" y="24"/>
                </a:cxn>
                <a:cxn ang="0">
                  <a:pos x="57" y="33"/>
                </a:cxn>
                <a:cxn ang="0">
                  <a:pos x="53" y="24"/>
                </a:cxn>
                <a:cxn ang="0">
                  <a:pos x="54" y="4"/>
                </a:cxn>
                <a:cxn ang="0">
                  <a:pos x="50" y="3"/>
                </a:cxn>
                <a:cxn ang="0">
                  <a:pos x="46" y="24"/>
                </a:cxn>
                <a:cxn ang="0">
                  <a:pos x="41" y="23"/>
                </a:cxn>
                <a:cxn ang="0">
                  <a:pos x="2" y="11"/>
                </a:cxn>
                <a:cxn ang="0">
                  <a:pos x="0" y="83"/>
                </a:cxn>
                <a:cxn ang="0">
                  <a:pos x="14" y="84"/>
                </a:cxn>
                <a:cxn ang="0">
                  <a:pos x="17" y="74"/>
                </a:cxn>
                <a:cxn ang="0">
                  <a:pos x="29" y="68"/>
                </a:cxn>
                <a:cxn ang="0">
                  <a:pos x="34" y="63"/>
                </a:cxn>
                <a:cxn ang="0">
                  <a:pos x="40" y="60"/>
                </a:cxn>
                <a:cxn ang="0">
                  <a:pos x="51" y="63"/>
                </a:cxn>
                <a:cxn ang="0">
                  <a:pos x="66" y="67"/>
                </a:cxn>
                <a:cxn ang="0">
                  <a:pos x="70" y="84"/>
                </a:cxn>
                <a:cxn ang="0">
                  <a:pos x="94" y="87"/>
                </a:cxn>
                <a:cxn ang="0">
                  <a:pos x="100" y="97"/>
                </a:cxn>
                <a:cxn ang="0">
                  <a:pos x="107" y="110"/>
                </a:cxn>
                <a:cxn ang="0">
                  <a:pos x="124" y="122"/>
                </a:cxn>
                <a:cxn ang="0">
                  <a:pos x="142" y="132"/>
                </a:cxn>
                <a:cxn ang="0">
                  <a:pos x="155" y="142"/>
                </a:cxn>
                <a:cxn ang="0">
                  <a:pos x="167" y="145"/>
                </a:cxn>
                <a:cxn ang="0">
                  <a:pos x="175" y="158"/>
                </a:cxn>
                <a:cxn ang="0">
                  <a:pos x="185" y="162"/>
                </a:cxn>
                <a:cxn ang="0">
                  <a:pos x="195" y="166"/>
                </a:cxn>
                <a:cxn ang="0">
                  <a:pos x="199" y="152"/>
                </a:cxn>
                <a:cxn ang="0">
                  <a:pos x="202" y="147"/>
                </a:cxn>
                <a:cxn ang="0">
                  <a:pos x="199" y="135"/>
                </a:cxn>
                <a:cxn ang="0">
                  <a:pos x="191" y="125"/>
                </a:cxn>
                <a:cxn ang="0">
                  <a:pos x="192" y="121"/>
                </a:cxn>
                <a:cxn ang="0">
                  <a:pos x="206" y="115"/>
                </a:cxn>
                <a:cxn ang="0">
                  <a:pos x="211" y="108"/>
                </a:cxn>
                <a:cxn ang="0">
                  <a:pos x="218" y="100"/>
                </a:cxn>
                <a:cxn ang="0">
                  <a:pos x="231" y="97"/>
                </a:cxn>
                <a:cxn ang="0">
                  <a:pos x="241" y="94"/>
                </a:cxn>
                <a:cxn ang="0">
                  <a:pos x="235" y="107"/>
                </a:cxn>
                <a:cxn ang="0">
                  <a:pos x="253" y="104"/>
                </a:cxn>
                <a:cxn ang="0">
                  <a:pos x="266" y="104"/>
                </a:cxn>
                <a:cxn ang="0">
                  <a:pos x="271" y="100"/>
                </a:cxn>
                <a:cxn ang="0">
                  <a:pos x="276" y="94"/>
                </a:cxn>
              </a:cxnLst>
              <a:rect l="0" t="0" r="r" b="b"/>
              <a:pathLst>
                <a:path w="279" h="166">
                  <a:moveTo>
                    <a:pt x="276" y="94"/>
                  </a:moveTo>
                  <a:lnTo>
                    <a:pt x="276" y="94"/>
                  </a:lnTo>
                  <a:lnTo>
                    <a:pt x="269" y="88"/>
                  </a:lnTo>
                  <a:lnTo>
                    <a:pt x="262" y="84"/>
                  </a:lnTo>
                  <a:lnTo>
                    <a:pt x="256" y="83"/>
                  </a:lnTo>
                  <a:lnTo>
                    <a:pt x="255" y="83"/>
                  </a:lnTo>
                  <a:lnTo>
                    <a:pt x="253" y="83"/>
                  </a:lnTo>
                  <a:lnTo>
                    <a:pt x="253" y="83"/>
                  </a:lnTo>
                  <a:lnTo>
                    <a:pt x="252" y="85"/>
                  </a:lnTo>
                  <a:lnTo>
                    <a:pt x="248" y="87"/>
                  </a:lnTo>
                  <a:lnTo>
                    <a:pt x="243" y="85"/>
                  </a:lnTo>
                  <a:lnTo>
                    <a:pt x="241" y="84"/>
                  </a:lnTo>
                  <a:lnTo>
                    <a:pt x="241" y="84"/>
                  </a:lnTo>
                  <a:lnTo>
                    <a:pt x="239" y="81"/>
                  </a:lnTo>
                  <a:lnTo>
                    <a:pt x="236" y="78"/>
                  </a:lnTo>
                  <a:lnTo>
                    <a:pt x="232" y="78"/>
                  </a:lnTo>
                  <a:lnTo>
                    <a:pt x="226" y="80"/>
                  </a:lnTo>
                  <a:lnTo>
                    <a:pt x="226" y="80"/>
                  </a:lnTo>
                  <a:lnTo>
                    <a:pt x="219" y="83"/>
                  </a:lnTo>
                  <a:lnTo>
                    <a:pt x="214" y="85"/>
                  </a:lnTo>
                  <a:lnTo>
                    <a:pt x="211" y="90"/>
                  </a:lnTo>
                  <a:lnTo>
                    <a:pt x="209" y="92"/>
                  </a:lnTo>
                  <a:lnTo>
                    <a:pt x="209" y="92"/>
                  </a:lnTo>
                  <a:lnTo>
                    <a:pt x="208" y="95"/>
                  </a:lnTo>
                  <a:lnTo>
                    <a:pt x="205" y="97"/>
                  </a:lnTo>
                  <a:lnTo>
                    <a:pt x="204" y="97"/>
                  </a:lnTo>
                  <a:lnTo>
                    <a:pt x="202" y="94"/>
                  </a:lnTo>
                  <a:lnTo>
                    <a:pt x="202" y="94"/>
                  </a:lnTo>
                  <a:lnTo>
                    <a:pt x="201" y="91"/>
                  </a:lnTo>
                  <a:lnTo>
                    <a:pt x="197" y="90"/>
                  </a:lnTo>
                  <a:lnTo>
                    <a:pt x="188" y="87"/>
                  </a:lnTo>
                  <a:lnTo>
                    <a:pt x="188" y="87"/>
                  </a:lnTo>
                  <a:lnTo>
                    <a:pt x="179" y="85"/>
                  </a:lnTo>
                  <a:lnTo>
                    <a:pt x="177" y="85"/>
                  </a:lnTo>
                  <a:lnTo>
                    <a:pt x="175" y="84"/>
                  </a:lnTo>
                  <a:lnTo>
                    <a:pt x="175" y="83"/>
                  </a:lnTo>
                  <a:lnTo>
                    <a:pt x="175" y="83"/>
                  </a:lnTo>
                  <a:lnTo>
                    <a:pt x="172" y="78"/>
                  </a:lnTo>
                  <a:lnTo>
                    <a:pt x="170" y="74"/>
                  </a:lnTo>
                  <a:lnTo>
                    <a:pt x="167" y="70"/>
                  </a:lnTo>
                  <a:lnTo>
                    <a:pt x="165" y="65"/>
                  </a:lnTo>
                  <a:lnTo>
                    <a:pt x="165" y="65"/>
                  </a:lnTo>
                  <a:lnTo>
                    <a:pt x="165" y="57"/>
                  </a:lnTo>
                  <a:lnTo>
                    <a:pt x="165" y="53"/>
                  </a:lnTo>
                  <a:lnTo>
                    <a:pt x="162" y="51"/>
                  </a:lnTo>
                  <a:lnTo>
                    <a:pt x="162" y="51"/>
                  </a:lnTo>
                  <a:lnTo>
                    <a:pt x="158" y="48"/>
                  </a:lnTo>
                  <a:lnTo>
                    <a:pt x="155" y="46"/>
                  </a:lnTo>
                  <a:lnTo>
                    <a:pt x="152" y="43"/>
                  </a:lnTo>
                  <a:lnTo>
                    <a:pt x="150" y="41"/>
                  </a:lnTo>
                  <a:lnTo>
                    <a:pt x="150" y="41"/>
                  </a:lnTo>
                  <a:lnTo>
                    <a:pt x="133" y="41"/>
                  </a:lnTo>
                  <a:lnTo>
                    <a:pt x="117" y="40"/>
                  </a:lnTo>
                  <a:lnTo>
                    <a:pt x="117" y="40"/>
                  </a:lnTo>
                  <a:lnTo>
                    <a:pt x="113" y="40"/>
                  </a:lnTo>
                  <a:lnTo>
                    <a:pt x="105" y="41"/>
                  </a:lnTo>
                  <a:lnTo>
                    <a:pt x="100" y="43"/>
                  </a:lnTo>
                  <a:lnTo>
                    <a:pt x="97" y="43"/>
                  </a:lnTo>
                  <a:lnTo>
                    <a:pt x="96" y="41"/>
                  </a:lnTo>
                  <a:lnTo>
                    <a:pt x="96" y="41"/>
                  </a:lnTo>
                  <a:lnTo>
                    <a:pt x="88" y="31"/>
                  </a:lnTo>
                  <a:lnTo>
                    <a:pt x="77" y="21"/>
                  </a:lnTo>
                  <a:lnTo>
                    <a:pt x="77" y="21"/>
                  </a:lnTo>
                  <a:lnTo>
                    <a:pt x="76" y="24"/>
                  </a:lnTo>
                  <a:lnTo>
                    <a:pt x="73" y="28"/>
                  </a:lnTo>
                  <a:lnTo>
                    <a:pt x="73" y="28"/>
                  </a:lnTo>
                  <a:lnTo>
                    <a:pt x="64" y="33"/>
                  </a:lnTo>
                  <a:lnTo>
                    <a:pt x="57" y="33"/>
                  </a:lnTo>
                  <a:lnTo>
                    <a:pt x="54" y="33"/>
                  </a:lnTo>
                  <a:lnTo>
                    <a:pt x="53" y="31"/>
                  </a:lnTo>
                  <a:lnTo>
                    <a:pt x="53" y="28"/>
                  </a:lnTo>
                  <a:lnTo>
                    <a:pt x="53" y="24"/>
                  </a:lnTo>
                  <a:lnTo>
                    <a:pt x="53" y="24"/>
                  </a:lnTo>
                  <a:lnTo>
                    <a:pt x="56" y="17"/>
                  </a:lnTo>
                  <a:lnTo>
                    <a:pt x="56" y="9"/>
                  </a:lnTo>
                  <a:lnTo>
                    <a:pt x="54" y="4"/>
                  </a:lnTo>
                  <a:lnTo>
                    <a:pt x="53" y="3"/>
                  </a:lnTo>
                  <a:lnTo>
                    <a:pt x="51" y="1"/>
                  </a:lnTo>
                  <a:lnTo>
                    <a:pt x="51" y="1"/>
                  </a:lnTo>
                  <a:lnTo>
                    <a:pt x="50" y="3"/>
                  </a:lnTo>
                  <a:lnTo>
                    <a:pt x="49" y="6"/>
                  </a:lnTo>
                  <a:lnTo>
                    <a:pt x="47" y="13"/>
                  </a:lnTo>
                  <a:lnTo>
                    <a:pt x="47" y="21"/>
                  </a:lnTo>
                  <a:lnTo>
                    <a:pt x="46" y="24"/>
                  </a:lnTo>
                  <a:lnTo>
                    <a:pt x="44" y="26"/>
                  </a:lnTo>
                  <a:lnTo>
                    <a:pt x="44" y="26"/>
                  </a:lnTo>
                  <a:lnTo>
                    <a:pt x="43" y="24"/>
                  </a:lnTo>
                  <a:lnTo>
                    <a:pt x="41" y="23"/>
                  </a:lnTo>
                  <a:lnTo>
                    <a:pt x="40" y="17"/>
                  </a:lnTo>
                  <a:lnTo>
                    <a:pt x="40" y="9"/>
                  </a:lnTo>
                  <a:lnTo>
                    <a:pt x="43" y="0"/>
                  </a:lnTo>
                  <a:lnTo>
                    <a:pt x="2" y="11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6" y="84"/>
                  </a:lnTo>
                  <a:lnTo>
                    <a:pt x="12" y="85"/>
                  </a:lnTo>
                  <a:lnTo>
                    <a:pt x="12" y="85"/>
                  </a:lnTo>
                  <a:lnTo>
                    <a:pt x="14" y="84"/>
                  </a:lnTo>
                  <a:lnTo>
                    <a:pt x="16" y="83"/>
                  </a:lnTo>
                  <a:lnTo>
                    <a:pt x="17" y="77"/>
                  </a:lnTo>
                  <a:lnTo>
                    <a:pt x="17" y="77"/>
                  </a:lnTo>
                  <a:lnTo>
                    <a:pt x="17" y="74"/>
                  </a:lnTo>
                  <a:lnTo>
                    <a:pt x="20" y="71"/>
                  </a:lnTo>
                  <a:lnTo>
                    <a:pt x="24" y="70"/>
                  </a:lnTo>
                  <a:lnTo>
                    <a:pt x="29" y="68"/>
                  </a:lnTo>
                  <a:lnTo>
                    <a:pt x="29" y="68"/>
                  </a:lnTo>
                  <a:lnTo>
                    <a:pt x="30" y="68"/>
                  </a:lnTo>
                  <a:lnTo>
                    <a:pt x="32" y="65"/>
                  </a:lnTo>
                  <a:lnTo>
                    <a:pt x="33" y="64"/>
                  </a:lnTo>
                  <a:lnTo>
                    <a:pt x="34" y="63"/>
                  </a:lnTo>
                  <a:lnTo>
                    <a:pt x="34" y="63"/>
                  </a:lnTo>
                  <a:lnTo>
                    <a:pt x="37" y="61"/>
                  </a:lnTo>
                  <a:lnTo>
                    <a:pt x="40" y="60"/>
                  </a:lnTo>
                  <a:lnTo>
                    <a:pt x="40" y="60"/>
                  </a:lnTo>
                  <a:lnTo>
                    <a:pt x="43" y="58"/>
                  </a:lnTo>
                  <a:lnTo>
                    <a:pt x="46" y="58"/>
                  </a:lnTo>
                  <a:lnTo>
                    <a:pt x="51" y="63"/>
                  </a:lnTo>
                  <a:lnTo>
                    <a:pt x="51" y="63"/>
                  </a:lnTo>
                  <a:lnTo>
                    <a:pt x="57" y="64"/>
                  </a:lnTo>
                  <a:lnTo>
                    <a:pt x="64" y="67"/>
                  </a:lnTo>
                  <a:lnTo>
                    <a:pt x="64" y="67"/>
                  </a:lnTo>
                  <a:lnTo>
                    <a:pt x="66" y="67"/>
                  </a:lnTo>
                  <a:lnTo>
                    <a:pt x="67" y="68"/>
                  </a:lnTo>
                  <a:lnTo>
                    <a:pt x="69" y="74"/>
                  </a:lnTo>
                  <a:lnTo>
                    <a:pt x="70" y="84"/>
                  </a:lnTo>
                  <a:lnTo>
                    <a:pt x="70" y="84"/>
                  </a:lnTo>
                  <a:lnTo>
                    <a:pt x="70" y="84"/>
                  </a:lnTo>
                  <a:lnTo>
                    <a:pt x="73" y="85"/>
                  </a:lnTo>
                  <a:lnTo>
                    <a:pt x="80" y="85"/>
                  </a:lnTo>
                  <a:lnTo>
                    <a:pt x="94" y="87"/>
                  </a:lnTo>
                  <a:lnTo>
                    <a:pt x="94" y="87"/>
                  </a:lnTo>
                  <a:lnTo>
                    <a:pt x="96" y="87"/>
                  </a:lnTo>
                  <a:lnTo>
                    <a:pt x="97" y="90"/>
                  </a:lnTo>
                  <a:lnTo>
                    <a:pt x="100" y="97"/>
                  </a:lnTo>
                  <a:lnTo>
                    <a:pt x="100" y="97"/>
                  </a:lnTo>
                  <a:lnTo>
                    <a:pt x="104" y="104"/>
                  </a:lnTo>
                  <a:lnTo>
                    <a:pt x="107" y="110"/>
                  </a:lnTo>
                  <a:lnTo>
                    <a:pt x="107" y="110"/>
                  </a:lnTo>
                  <a:lnTo>
                    <a:pt x="110" y="112"/>
                  </a:lnTo>
                  <a:lnTo>
                    <a:pt x="114" y="115"/>
                  </a:lnTo>
                  <a:lnTo>
                    <a:pt x="120" y="118"/>
                  </a:lnTo>
                  <a:lnTo>
                    <a:pt x="124" y="122"/>
                  </a:lnTo>
                  <a:lnTo>
                    <a:pt x="124" y="122"/>
                  </a:lnTo>
                  <a:lnTo>
                    <a:pt x="127" y="125"/>
                  </a:lnTo>
                  <a:lnTo>
                    <a:pt x="131" y="128"/>
                  </a:lnTo>
                  <a:lnTo>
                    <a:pt x="142" y="132"/>
                  </a:lnTo>
                  <a:lnTo>
                    <a:pt x="142" y="132"/>
                  </a:lnTo>
                  <a:lnTo>
                    <a:pt x="147" y="135"/>
                  </a:lnTo>
                  <a:lnTo>
                    <a:pt x="151" y="139"/>
                  </a:lnTo>
                  <a:lnTo>
                    <a:pt x="155" y="142"/>
                  </a:lnTo>
                  <a:lnTo>
                    <a:pt x="158" y="144"/>
                  </a:lnTo>
                  <a:lnTo>
                    <a:pt x="158" y="144"/>
                  </a:lnTo>
                  <a:lnTo>
                    <a:pt x="162" y="144"/>
                  </a:lnTo>
                  <a:lnTo>
                    <a:pt x="167" y="145"/>
                  </a:lnTo>
                  <a:lnTo>
                    <a:pt x="172" y="148"/>
                  </a:lnTo>
                  <a:lnTo>
                    <a:pt x="174" y="159"/>
                  </a:lnTo>
                  <a:lnTo>
                    <a:pt x="174" y="159"/>
                  </a:lnTo>
                  <a:lnTo>
                    <a:pt x="175" y="158"/>
                  </a:lnTo>
                  <a:lnTo>
                    <a:pt x="175" y="158"/>
                  </a:lnTo>
                  <a:lnTo>
                    <a:pt x="179" y="158"/>
                  </a:lnTo>
                  <a:lnTo>
                    <a:pt x="182" y="161"/>
                  </a:lnTo>
                  <a:lnTo>
                    <a:pt x="185" y="162"/>
                  </a:lnTo>
                  <a:lnTo>
                    <a:pt x="188" y="164"/>
                  </a:lnTo>
                  <a:lnTo>
                    <a:pt x="188" y="164"/>
                  </a:lnTo>
                  <a:lnTo>
                    <a:pt x="192" y="164"/>
                  </a:lnTo>
                  <a:lnTo>
                    <a:pt x="195" y="166"/>
                  </a:lnTo>
                  <a:lnTo>
                    <a:pt x="195" y="166"/>
                  </a:lnTo>
                  <a:lnTo>
                    <a:pt x="195" y="159"/>
                  </a:lnTo>
                  <a:lnTo>
                    <a:pt x="197" y="155"/>
                  </a:lnTo>
                  <a:lnTo>
                    <a:pt x="199" y="152"/>
                  </a:lnTo>
                  <a:lnTo>
                    <a:pt x="202" y="149"/>
                  </a:lnTo>
                  <a:lnTo>
                    <a:pt x="202" y="149"/>
                  </a:lnTo>
                  <a:lnTo>
                    <a:pt x="202" y="148"/>
                  </a:lnTo>
                  <a:lnTo>
                    <a:pt x="202" y="147"/>
                  </a:lnTo>
                  <a:lnTo>
                    <a:pt x="202" y="142"/>
                  </a:lnTo>
                  <a:lnTo>
                    <a:pt x="201" y="139"/>
                  </a:lnTo>
                  <a:lnTo>
                    <a:pt x="199" y="135"/>
                  </a:lnTo>
                  <a:lnTo>
                    <a:pt x="199" y="135"/>
                  </a:lnTo>
                  <a:lnTo>
                    <a:pt x="199" y="134"/>
                  </a:lnTo>
                  <a:lnTo>
                    <a:pt x="198" y="131"/>
                  </a:lnTo>
                  <a:lnTo>
                    <a:pt x="195" y="128"/>
                  </a:lnTo>
                  <a:lnTo>
                    <a:pt x="191" y="125"/>
                  </a:lnTo>
                  <a:lnTo>
                    <a:pt x="189" y="124"/>
                  </a:lnTo>
                  <a:lnTo>
                    <a:pt x="189" y="122"/>
                  </a:lnTo>
                  <a:lnTo>
                    <a:pt x="189" y="122"/>
                  </a:lnTo>
                  <a:lnTo>
                    <a:pt x="192" y="121"/>
                  </a:lnTo>
                  <a:lnTo>
                    <a:pt x="197" y="120"/>
                  </a:lnTo>
                  <a:lnTo>
                    <a:pt x="205" y="117"/>
                  </a:lnTo>
                  <a:lnTo>
                    <a:pt x="205" y="117"/>
                  </a:lnTo>
                  <a:lnTo>
                    <a:pt x="206" y="115"/>
                  </a:lnTo>
                  <a:lnTo>
                    <a:pt x="208" y="112"/>
                  </a:lnTo>
                  <a:lnTo>
                    <a:pt x="208" y="110"/>
                  </a:lnTo>
                  <a:lnTo>
                    <a:pt x="211" y="108"/>
                  </a:lnTo>
                  <a:lnTo>
                    <a:pt x="211" y="108"/>
                  </a:lnTo>
                  <a:lnTo>
                    <a:pt x="212" y="107"/>
                  </a:lnTo>
                  <a:lnTo>
                    <a:pt x="215" y="105"/>
                  </a:lnTo>
                  <a:lnTo>
                    <a:pt x="218" y="100"/>
                  </a:lnTo>
                  <a:lnTo>
                    <a:pt x="218" y="100"/>
                  </a:lnTo>
                  <a:lnTo>
                    <a:pt x="219" y="98"/>
                  </a:lnTo>
                  <a:lnTo>
                    <a:pt x="224" y="98"/>
                  </a:lnTo>
                  <a:lnTo>
                    <a:pt x="226" y="98"/>
                  </a:lnTo>
                  <a:lnTo>
                    <a:pt x="231" y="97"/>
                  </a:lnTo>
                  <a:lnTo>
                    <a:pt x="231" y="97"/>
                  </a:lnTo>
                  <a:lnTo>
                    <a:pt x="236" y="94"/>
                  </a:lnTo>
                  <a:lnTo>
                    <a:pt x="239" y="94"/>
                  </a:lnTo>
                  <a:lnTo>
                    <a:pt x="241" y="94"/>
                  </a:lnTo>
                  <a:lnTo>
                    <a:pt x="241" y="94"/>
                  </a:lnTo>
                  <a:lnTo>
                    <a:pt x="241" y="97"/>
                  </a:lnTo>
                  <a:lnTo>
                    <a:pt x="239" y="100"/>
                  </a:lnTo>
                  <a:lnTo>
                    <a:pt x="235" y="107"/>
                  </a:lnTo>
                  <a:lnTo>
                    <a:pt x="235" y="107"/>
                  </a:lnTo>
                  <a:lnTo>
                    <a:pt x="246" y="107"/>
                  </a:lnTo>
                  <a:lnTo>
                    <a:pt x="251" y="105"/>
                  </a:lnTo>
                  <a:lnTo>
                    <a:pt x="253" y="104"/>
                  </a:lnTo>
                  <a:lnTo>
                    <a:pt x="253" y="104"/>
                  </a:lnTo>
                  <a:lnTo>
                    <a:pt x="256" y="104"/>
                  </a:lnTo>
                  <a:lnTo>
                    <a:pt x="261" y="104"/>
                  </a:lnTo>
                  <a:lnTo>
                    <a:pt x="266" y="104"/>
                  </a:lnTo>
                  <a:lnTo>
                    <a:pt x="268" y="104"/>
                  </a:lnTo>
                  <a:lnTo>
                    <a:pt x="269" y="101"/>
                  </a:lnTo>
                  <a:lnTo>
                    <a:pt x="269" y="101"/>
                  </a:lnTo>
                  <a:lnTo>
                    <a:pt x="271" y="100"/>
                  </a:lnTo>
                  <a:lnTo>
                    <a:pt x="272" y="98"/>
                  </a:lnTo>
                  <a:lnTo>
                    <a:pt x="276" y="98"/>
                  </a:lnTo>
                  <a:lnTo>
                    <a:pt x="279" y="97"/>
                  </a:lnTo>
                  <a:lnTo>
                    <a:pt x="276" y="94"/>
                  </a:lnTo>
                  <a:lnTo>
                    <a:pt x="276" y="9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53" name="Freeform 327">
              <a:extLst>
                <a:ext uri="{FF2B5EF4-FFF2-40B4-BE49-F238E27FC236}">
                  <a16:creationId xmlns="" xmlns:a16="http://schemas.microsoft.com/office/drawing/2014/main" id="{F011F0B9-27DE-E949-9F67-34D70D608E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5475" y="1852613"/>
              <a:ext cx="654050" cy="544513"/>
            </a:xfrm>
            <a:custGeom>
              <a:avLst/>
              <a:gdLst/>
              <a:ahLst/>
              <a:cxnLst>
                <a:cxn ang="0">
                  <a:pos x="383" y="30"/>
                </a:cxn>
                <a:cxn ang="0">
                  <a:pos x="411" y="21"/>
                </a:cxn>
                <a:cxn ang="0">
                  <a:pos x="375" y="9"/>
                </a:cxn>
                <a:cxn ang="0">
                  <a:pos x="368" y="9"/>
                </a:cxn>
                <a:cxn ang="0">
                  <a:pos x="346" y="20"/>
                </a:cxn>
                <a:cxn ang="0">
                  <a:pos x="320" y="27"/>
                </a:cxn>
                <a:cxn ang="0">
                  <a:pos x="333" y="4"/>
                </a:cxn>
                <a:cxn ang="0">
                  <a:pos x="309" y="6"/>
                </a:cxn>
                <a:cxn ang="0">
                  <a:pos x="293" y="14"/>
                </a:cxn>
                <a:cxn ang="0">
                  <a:pos x="284" y="33"/>
                </a:cxn>
                <a:cxn ang="0">
                  <a:pos x="289" y="13"/>
                </a:cxn>
                <a:cxn ang="0">
                  <a:pos x="269" y="13"/>
                </a:cxn>
                <a:cxn ang="0">
                  <a:pos x="257" y="26"/>
                </a:cxn>
                <a:cxn ang="0">
                  <a:pos x="253" y="33"/>
                </a:cxn>
                <a:cxn ang="0">
                  <a:pos x="249" y="41"/>
                </a:cxn>
                <a:cxn ang="0">
                  <a:pos x="232" y="36"/>
                </a:cxn>
                <a:cxn ang="0">
                  <a:pos x="219" y="38"/>
                </a:cxn>
                <a:cxn ang="0">
                  <a:pos x="203" y="44"/>
                </a:cxn>
                <a:cxn ang="0">
                  <a:pos x="196" y="57"/>
                </a:cxn>
                <a:cxn ang="0">
                  <a:pos x="189" y="65"/>
                </a:cxn>
                <a:cxn ang="0">
                  <a:pos x="172" y="68"/>
                </a:cxn>
                <a:cxn ang="0">
                  <a:pos x="158" y="67"/>
                </a:cxn>
                <a:cxn ang="0">
                  <a:pos x="129" y="90"/>
                </a:cxn>
                <a:cxn ang="0">
                  <a:pos x="161" y="78"/>
                </a:cxn>
                <a:cxn ang="0">
                  <a:pos x="183" y="78"/>
                </a:cxn>
                <a:cxn ang="0">
                  <a:pos x="171" y="84"/>
                </a:cxn>
                <a:cxn ang="0">
                  <a:pos x="151" y="105"/>
                </a:cxn>
                <a:cxn ang="0">
                  <a:pos x="127" y="142"/>
                </a:cxn>
                <a:cxn ang="0">
                  <a:pos x="118" y="168"/>
                </a:cxn>
                <a:cxn ang="0">
                  <a:pos x="107" y="182"/>
                </a:cxn>
                <a:cxn ang="0">
                  <a:pos x="82" y="194"/>
                </a:cxn>
                <a:cxn ang="0">
                  <a:pos x="65" y="211"/>
                </a:cxn>
                <a:cxn ang="0">
                  <a:pos x="50" y="221"/>
                </a:cxn>
                <a:cxn ang="0">
                  <a:pos x="43" y="233"/>
                </a:cxn>
                <a:cxn ang="0">
                  <a:pos x="13" y="246"/>
                </a:cxn>
                <a:cxn ang="0">
                  <a:pos x="4" y="260"/>
                </a:cxn>
                <a:cxn ang="0">
                  <a:pos x="3" y="282"/>
                </a:cxn>
                <a:cxn ang="0">
                  <a:pos x="14" y="296"/>
                </a:cxn>
                <a:cxn ang="0">
                  <a:pos x="16" y="302"/>
                </a:cxn>
                <a:cxn ang="0">
                  <a:pos x="4" y="304"/>
                </a:cxn>
                <a:cxn ang="0">
                  <a:pos x="18" y="312"/>
                </a:cxn>
                <a:cxn ang="0">
                  <a:pos x="8" y="327"/>
                </a:cxn>
                <a:cxn ang="0">
                  <a:pos x="75" y="322"/>
                </a:cxn>
                <a:cxn ang="0">
                  <a:pos x="92" y="312"/>
                </a:cxn>
                <a:cxn ang="0">
                  <a:pos x="109" y="313"/>
                </a:cxn>
                <a:cxn ang="0">
                  <a:pos x="122" y="285"/>
                </a:cxn>
                <a:cxn ang="0">
                  <a:pos x="125" y="262"/>
                </a:cxn>
                <a:cxn ang="0">
                  <a:pos x="117" y="223"/>
                </a:cxn>
                <a:cxn ang="0">
                  <a:pos x="142" y="198"/>
                </a:cxn>
                <a:cxn ang="0">
                  <a:pos x="151" y="162"/>
                </a:cxn>
                <a:cxn ang="0">
                  <a:pos x="166" y="135"/>
                </a:cxn>
                <a:cxn ang="0">
                  <a:pos x="183" y="102"/>
                </a:cxn>
                <a:cxn ang="0">
                  <a:pos x="209" y="74"/>
                </a:cxn>
                <a:cxn ang="0">
                  <a:pos x="240" y="74"/>
                </a:cxn>
                <a:cxn ang="0">
                  <a:pos x="262" y="54"/>
                </a:cxn>
                <a:cxn ang="0">
                  <a:pos x="309" y="68"/>
                </a:cxn>
                <a:cxn ang="0">
                  <a:pos x="327" y="63"/>
                </a:cxn>
                <a:cxn ang="0">
                  <a:pos x="344" y="36"/>
                </a:cxn>
                <a:cxn ang="0">
                  <a:pos x="383" y="46"/>
                </a:cxn>
                <a:cxn ang="0">
                  <a:pos x="408" y="44"/>
                </a:cxn>
              </a:cxnLst>
              <a:rect l="0" t="0" r="r" b="b"/>
              <a:pathLst>
                <a:path w="412" h="343">
                  <a:moveTo>
                    <a:pt x="400" y="40"/>
                  </a:moveTo>
                  <a:lnTo>
                    <a:pt x="400" y="40"/>
                  </a:lnTo>
                  <a:lnTo>
                    <a:pt x="398" y="41"/>
                  </a:lnTo>
                  <a:lnTo>
                    <a:pt x="395" y="41"/>
                  </a:lnTo>
                  <a:lnTo>
                    <a:pt x="394" y="41"/>
                  </a:lnTo>
                  <a:lnTo>
                    <a:pt x="393" y="38"/>
                  </a:lnTo>
                  <a:lnTo>
                    <a:pt x="393" y="38"/>
                  </a:lnTo>
                  <a:lnTo>
                    <a:pt x="391" y="36"/>
                  </a:lnTo>
                  <a:lnTo>
                    <a:pt x="388" y="34"/>
                  </a:lnTo>
                  <a:lnTo>
                    <a:pt x="384" y="31"/>
                  </a:lnTo>
                  <a:lnTo>
                    <a:pt x="383" y="30"/>
                  </a:lnTo>
                  <a:lnTo>
                    <a:pt x="383" y="30"/>
                  </a:lnTo>
                  <a:lnTo>
                    <a:pt x="383" y="30"/>
                  </a:lnTo>
                  <a:lnTo>
                    <a:pt x="385" y="30"/>
                  </a:lnTo>
                  <a:lnTo>
                    <a:pt x="391" y="31"/>
                  </a:lnTo>
                  <a:lnTo>
                    <a:pt x="391" y="31"/>
                  </a:lnTo>
                  <a:lnTo>
                    <a:pt x="393" y="33"/>
                  </a:lnTo>
                  <a:lnTo>
                    <a:pt x="395" y="31"/>
                  </a:lnTo>
                  <a:lnTo>
                    <a:pt x="401" y="28"/>
                  </a:lnTo>
                  <a:lnTo>
                    <a:pt x="401" y="28"/>
                  </a:lnTo>
                  <a:lnTo>
                    <a:pt x="404" y="26"/>
                  </a:lnTo>
                  <a:lnTo>
                    <a:pt x="408" y="26"/>
                  </a:lnTo>
                  <a:lnTo>
                    <a:pt x="411" y="26"/>
                  </a:lnTo>
                  <a:lnTo>
                    <a:pt x="412" y="24"/>
                  </a:lnTo>
                  <a:lnTo>
                    <a:pt x="412" y="24"/>
                  </a:lnTo>
                  <a:lnTo>
                    <a:pt x="411" y="21"/>
                  </a:lnTo>
                  <a:lnTo>
                    <a:pt x="408" y="19"/>
                  </a:lnTo>
                  <a:lnTo>
                    <a:pt x="404" y="16"/>
                  </a:lnTo>
                  <a:lnTo>
                    <a:pt x="404" y="16"/>
                  </a:lnTo>
                  <a:lnTo>
                    <a:pt x="400" y="13"/>
                  </a:lnTo>
                  <a:lnTo>
                    <a:pt x="395" y="11"/>
                  </a:lnTo>
                  <a:lnTo>
                    <a:pt x="391" y="11"/>
                  </a:lnTo>
                  <a:lnTo>
                    <a:pt x="391" y="11"/>
                  </a:lnTo>
                  <a:lnTo>
                    <a:pt x="388" y="11"/>
                  </a:lnTo>
                  <a:lnTo>
                    <a:pt x="387" y="11"/>
                  </a:lnTo>
                  <a:lnTo>
                    <a:pt x="383" y="7"/>
                  </a:lnTo>
                  <a:lnTo>
                    <a:pt x="383" y="7"/>
                  </a:lnTo>
                  <a:lnTo>
                    <a:pt x="380" y="7"/>
                  </a:lnTo>
                  <a:lnTo>
                    <a:pt x="375" y="9"/>
                  </a:lnTo>
                  <a:lnTo>
                    <a:pt x="373" y="11"/>
                  </a:lnTo>
                  <a:lnTo>
                    <a:pt x="371" y="16"/>
                  </a:lnTo>
                  <a:lnTo>
                    <a:pt x="371" y="16"/>
                  </a:lnTo>
                  <a:lnTo>
                    <a:pt x="370" y="20"/>
                  </a:lnTo>
                  <a:lnTo>
                    <a:pt x="368" y="20"/>
                  </a:lnTo>
                  <a:lnTo>
                    <a:pt x="367" y="20"/>
                  </a:lnTo>
                  <a:lnTo>
                    <a:pt x="367" y="17"/>
                  </a:lnTo>
                  <a:lnTo>
                    <a:pt x="367" y="17"/>
                  </a:lnTo>
                  <a:lnTo>
                    <a:pt x="367" y="14"/>
                  </a:lnTo>
                  <a:lnTo>
                    <a:pt x="367" y="11"/>
                  </a:lnTo>
                  <a:lnTo>
                    <a:pt x="367" y="10"/>
                  </a:lnTo>
                  <a:lnTo>
                    <a:pt x="368" y="9"/>
                  </a:lnTo>
                  <a:lnTo>
                    <a:pt x="368" y="9"/>
                  </a:lnTo>
                  <a:lnTo>
                    <a:pt x="371" y="7"/>
                  </a:lnTo>
                  <a:lnTo>
                    <a:pt x="370" y="4"/>
                  </a:lnTo>
                  <a:lnTo>
                    <a:pt x="367" y="1"/>
                  </a:lnTo>
                  <a:lnTo>
                    <a:pt x="363" y="0"/>
                  </a:lnTo>
                  <a:lnTo>
                    <a:pt x="363" y="0"/>
                  </a:lnTo>
                  <a:lnTo>
                    <a:pt x="357" y="0"/>
                  </a:lnTo>
                  <a:lnTo>
                    <a:pt x="353" y="3"/>
                  </a:lnTo>
                  <a:lnTo>
                    <a:pt x="351" y="6"/>
                  </a:lnTo>
                  <a:lnTo>
                    <a:pt x="353" y="9"/>
                  </a:lnTo>
                  <a:lnTo>
                    <a:pt x="353" y="9"/>
                  </a:lnTo>
                  <a:lnTo>
                    <a:pt x="351" y="11"/>
                  </a:lnTo>
                  <a:lnTo>
                    <a:pt x="350" y="16"/>
                  </a:lnTo>
                  <a:lnTo>
                    <a:pt x="346" y="20"/>
                  </a:lnTo>
                  <a:lnTo>
                    <a:pt x="343" y="21"/>
                  </a:lnTo>
                  <a:lnTo>
                    <a:pt x="343" y="21"/>
                  </a:lnTo>
                  <a:lnTo>
                    <a:pt x="341" y="20"/>
                  </a:lnTo>
                  <a:lnTo>
                    <a:pt x="341" y="20"/>
                  </a:lnTo>
                  <a:lnTo>
                    <a:pt x="341" y="16"/>
                  </a:lnTo>
                  <a:lnTo>
                    <a:pt x="343" y="7"/>
                  </a:lnTo>
                  <a:lnTo>
                    <a:pt x="343" y="7"/>
                  </a:lnTo>
                  <a:lnTo>
                    <a:pt x="341" y="6"/>
                  </a:lnTo>
                  <a:lnTo>
                    <a:pt x="340" y="6"/>
                  </a:lnTo>
                  <a:lnTo>
                    <a:pt x="333" y="13"/>
                  </a:lnTo>
                  <a:lnTo>
                    <a:pt x="333" y="13"/>
                  </a:lnTo>
                  <a:lnTo>
                    <a:pt x="324" y="23"/>
                  </a:lnTo>
                  <a:lnTo>
                    <a:pt x="320" y="27"/>
                  </a:lnTo>
                  <a:lnTo>
                    <a:pt x="317" y="28"/>
                  </a:lnTo>
                  <a:lnTo>
                    <a:pt x="317" y="28"/>
                  </a:lnTo>
                  <a:lnTo>
                    <a:pt x="316" y="27"/>
                  </a:lnTo>
                  <a:lnTo>
                    <a:pt x="314" y="24"/>
                  </a:lnTo>
                  <a:lnTo>
                    <a:pt x="316" y="21"/>
                  </a:lnTo>
                  <a:lnTo>
                    <a:pt x="320" y="19"/>
                  </a:lnTo>
                  <a:lnTo>
                    <a:pt x="320" y="19"/>
                  </a:lnTo>
                  <a:lnTo>
                    <a:pt x="324" y="14"/>
                  </a:lnTo>
                  <a:lnTo>
                    <a:pt x="326" y="10"/>
                  </a:lnTo>
                  <a:lnTo>
                    <a:pt x="329" y="7"/>
                  </a:lnTo>
                  <a:lnTo>
                    <a:pt x="330" y="6"/>
                  </a:lnTo>
                  <a:lnTo>
                    <a:pt x="330" y="6"/>
                  </a:lnTo>
                  <a:lnTo>
                    <a:pt x="333" y="4"/>
                  </a:lnTo>
                  <a:lnTo>
                    <a:pt x="333" y="3"/>
                  </a:lnTo>
                  <a:lnTo>
                    <a:pt x="331" y="1"/>
                  </a:lnTo>
                  <a:lnTo>
                    <a:pt x="329" y="0"/>
                  </a:lnTo>
                  <a:lnTo>
                    <a:pt x="329" y="0"/>
                  </a:lnTo>
                  <a:lnTo>
                    <a:pt x="324" y="0"/>
                  </a:lnTo>
                  <a:lnTo>
                    <a:pt x="323" y="1"/>
                  </a:lnTo>
                  <a:lnTo>
                    <a:pt x="320" y="7"/>
                  </a:lnTo>
                  <a:lnTo>
                    <a:pt x="320" y="7"/>
                  </a:lnTo>
                  <a:lnTo>
                    <a:pt x="317" y="7"/>
                  </a:lnTo>
                  <a:lnTo>
                    <a:pt x="313" y="6"/>
                  </a:lnTo>
                  <a:lnTo>
                    <a:pt x="310" y="4"/>
                  </a:lnTo>
                  <a:lnTo>
                    <a:pt x="309" y="6"/>
                  </a:lnTo>
                  <a:lnTo>
                    <a:pt x="309" y="6"/>
                  </a:lnTo>
                  <a:lnTo>
                    <a:pt x="307" y="6"/>
                  </a:lnTo>
                  <a:lnTo>
                    <a:pt x="306" y="7"/>
                  </a:lnTo>
                  <a:lnTo>
                    <a:pt x="304" y="9"/>
                  </a:lnTo>
                  <a:lnTo>
                    <a:pt x="306" y="11"/>
                  </a:lnTo>
                  <a:lnTo>
                    <a:pt x="306" y="11"/>
                  </a:lnTo>
                  <a:lnTo>
                    <a:pt x="306" y="14"/>
                  </a:lnTo>
                  <a:lnTo>
                    <a:pt x="306" y="16"/>
                  </a:lnTo>
                  <a:lnTo>
                    <a:pt x="304" y="16"/>
                  </a:lnTo>
                  <a:lnTo>
                    <a:pt x="302" y="14"/>
                  </a:lnTo>
                  <a:lnTo>
                    <a:pt x="302" y="14"/>
                  </a:lnTo>
                  <a:lnTo>
                    <a:pt x="300" y="11"/>
                  </a:lnTo>
                  <a:lnTo>
                    <a:pt x="297" y="13"/>
                  </a:lnTo>
                  <a:lnTo>
                    <a:pt x="293" y="14"/>
                  </a:lnTo>
                  <a:lnTo>
                    <a:pt x="292" y="17"/>
                  </a:lnTo>
                  <a:lnTo>
                    <a:pt x="292" y="17"/>
                  </a:lnTo>
                  <a:lnTo>
                    <a:pt x="289" y="20"/>
                  </a:lnTo>
                  <a:lnTo>
                    <a:pt x="287" y="21"/>
                  </a:lnTo>
                  <a:lnTo>
                    <a:pt x="286" y="23"/>
                  </a:lnTo>
                  <a:lnTo>
                    <a:pt x="287" y="24"/>
                  </a:lnTo>
                  <a:lnTo>
                    <a:pt x="287" y="24"/>
                  </a:lnTo>
                  <a:lnTo>
                    <a:pt x="289" y="26"/>
                  </a:lnTo>
                  <a:lnTo>
                    <a:pt x="289" y="28"/>
                  </a:lnTo>
                  <a:lnTo>
                    <a:pt x="287" y="31"/>
                  </a:lnTo>
                  <a:lnTo>
                    <a:pt x="286" y="33"/>
                  </a:lnTo>
                  <a:lnTo>
                    <a:pt x="286" y="33"/>
                  </a:lnTo>
                  <a:lnTo>
                    <a:pt x="284" y="33"/>
                  </a:lnTo>
                  <a:lnTo>
                    <a:pt x="283" y="31"/>
                  </a:lnTo>
                  <a:lnTo>
                    <a:pt x="282" y="27"/>
                  </a:lnTo>
                  <a:lnTo>
                    <a:pt x="282" y="24"/>
                  </a:lnTo>
                  <a:lnTo>
                    <a:pt x="280" y="23"/>
                  </a:lnTo>
                  <a:lnTo>
                    <a:pt x="280" y="23"/>
                  </a:lnTo>
                  <a:lnTo>
                    <a:pt x="280" y="23"/>
                  </a:lnTo>
                  <a:lnTo>
                    <a:pt x="277" y="21"/>
                  </a:lnTo>
                  <a:lnTo>
                    <a:pt x="279" y="20"/>
                  </a:lnTo>
                  <a:lnTo>
                    <a:pt x="280" y="17"/>
                  </a:lnTo>
                  <a:lnTo>
                    <a:pt x="283" y="16"/>
                  </a:lnTo>
                  <a:lnTo>
                    <a:pt x="283" y="16"/>
                  </a:lnTo>
                  <a:lnTo>
                    <a:pt x="286" y="16"/>
                  </a:lnTo>
                  <a:lnTo>
                    <a:pt x="289" y="13"/>
                  </a:lnTo>
                  <a:lnTo>
                    <a:pt x="290" y="10"/>
                  </a:lnTo>
                  <a:lnTo>
                    <a:pt x="292" y="9"/>
                  </a:lnTo>
                  <a:lnTo>
                    <a:pt x="292" y="9"/>
                  </a:lnTo>
                  <a:lnTo>
                    <a:pt x="290" y="7"/>
                  </a:lnTo>
                  <a:lnTo>
                    <a:pt x="289" y="6"/>
                  </a:lnTo>
                  <a:lnTo>
                    <a:pt x="286" y="7"/>
                  </a:lnTo>
                  <a:lnTo>
                    <a:pt x="286" y="10"/>
                  </a:lnTo>
                  <a:lnTo>
                    <a:pt x="286" y="10"/>
                  </a:lnTo>
                  <a:lnTo>
                    <a:pt x="284" y="11"/>
                  </a:lnTo>
                  <a:lnTo>
                    <a:pt x="282" y="13"/>
                  </a:lnTo>
                  <a:lnTo>
                    <a:pt x="273" y="11"/>
                  </a:lnTo>
                  <a:lnTo>
                    <a:pt x="273" y="11"/>
                  </a:lnTo>
                  <a:lnTo>
                    <a:pt x="269" y="13"/>
                  </a:lnTo>
                  <a:lnTo>
                    <a:pt x="269" y="16"/>
                  </a:lnTo>
                  <a:lnTo>
                    <a:pt x="270" y="20"/>
                  </a:lnTo>
                  <a:lnTo>
                    <a:pt x="273" y="23"/>
                  </a:lnTo>
                  <a:lnTo>
                    <a:pt x="273" y="23"/>
                  </a:lnTo>
                  <a:lnTo>
                    <a:pt x="276" y="26"/>
                  </a:lnTo>
                  <a:lnTo>
                    <a:pt x="274" y="27"/>
                  </a:lnTo>
                  <a:lnTo>
                    <a:pt x="272" y="27"/>
                  </a:lnTo>
                  <a:lnTo>
                    <a:pt x="269" y="26"/>
                  </a:lnTo>
                  <a:lnTo>
                    <a:pt x="269" y="26"/>
                  </a:lnTo>
                  <a:lnTo>
                    <a:pt x="266" y="24"/>
                  </a:lnTo>
                  <a:lnTo>
                    <a:pt x="263" y="24"/>
                  </a:lnTo>
                  <a:lnTo>
                    <a:pt x="257" y="26"/>
                  </a:lnTo>
                  <a:lnTo>
                    <a:pt x="257" y="26"/>
                  </a:lnTo>
                  <a:lnTo>
                    <a:pt x="256" y="27"/>
                  </a:lnTo>
                  <a:lnTo>
                    <a:pt x="257" y="28"/>
                  </a:lnTo>
                  <a:lnTo>
                    <a:pt x="260" y="30"/>
                  </a:lnTo>
                  <a:lnTo>
                    <a:pt x="265" y="33"/>
                  </a:lnTo>
                  <a:lnTo>
                    <a:pt x="266" y="34"/>
                  </a:lnTo>
                  <a:lnTo>
                    <a:pt x="266" y="34"/>
                  </a:lnTo>
                  <a:lnTo>
                    <a:pt x="265" y="34"/>
                  </a:lnTo>
                  <a:lnTo>
                    <a:pt x="263" y="34"/>
                  </a:lnTo>
                  <a:lnTo>
                    <a:pt x="260" y="33"/>
                  </a:lnTo>
                  <a:lnTo>
                    <a:pt x="259" y="33"/>
                  </a:lnTo>
                  <a:lnTo>
                    <a:pt x="259" y="33"/>
                  </a:lnTo>
                  <a:lnTo>
                    <a:pt x="256" y="34"/>
                  </a:lnTo>
                  <a:lnTo>
                    <a:pt x="253" y="33"/>
                  </a:lnTo>
                  <a:lnTo>
                    <a:pt x="252" y="31"/>
                  </a:lnTo>
                  <a:lnTo>
                    <a:pt x="250" y="28"/>
                  </a:lnTo>
                  <a:lnTo>
                    <a:pt x="250" y="28"/>
                  </a:lnTo>
                  <a:lnTo>
                    <a:pt x="249" y="27"/>
                  </a:lnTo>
                  <a:lnTo>
                    <a:pt x="247" y="27"/>
                  </a:lnTo>
                  <a:lnTo>
                    <a:pt x="245" y="27"/>
                  </a:lnTo>
                  <a:lnTo>
                    <a:pt x="243" y="30"/>
                  </a:lnTo>
                  <a:lnTo>
                    <a:pt x="243" y="30"/>
                  </a:lnTo>
                  <a:lnTo>
                    <a:pt x="245" y="31"/>
                  </a:lnTo>
                  <a:lnTo>
                    <a:pt x="245" y="31"/>
                  </a:lnTo>
                  <a:lnTo>
                    <a:pt x="247" y="33"/>
                  </a:lnTo>
                  <a:lnTo>
                    <a:pt x="249" y="36"/>
                  </a:lnTo>
                  <a:lnTo>
                    <a:pt x="249" y="41"/>
                  </a:lnTo>
                  <a:lnTo>
                    <a:pt x="249" y="41"/>
                  </a:lnTo>
                  <a:lnTo>
                    <a:pt x="247" y="44"/>
                  </a:lnTo>
                  <a:lnTo>
                    <a:pt x="245" y="44"/>
                  </a:lnTo>
                  <a:lnTo>
                    <a:pt x="243" y="41"/>
                  </a:lnTo>
                  <a:lnTo>
                    <a:pt x="243" y="38"/>
                  </a:lnTo>
                  <a:lnTo>
                    <a:pt x="243" y="38"/>
                  </a:lnTo>
                  <a:lnTo>
                    <a:pt x="243" y="36"/>
                  </a:lnTo>
                  <a:lnTo>
                    <a:pt x="240" y="36"/>
                  </a:lnTo>
                  <a:lnTo>
                    <a:pt x="238" y="36"/>
                  </a:lnTo>
                  <a:lnTo>
                    <a:pt x="235" y="37"/>
                  </a:lnTo>
                  <a:lnTo>
                    <a:pt x="235" y="37"/>
                  </a:lnTo>
                  <a:lnTo>
                    <a:pt x="232" y="38"/>
                  </a:lnTo>
                  <a:lnTo>
                    <a:pt x="232" y="36"/>
                  </a:lnTo>
                  <a:lnTo>
                    <a:pt x="233" y="31"/>
                  </a:lnTo>
                  <a:lnTo>
                    <a:pt x="233" y="28"/>
                  </a:lnTo>
                  <a:lnTo>
                    <a:pt x="233" y="28"/>
                  </a:lnTo>
                  <a:lnTo>
                    <a:pt x="230" y="27"/>
                  </a:lnTo>
                  <a:lnTo>
                    <a:pt x="229" y="27"/>
                  </a:lnTo>
                  <a:lnTo>
                    <a:pt x="222" y="30"/>
                  </a:lnTo>
                  <a:lnTo>
                    <a:pt x="222" y="30"/>
                  </a:lnTo>
                  <a:lnTo>
                    <a:pt x="216" y="31"/>
                  </a:lnTo>
                  <a:lnTo>
                    <a:pt x="216" y="31"/>
                  </a:lnTo>
                  <a:lnTo>
                    <a:pt x="218" y="34"/>
                  </a:lnTo>
                  <a:lnTo>
                    <a:pt x="218" y="34"/>
                  </a:lnTo>
                  <a:lnTo>
                    <a:pt x="219" y="37"/>
                  </a:lnTo>
                  <a:lnTo>
                    <a:pt x="219" y="38"/>
                  </a:lnTo>
                  <a:lnTo>
                    <a:pt x="218" y="41"/>
                  </a:lnTo>
                  <a:lnTo>
                    <a:pt x="216" y="41"/>
                  </a:lnTo>
                  <a:lnTo>
                    <a:pt x="216" y="41"/>
                  </a:lnTo>
                  <a:lnTo>
                    <a:pt x="212" y="41"/>
                  </a:lnTo>
                  <a:lnTo>
                    <a:pt x="210" y="43"/>
                  </a:lnTo>
                  <a:lnTo>
                    <a:pt x="210" y="46"/>
                  </a:lnTo>
                  <a:lnTo>
                    <a:pt x="210" y="46"/>
                  </a:lnTo>
                  <a:lnTo>
                    <a:pt x="210" y="47"/>
                  </a:lnTo>
                  <a:lnTo>
                    <a:pt x="208" y="48"/>
                  </a:lnTo>
                  <a:lnTo>
                    <a:pt x="206" y="47"/>
                  </a:lnTo>
                  <a:lnTo>
                    <a:pt x="205" y="46"/>
                  </a:lnTo>
                  <a:lnTo>
                    <a:pt x="205" y="46"/>
                  </a:lnTo>
                  <a:lnTo>
                    <a:pt x="203" y="44"/>
                  </a:lnTo>
                  <a:lnTo>
                    <a:pt x="201" y="44"/>
                  </a:lnTo>
                  <a:lnTo>
                    <a:pt x="196" y="44"/>
                  </a:lnTo>
                  <a:lnTo>
                    <a:pt x="193" y="47"/>
                  </a:lnTo>
                  <a:lnTo>
                    <a:pt x="193" y="47"/>
                  </a:lnTo>
                  <a:lnTo>
                    <a:pt x="189" y="53"/>
                  </a:lnTo>
                  <a:lnTo>
                    <a:pt x="186" y="56"/>
                  </a:lnTo>
                  <a:lnTo>
                    <a:pt x="186" y="58"/>
                  </a:lnTo>
                  <a:lnTo>
                    <a:pt x="186" y="58"/>
                  </a:lnTo>
                  <a:lnTo>
                    <a:pt x="186" y="60"/>
                  </a:lnTo>
                  <a:lnTo>
                    <a:pt x="189" y="58"/>
                  </a:lnTo>
                  <a:lnTo>
                    <a:pt x="192" y="57"/>
                  </a:lnTo>
                  <a:lnTo>
                    <a:pt x="196" y="57"/>
                  </a:lnTo>
                  <a:lnTo>
                    <a:pt x="196" y="57"/>
                  </a:lnTo>
                  <a:lnTo>
                    <a:pt x="198" y="58"/>
                  </a:lnTo>
                  <a:lnTo>
                    <a:pt x="198" y="60"/>
                  </a:lnTo>
                  <a:lnTo>
                    <a:pt x="198" y="61"/>
                  </a:lnTo>
                  <a:lnTo>
                    <a:pt x="198" y="63"/>
                  </a:lnTo>
                  <a:lnTo>
                    <a:pt x="198" y="63"/>
                  </a:lnTo>
                  <a:lnTo>
                    <a:pt x="199" y="65"/>
                  </a:lnTo>
                  <a:lnTo>
                    <a:pt x="199" y="67"/>
                  </a:lnTo>
                  <a:lnTo>
                    <a:pt x="199" y="68"/>
                  </a:lnTo>
                  <a:lnTo>
                    <a:pt x="196" y="67"/>
                  </a:lnTo>
                  <a:lnTo>
                    <a:pt x="196" y="67"/>
                  </a:lnTo>
                  <a:lnTo>
                    <a:pt x="193" y="65"/>
                  </a:lnTo>
                  <a:lnTo>
                    <a:pt x="192" y="64"/>
                  </a:lnTo>
                  <a:lnTo>
                    <a:pt x="189" y="65"/>
                  </a:lnTo>
                  <a:lnTo>
                    <a:pt x="188" y="68"/>
                  </a:lnTo>
                  <a:lnTo>
                    <a:pt x="188" y="68"/>
                  </a:lnTo>
                  <a:lnTo>
                    <a:pt x="188" y="70"/>
                  </a:lnTo>
                  <a:lnTo>
                    <a:pt x="185" y="70"/>
                  </a:lnTo>
                  <a:lnTo>
                    <a:pt x="181" y="64"/>
                  </a:lnTo>
                  <a:lnTo>
                    <a:pt x="181" y="64"/>
                  </a:lnTo>
                  <a:lnTo>
                    <a:pt x="181" y="63"/>
                  </a:lnTo>
                  <a:lnTo>
                    <a:pt x="179" y="64"/>
                  </a:lnTo>
                  <a:lnTo>
                    <a:pt x="176" y="65"/>
                  </a:lnTo>
                  <a:lnTo>
                    <a:pt x="175" y="68"/>
                  </a:lnTo>
                  <a:lnTo>
                    <a:pt x="173" y="68"/>
                  </a:lnTo>
                  <a:lnTo>
                    <a:pt x="172" y="68"/>
                  </a:lnTo>
                  <a:lnTo>
                    <a:pt x="172" y="68"/>
                  </a:lnTo>
                  <a:lnTo>
                    <a:pt x="172" y="67"/>
                  </a:lnTo>
                  <a:lnTo>
                    <a:pt x="172" y="65"/>
                  </a:lnTo>
                  <a:lnTo>
                    <a:pt x="173" y="63"/>
                  </a:lnTo>
                  <a:lnTo>
                    <a:pt x="176" y="58"/>
                  </a:lnTo>
                  <a:lnTo>
                    <a:pt x="176" y="57"/>
                  </a:lnTo>
                  <a:lnTo>
                    <a:pt x="176" y="56"/>
                  </a:lnTo>
                  <a:lnTo>
                    <a:pt x="176" y="56"/>
                  </a:lnTo>
                  <a:lnTo>
                    <a:pt x="175" y="54"/>
                  </a:lnTo>
                  <a:lnTo>
                    <a:pt x="172" y="56"/>
                  </a:lnTo>
                  <a:lnTo>
                    <a:pt x="166" y="63"/>
                  </a:lnTo>
                  <a:lnTo>
                    <a:pt x="166" y="63"/>
                  </a:lnTo>
                  <a:lnTo>
                    <a:pt x="162" y="65"/>
                  </a:lnTo>
                  <a:lnTo>
                    <a:pt x="158" y="67"/>
                  </a:lnTo>
                  <a:lnTo>
                    <a:pt x="156" y="68"/>
                  </a:lnTo>
                  <a:lnTo>
                    <a:pt x="156" y="70"/>
                  </a:lnTo>
                  <a:lnTo>
                    <a:pt x="156" y="70"/>
                  </a:lnTo>
                  <a:lnTo>
                    <a:pt x="156" y="73"/>
                  </a:lnTo>
                  <a:lnTo>
                    <a:pt x="155" y="74"/>
                  </a:lnTo>
                  <a:lnTo>
                    <a:pt x="152" y="75"/>
                  </a:lnTo>
                  <a:lnTo>
                    <a:pt x="149" y="78"/>
                  </a:lnTo>
                  <a:lnTo>
                    <a:pt x="149" y="78"/>
                  </a:lnTo>
                  <a:lnTo>
                    <a:pt x="146" y="81"/>
                  </a:lnTo>
                  <a:lnTo>
                    <a:pt x="142" y="84"/>
                  </a:lnTo>
                  <a:lnTo>
                    <a:pt x="135" y="87"/>
                  </a:lnTo>
                  <a:lnTo>
                    <a:pt x="129" y="90"/>
                  </a:lnTo>
                  <a:lnTo>
                    <a:pt x="129" y="90"/>
                  </a:lnTo>
                  <a:lnTo>
                    <a:pt x="127" y="93"/>
                  </a:lnTo>
                  <a:lnTo>
                    <a:pt x="128" y="93"/>
                  </a:lnTo>
                  <a:lnTo>
                    <a:pt x="128" y="94"/>
                  </a:lnTo>
                  <a:lnTo>
                    <a:pt x="132" y="93"/>
                  </a:lnTo>
                  <a:lnTo>
                    <a:pt x="135" y="90"/>
                  </a:lnTo>
                  <a:lnTo>
                    <a:pt x="135" y="90"/>
                  </a:lnTo>
                  <a:lnTo>
                    <a:pt x="138" y="88"/>
                  </a:lnTo>
                  <a:lnTo>
                    <a:pt x="141" y="87"/>
                  </a:lnTo>
                  <a:lnTo>
                    <a:pt x="144" y="87"/>
                  </a:lnTo>
                  <a:lnTo>
                    <a:pt x="148" y="84"/>
                  </a:lnTo>
                  <a:lnTo>
                    <a:pt x="148" y="84"/>
                  </a:lnTo>
                  <a:lnTo>
                    <a:pt x="156" y="80"/>
                  </a:lnTo>
                  <a:lnTo>
                    <a:pt x="161" y="78"/>
                  </a:lnTo>
                  <a:lnTo>
                    <a:pt x="164" y="78"/>
                  </a:lnTo>
                  <a:lnTo>
                    <a:pt x="164" y="78"/>
                  </a:lnTo>
                  <a:lnTo>
                    <a:pt x="165" y="80"/>
                  </a:lnTo>
                  <a:lnTo>
                    <a:pt x="168" y="80"/>
                  </a:lnTo>
                  <a:lnTo>
                    <a:pt x="169" y="80"/>
                  </a:lnTo>
                  <a:lnTo>
                    <a:pt x="172" y="77"/>
                  </a:lnTo>
                  <a:lnTo>
                    <a:pt x="172" y="77"/>
                  </a:lnTo>
                  <a:lnTo>
                    <a:pt x="175" y="75"/>
                  </a:lnTo>
                  <a:lnTo>
                    <a:pt x="178" y="74"/>
                  </a:lnTo>
                  <a:lnTo>
                    <a:pt x="179" y="75"/>
                  </a:lnTo>
                  <a:lnTo>
                    <a:pt x="182" y="77"/>
                  </a:lnTo>
                  <a:lnTo>
                    <a:pt x="182" y="77"/>
                  </a:lnTo>
                  <a:lnTo>
                    <a:pt x="183" y="78"/>
                  </a:lnTo>
                  <a:lnTo>
                    <a:pt x="181" y="80"/>
                  </a:lnTo>
                  <a:lnTo>
                    <a:pt x="181" y="83"/>
                  </a:lnTo>
                  <a:lnTo>
                    <a:pt x="181" y="85"/>
                  </a:lnTo>
                  <a:lnTo>
                    <a:pt x="181" y="85"/>
                  </a:lnTo>
                  <a:lnTo>
                    <a:pt x="182" y="87"/>
                  </a:lnTo>
                  <a:lnTo>
                    <a:pt x="181" y="90"/>
                  </a:lnTo>
                  <a:lnTo>
                    <a:pt x="178" y="90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5" y="85"/>
                  </a:lnTo>
                  <a:lnTo>
                    <a:pt x="173" y="84"/>
                  </a:lnTo>
                  <a:lnTo>
                    <a:pt x="172" y="84"/>
                  </a:lnTo>
                  <a:lnTo>
                    <a:pt x="171" y="84"/>
                  </a:lnTo>
                  <a:lnTo>
                    <a:pt x="171" y="84"/>
                  </a:lnTo>
                  <a:lnTo>
                    <a:pt x="166" y="88"/>
                  </a:lnTo>
                  <a:lnTo>
                    <a:pt x="165" y="91"/>
                  </a:lnTo>
                  <a:lnTo>
                    <a:pt x="162" y="91"/>
                  </a:lnTo>
                  <a:lnTo>
                    <a:pt x="162" y="91"/>
                  </a:lnTo>
                  <a:lnTo>
                    <a:pt x="161" y="93"/>
                  </a:lnTo>
                  <a:lnTo>
                    <a:pt x="158" y="95"/>
                  </a:lnTo>
                  <a:lnTo>
                    <a:pt x="156" y="98"/>
                  </a:lnTo>
                  <a:lnTo>
                    <a:pt x="156" y="102"/>
                  </a:lnTo>
                  <a:lnTo>
                    <a:pt x="156" y="102"/>
                  </a:lnTo>
                  <a:lnTo>
                    <a:pt x="155" y="105"/>
                  </a:lnTo>
                  <a:lnTo>
                    <a:pt x="154" y="105"/>
                  </a:lnTo>
                  <a:lnTo>
                    <a:pt x="151" y="105"/>
                  </a:lnTo>
                  <a:lnTo>
                    <a:pt x="151" y="108"/>
                  </a:lnTo>
                  <a:lnTo>
                    <a:pt x="151" y="108"/>
                  </a:lnTo>
                  <a:lnTo>
                    <a:pt x="148" y="112"/>
                  </a:lnTo>
                  <a:lnTo>
                    <a:pt x="145" y="117"/>
                  </a:lnTo>
                  <a:lnTo>
                    <a:pt x="135" y="128"/>
                  </a:lnTo>
                  <a:lnTo>
                    <a:pt x="135" y="128"/>
                  </a:lnTo>
                  <a:lnTo>
                    <a:pt x="132" y="132"/>
                  </a:lnTo>
                  <a:lnTo>
                    <a:pt x="132" y="135"/>
                  </a:lnTo>
                  <a:lnTo>
                    <a:pt x="134" y="137"/>
                  </a:lnTo>
                  <a:lnTo>
                    <a:pt x="132" y="139"/>
                  </a:lnTo>
                  <a:lnTo>
                    <a:pt x="132" y="139"/>
                  </a:lnTo>
                  <a:lnTo>
                    <a:pt x="131" y="142"/>
                  </a:lnTo>
                  <a:lnTo>
                    <a:pt x="127" y="142"/>
                  </a:lnTo>
                  <a:lnTo>
                    <a:pt x="122" y="141"/>
                  </a:lnTo>
                  <a:lnTo>
                    <a:pt x="121" y="142"/>
                  </a:lnTo>
                  <a:lnTo>
                    <a:pt x="121" y="142"/>
                  </a:lnTo>
                  <a:lnTo>
                    <a:pt x="119" y="145"/>
                  </a:lnTo>
                  <a:lnTo>
                    <a:pt x="119" y="149"/>
                  </a:lnTo>
                  <a:lnTo>
                    <a:pt x="119" y="154"/>
                  </a:lnTo>
                  <a:lnTo>
                    <a:pt x="118" y="157"/>
                  </a:lnTo>
                  <a:lnTo>
                    <a:pt x="118" y="157"/>
                  </a:lnTo>
                  <a:lnTo>
                    <a:pt x="117" y="159"/>
                  </a:lnTo>
                  <a:lnTo>
                    <a:pt x="117" y="162"/>
                  </a:lnTo>
                  <a:lnTo>
                    <a:pt x="118" y="168"/>
                  </a:lnTo>
                  <a:lnTo>
                    <a:pt x="118" y="168"/>
                  </a:lnTo>
                  <a:lnTo>
                    <a:pt x="118" y="168"/>
                  </a:lnTo>
                  <a:lnTo>
                    <a:pt x="117" y="169"/>
                  </a:lnTo>
                  <a:lnTo>
                    <a:pt x="114" y="168"/>
                  </a:lnTo>
                  <a:lnTo>
                    <a:pt x="109" y="168"/>
                  </a:lnTo>
                  <a:lnTo>
                    <a:pt x="108" y="168"/>
                  </a:lnTo>
                  <a:lnTo>
                    <a:pt x="108" y="169"/>
                  </a:lnTo>
                  <a:lnTo>
                    <a:pt x="108" y="169"/>
                  </a:lnTo>
                  <a:lnTo>
                    <a:pt x="107" y="171"/>
                  </a:lnTo>
                  <a:lnTo>
                    <a:pt x="104" y="172"/>
                  </a:lnTo>
                  <a:lnTo>
                    <a:pt x="97" y="172"/>
                  </a:lnTo>
                  <a:lnTo>
                    <a:pt x="97" y="172"/>
                  </a:lnTo>
                  <a:lnTo>
                    <a:pt x="97" y="174"/>
                  </a:lnTo>
                  <a:lnTo>
                    <a:pt x="100" y="176"/>
                  </a:lnTo>
                  <a:lnTo>
                    <a:pt x="107" y="182"/>
                  </a:lnTo>
                  <a:lnTo>
                    <a:pt x="107" y="182"/>
                  </a:lnTo>
                  <a:lnTo>
                    <a:pt x="107" y="184"/>
                  </a:lnTo>
                  <a:lnTo>
                    <a:pt x="107" y="185"/>
                  </a:lnTo>
                  <a:lnTo>
                    <a:pt x="105" y="186"/>
                  </a:lnTo>
                  <a:lnTo>
                    <a:pt x="102" y="186"/>
                  </a:lnTo>
                  <a:lnTo>
                    <a:pt x="101" y="185"/>
                  </a:lnTo>
                  <a:lnTo>
                    <a:pt x="101" y="185"/>
                  </a:lnTo>
                  <a:lnTo>
                    <a:pt x="101" y="184"/>
                  </a:lnTo>
                  <a:lnTo>
                    <a:pt x="100" y="184"/>
                  </a:lnTo>
                  <a:lnTo>
                    <a:pt x="97" y="185"/>
                  </a:lnTo>
                  <a:lnTo>
                    <a:pt x="87" y="191"/>
                  </a:lnTo>
                  <a:lnTo>
                    <a:pt x="87" y="191"/>
                  </a:lnTo>
                  <a:lnTo>
                    <a:pt x="82" y="194"/>
                  </a:lnTo>
                  <a:lnTo>
                    <a:pt x="81" y="196"/>
                  </a:lnTo>
                  <a:lnTo>
                    <a:pt x="80" y="199"/>
                  </a:lnTo>
                  <a:lnTo>
                    <a:pt x="77" y="201"/>
                  </a:lnTo>
                  <a:lnTo>
                    <a:pt x="77" y="201"/>
                  </a:lnTo>
                  <a:lnTo>
                    <a:pt x="75" y="201"/>
                  </a:lnTo>
                  <a:lnTo>
                    <a:pt x="74" y="202"/>
                  </a:lnTo>
                  <a:lnTo>
                    <a:pt x="72" y="205"/>
                  </a:lnTo>
                  <a:lnTo>
                    <a:pt x="71" y="209"/>
                  </a:lnTo>
                  <a:lnTo>
                    <a:pt x="70" y="212"/>
                  </a:lnTo>
                  <a:lnTo>
                    <a:pt x="70" y="212"/>
                  </a:lnTo>
                  <a:lnTo>
                    <a:pt x="68" y="213"/>
                  </a:lnTo>
                  <a:lnTo>
                    <a:pt x="67" y="213"/>
                  </a:lnTo>
                  <a:lnTo>
                    <a:pt x="65" y="211"/>
                  </a:lnTo>
                  <a:lnTo>
                    <a:pt x="64" y="208"/>
                  </a:lnTo>
                  <a:lnTo>
                    <a:pt x="63" y="206"/>
                  </a:lnTo>
                  <a:lnTo>
                    <a:pt x="60" y="206"/>
                  </a:lnTo>
                  <a:lnTo>
                    <a:pt x="60" y="206"/>
                  </a:lnTo>
                  <a:lnTo>
                    <a:pt x="57" y="206"/>
                  </a:lnTo>
                  <a:lnTo>
                    <a:pt x="55" y="208"/>
                  </a:lnTo>
                  <a:lnTo>
                    <a:pt x="57" y="211"/>
                  </a:lnTo>
                  <a:lnTo>
                    <a:pt x="58" y="215"/>
                  </a:lnTo>
                  <a:lnTo>
                    <a:pt x="58" y="215"/>
                  </a:lnTo>
                  <a:lnTo>
                    <a:pt x="58" y="218"/>
                  </a:lnTo>
                  <a:lnTo>
                    <a:pt x="57" y="218"/>
                  </a:lnTo>
                  <a:lnTo>
                    <a:pt x="53" y="218"/>
                  </a:lnTo>
                  <a:lnTo>
                    <a:pt x="50" y="221"/>
                  </a:lnTo>
                  <a:lnTo>
                    <a:pt x="50" y="221"/>
                  </a:lnTo>
                  <a:lnTo>
                    <a:pt x="45" y="222"/>
                  </a:lnTo>
                  <a:lnTo>
                    <a:pt x="41" y="223"/>
                  </a:lnTo>
                  <a:lnTo>
                    <a:pt x="37" y="223"/>
                  </a:lnTo>
                  <a:lnTo>
                    <a:pt x="34" y="226"/>
                  </a:lnTo>
                  <a:lnTo>
                    <a:pt x="34" y="226"/>
                  </a:lnTo>
                  <a:lnTo>
                    <a:pt x="34" y="228"/>
                  </a:lnTo>
                  <a:lnTo>
                    <a:pt x="34" y="228"/>
                  </a:lnTo>
                  <a:lnTo>
                    <a:pt x="37" y="229"/>
                  </a:lnTo>
                  <a:lnTo>
                    <a:pt x="40" y="230"/>
                  </a:lnTo>
                  <a:lnTo>
                    <a:pt x="43" y="232"/>
                  </a:lnTo>
                  <a:lnTo>
                    <a:pt x="43" y="232"/>
                  </a:lnTo>
                  <a:lnTo>
                    <a:pt x="43" y="233"/>
                  </a:lnTo>
                  <a:lnTo>
                    <a:pt x="41" y="233"/>
                  </a:lnTo>
                  <a:lnTo>
                    <a:pt x="38" y="233"/>
                  </a:lnTo>
                  <a:lnTo>
                    <a:pt x="28" y="232"/>
                  </a:lnTo>
                  <a:lnTo>
                    <a:pt x="28" y="232"/>
                  </a:lnTo>
                  <a:lnTo>
                    <a:pt x="26" y="233"/>
                  </a:lnTo>
                  <a:lnTo>
                    <a:pt x="24" y="235"/>
                  </a:lnTo>
                  <a:lnTo>
                    <a:pt x="23" y="238"/>
                  </a:lnTo>
                  <a:lnTo>
                    <a:pt x="20" y="238"/>
                  </a:lnTo>
                  <a:lnTo>
                    <a:pt x="20" y="238"/>
                  </a:lnTo>
                  <a:lnTo>
                    <a:pt x="17" y="239"/>
                  </a:lnTo>
                  <a:lnTo>
                    <a:pt x="14" y="240"/>
                  </a:lnTo>
                  <a:lnTo>
                    <a:pt x="13" y="243"/>
                  </a:lnTo>
                  <a:lnTo>
                    <a:pt x="13" y="246"/>
                  </a:lnTo>
                  <a:lnTo>
                    <a:pt x="13" y="246"/>
                  </a:lnTo>
                  <a:lnTo>
                    <a:pt x="14" y="248"/>
                  </a:lnTo>
                  <a:lnTo>
                    <a:pt x="13" y="249"/>
                  </a:lnTo>
                  <a:lnTo>
                    <a:pt x="10" y="249"/>
                  </a:lnTo>
                  <a:lnTo>
                    <a:pt x="7" y="248"/>
                  </a:lnTo>
                  <a:lnTo>
                    <a:pt x="7" y="248"/>
                  </a:lnTo>
                  <a:lnTo>
                    <a:pt x="4" y="246"/>
                  </a:lnTo>
                  <a:lnTo>
                    <a:pt x="3" y="249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58"/>
                  </a:lnTo>
                  <a:lnTo>
                    <a:pt x="3" y="259"/>
                  </a:lnTo>
                  <a:lnTo>
                    <a:pt x="4" y="260"/>
                  </a:lnTo>
                  <a:lnTo>
                    <a:pt x="6" y="262"/>
                  </a:lnTo>
                  <a:lnTo>
                    <a:pt x="6" y="262"/>
                  </a:lnTo>
                  <a:lnTo>
                    <a:pt x="3" y="266"/>
                  </a:lnTo>
                  <a:lnTo>
                    <a:pt x="3" y="267"/>
                  </a:lnTo>
                  <a:lnTo>
                    <a:pt x="4" y="269"/>
                  </a:lnTo>
                  <a:lnTo>
                    <a:pt x="4" y="269"/>
                  </a:lnTo>
                  <a:lnTo>
                    <a:pt x="6" y="269"/>
                  </a:lnTo>
                  <a:lnTo>
                    <a:pt x="6" y="272"/>
                  </a:lnTo>
                  <a:lnTo>
                    <a:pt x="3" y="275"/>
                  </a:lnTo>
                  <a:lnTo>
                    <a:pt x="3" y="275"/>
                  </a:lnTo>
                  <a:lnTo>
                    <a:pt x="1" y="276"/>
                  </a:lnTo>
                  <a:lnTo>
                    <a:pt x="0" y="277"/>
                  </a:lnTo>
                  <a:lnTo>
                    <a:pt x="3" y="282"/>
                  </a:lnTo>
                  <a:lnTo>
                    <a:pt x="3" y="282"/>
                  </a:lnTo>
                  <a:lnTo>
                    <a:pt x="3" y="285"/>
                  </a:lnTo>
                  <a:lnTo>
                    <a:pt x="1" y="286"/>
                  </a:lnTo>
                  <a:lnTo>
                    <a:pt x="0" y="289"/>
                  </a:lnTo>
                  <a:lnTo>
                    <a:pt x="1" y="292"/>
                  </a:lnTo>
                  <a:lnTo>
                    <a:pt x="1" y="292"/>
                  </a:lnTo>
                  <a:lnTo>
                    <a:pt x="4" y="293"/>
                  </a:lnTo>
                  <a:lnTo>
                    <a:pt x="6" y="293"/>
                  </a:lnTo>
                  <a:lnTo>
                    <a:pt x="8" y="293"/>
                  </a:lnTo>
                  <a:lnTo>
                    <a:pt x="10" y="295"/>
                  </a:lnTo>
                  <a:lnTo>
                    <a:pt x="10" y="295"/>
                  </a:lnTo>
                  <a:lnTo>
                    <a:pt x="11" y="296"/>
                  </a:lnTo>
                  <a:lnTo>
                    <a:pt x="14" y="296"/>
                  </a:lnTo>
                  <a:lnTo>
                    <a:pt x="21" y="290"/>
                  </a:lnTo>
                  <a:lnTo>
                    <a:pt x="21" y="290"/>
                  </a:lnTo>
                  <a:lnTo>
                    <a:pt x="23" y="289"/>
                  </a:lnTo>
                  <a:lnTo>
                    <a:pt x="24" y="289"/>
                  </a:lnTo>
                  <a:lnTo>
                    <a:pt x="26" y="290"/>
                  </a:lnTo>
                  <a:lnTo>
                    <a:pt x="26" y="293"/>
                  </a:lnTo>
                  <a:lnTo>
                    <a:pt x="26" y="295"/>
                  </a:lnTo>
                  <a:lnTo>
                    <a:pt x="24" y="295"/>
                  </a:lnTo>
                  <a:lnTo>
                    <a:pt x="24" y="295"/>
                  </a:lnTo>
                  <a:lnTo>
                    <a:pt x="20" y="295"/>
                  </a:lnTo>
                  <a:lnTo>
                    <a:pt x="17" y="296"/>
                  </a:lnTo>
                  <a:lnTo>
                    <a:pt x="16" y="299"/>
                  </a:lnTo>
                  <a:lnTo>
                    <a:pt x="16" y="302"/>
                  </a:lnTo>
                  <a:lnTo>
                    <a:pt x="16" y="302"/>
                  </a:lnTo>
                  <a:lnTo>
                    <a:pt x="14" y="304"/>
                  </a:lnTo>
                  <a:lnTo>
                    <a:pt x="13" y="304"/>
                  </a:lnTo>
                  <a:lnTo>
                    <a:pt x="10" y="303"/>
                  </a:lnTo>
                  <a:lnTo>
                    <a:pt x="8" y="300"/>
                  </a:lnTo>
                  <a:lnTo>
                    <a:pt x="8" y="300"/>
                  </a:lnTo>
                  <a:lnTo>
                    <a:pt x="8" y="299"/>
                  </a:lnTo>
                  <a:lnTo>
                    <a:pt x="7" y="297"/>
                  </a:lnTo>
                  <a:lnTo>
                    <a:pt x="6" y="299"/>
                  </a:lnTo>
                  <a:lnTo>
                    <a:pt x="3" y="302"/>
                  </a:lnTo>
                  <a:lnTo>
                    <a:pt x="3" y="303"/>
                  </a:lnTo>
                  <a:lnTo>
                    <a:pt x="4" y="304"/>
                  </a:lnTo>
                  <a:lnTo>
                    <a:pt x="4" y="304"/>
                  </a:lnTo>
                  <a:lnTo>
                    <a:pt x="4" y="307"/>
                  </a:lnTo>
                  <a:lnTo>
                    <a:pt x="4" y="309"/>
                  </a:lnTo>
                  <a:lnTo>
                    <a:pt x="3" y="312"/>
                  </a:lnTo>
                  <a:lnTo>
                    <a:pt x="3" y="314"/>
                  </a:lnTo>
                  <a:lnTo>
                    <a:pt x="3" y="314"/>
                  </a:lnTo>
                  <a:lnTo>
                    <a:pt x="3" y="316"/>
                  </a:lnTo>
                  <a:lnTo>
                    <a:pt x="6" y="316"/>
                  </a:lnTo>
                  <a:lnTo>
                    <a:pt x="8" y="316"/>
                  </a:lnTo>
                  <a:lnTo>
                    <a:pt x="11" y="313"/>
                  </a:lnTo>
                  <a:lnTo>
                    <a:pt x="11" y="313"/>
                  </a:lnTo>
                  <a:lnTo>
                    <a:pt x="14" y="310"/>
                  </a:lnTo>
                  <a:lnTo>
                    <a:pt x="16" y="310"/>
                  </a:lnTo>
                  <a:lnTo>
                    <a:pt x="18" y="312"/>
                  </a:lnTo>
                  <a:lnTo>
                    <a:pt x="20" y="314"/>
                  </a:lnTo>
                  <a:lnTo>
                    <a:pt x="20" y="314"/>
                  </a:lnTo>
                  <a:lnTo>
                    <a:pt x="20" y="316"/>
                  </a:lnTo>
                  <a:lnTo>
                    <a:pt x="18" y="316"/>
                  </a:lnTo>
                  <a:lnTo>
                    <a:pt x="17" y="317"/>
                  </a:lnTo>
                  <a:lnTo>
                    <a:pt x="16" y="320"/>
                  </a:lnTo>
                  <a:lnTo>
                    <a:pt x="16" y="320"/>
                  </a:lnTo>
                  <a:lnTo>
                    <a:pt x="16" y="323"/>
                  </a:lnTo>
                  <a:lnTo>
                    <a:pt x="14" y="323"/>
                  </a:lnTo>
                  <a:lnTo>
                    <a:pt x="11" y="323"/>
                  </a:lnTo>
                  <a:lnTo>
                    <a:pt x="10" y="326"/>
                  </a:lnTo>
                  <a:lnTo>
                    <a:pt x="10" y="326"/>
                  </a:lnTo>
                  <a:lnTo>
                    <a:pt x="8" y="327"/>
                  </a:lnTo>
                  <a:lnTo>
                    <a:pt x="10" y="329"/>
                  </a:lnTo>
                  <a:lnTo>
                    <a:pt x="14" y="333"/>
                  </a:lnTo>
                  <a:lnTo>
                    <a:pt x="21" y="337"/>
                  </a:lnTo>
                  <a:lnTo>
                    <a:pt x="26" y="339"/>
                  </a:lnTo>
                  <a:lnTo>
                    <a:pt x="26" y="339"/>
                  </a:lnTo>
                  <a:lnTo>
                    <a:pt x="34" y="341"/>
                  </a:lnTo>
                  <a:lnTo>
                    <a:pt x="38" y="343"/>
                  </a:lnTo>
                  <a:lnTo>
                    <a:pt x="45" y="343"/>
                  </a:lnTo>
                  <a:lnTo>
                    <a:pt x="45" y="343"/>
                  </a:lnTo>
                  <a:lnTo>
                    <a:pt x="48" y="343"/>
                  </a:lnTo>
                  <a:lnTo>
                    <a:pt x="53" y="340"/>
                  </a:lnTo>
                  <a:lnTo>
                    <a:pt x="63" y="333"/>
                  </a:lnTo>
                  <a:lnTo>
                    <a:pt x="75" y="322"/>
                  </a:lnTo>
                  <a:lnTo>
                    <a:pt x="75" y="322"/>
                  </a:lnTo>
                  <a:lnTo>
                    <a:pt x="77" y="320"/>
                  </a:lnTo>
                  <a:lnTo>
                    <a:pt x="80" y="320"/>
                  </a:lnTo>
                  <a:lnTo>
                    <a:pt x="82" y="320"/>
                  </a:lnTo>
                  <a:lnTo>
                    <a:pt x="85" y="319"/>
                  </a:lnTo>
                  <a:lnTo>
                    <a:pt x="85" y="319"/>
                  </a:lnTo>
                  <a:lnTo>
                    <a:pt x="88" y="316"/>
                  </a:lnTo>
                  <a:lnTo>
                    <a:pt x="88" y="313"/>
                  </a:lnTo>
                  <a:lnTo>
                    <a:pt x="88" y="310"/>
                  </a:lnTo>
                  <a:lnTo>
                    <a:pt x="90" y="307"/>
                  </a:lnTo>
                  <a:lnTo>
                    <a:pt x="90" y="307"/>
                  </a:lnTo>
                  <a:lnTo>
                    <a:pt x="91" y="309"/>
                  </a:lnTo>
                  <a:lnTo>
                    <a:pt x="92" y="312"/>
                  </a:lnTo>
                  <a:lnTo>
                    <a:pt x="95" y="314"/>
                  </a:lnTo>
                  <a:lnTo>
                    <a:pt x="97" y="316"/>
                  </a:lnTo>
                  <a:lnTo>
                    <a:pt x="97" y="316"/>
                  </a:lnTo>
                  <a:lnTo>
                    <a:pt x="100" y="319"/>
                  </a:lnTo>
                  <a:lnTo>
                    <a:pt x="100" y="323"/>
                  </a:lnTo>
                  <a:lnTo>
                    <a:pt x="100" y="323"/>
                  </a:lnTo>
                  <a:lnTo>
                    <a:pt x="102" y="323"/>
                  </a:lnTo>
                  <a:lnTo>
                    <a:pt x="105" y="324"/>
                  </a:lnTo>
                  <a:lnTo>
                    <a:pt x="105" y="324"/>
                  </a:lnTo>
                  <a:lnTo>
                    <a:pt x="107" y="324"/>
                  </a:lnTo>
                  <a:lnTo>
                    <a:pt x="107" y="324"/>
                  </a:lnTo>
                  <a:lnTo>
                    <a:pt x="108" y="322"/>
                  </a:lnTo>
                  <a:lnTo>
                    <a:pt x="109" y="313"/>
                  </a:lnTo>
                  <a:lnTo>
                    <a:pt x="109" y="313"/>
                  </a:lnTo>
                  <a:lnTo>
                    <a:pt x="111" y="307"/>
                  </a:lnTo>
                  <a:lnTo>
                    <a:pt x="111" y="304"/>
                  </a:lnTo>
                  <a:lnTo>
                    <a:pt x="111" y="300"/>
                  </a:lnTo>
                  <a:lnTo>
                    <a:pt x="111" y="300"/>
                  </a:lnTo>
                  <a:lnTo>
                    <a:pt x="111" y="299"/>
                  </a:lnTo>
                  <a:lnTo>
                    <a:pt x="112" y="299"/>
                  </a:lnTo>
                  <a:lnTo>
                    <a:pt x="115" y="299"/>
                  </a:lnTo>
                  <a:lnTo>
                    <a:pt x="119" y="299"/>
                  </a:lnTo>
                  <a:lnTo>
                    <a:pt x="122" y="297"/>
                  </a:lnTo>
                  <a:lnTo>
                    <a:pt x="122" y="297"/>
                  </a:lnTo>
                  <a:lnTo>
                    <a:pt x="124" y="289"/>
                  </a:lnTo>
                  <a:lnTo>
                    <a:pt x="122" y="285"/>
                  </a:lnTo>
                  <a:lnTo>
                    <a:pt x="121" y="282"/>
                  </a:lnTo>
                  <a:lnTo>
                    <a:pt x="121" y="282"/>
                  </a:lnTo>
                  <a:lnTo>
                    <a:pt x="119" y="280"/>
                  </a:lnTo>
                  <a:lnTo>
                    <a:pt x="118" y="277"/>
                  </a:lnTo>
                  <a:lnTo>
                    <a:pt x="118" y="275"/>
                  </a:lnTo>
                  <a:lnTo>
                    <a:pt x="121" y="275"/>
                  </a:lnTo>
                  <a:lnTo>
                    <a:pt x="121" y="275"/>
                  </a:lnTo>
                  <a:lnTo>
                    <a:pt x="122" y="273"/>
                  </a:lnTo>
                  <a:lnTo>
                    <a:pt x="125" y="272"/>
                  </a:lnTo>
                  <a:lnTo>
                    <a:pt x="127" y="269"/>
                  </a:lnTo>
                  <a:lnTo>
                    <a:pt x="127" y="266"/>
                  </a:lnTo>
                  <a:lnTo>
                    <a:pt x="127" y="266"/>
                  </a:lnTo>
                  <a:lnTo>
                    <a:pt x="125" y="262"/>
                  </a:lnTo>
                  <a:lnTo>
                    <a:pt x="121" y="260"/>
                  </a:lnTo>
                  <a:lnTo>
                    <a:pt x="118" y="258"/>
                  </a:lnTo>
                  <a:lnTo>
                    <a:pt x="115" y="255"/>
                  </a:lnTo>
                  <a:lnTo>
                    <a:pt x="115" y="255"/>
                  </a:lnTo>
                  <a:lnTo>
                    <a:pt x="117" y="250"/>
                  </a:lnTo>
                  <a:lnTo>
                    <a:pt x="117" y="248"/>
                  </a:lnTo>
                  <a:lnTo>
                    <a:pt x="118" y="243"/>
                  </a:lnTo>
                  <a:lnTo>
                    <a:pt x="117" y="239"/>
                  </a:lnTo>
                  <a:lnTo>
                    <a:pt x="117" y="239"/>
                  </a:lnTo>
                  <a:lnTo>
                    <a:pt x="115" y="233"/>
                  </a:lnTo>
                  <a:lnTo>
                    <a:pt x="115" y="229"/>
                  </a:lnTo>
                  <a:lnTo>
                    <a:pt x="117" y="226"/>
                  </a:lnTo>
                  <a:lnTo>
                    <a:pt x="117" y="223"/>
                  </a:lnTo>
                  <a:lnTo>
                    <a:pt x="117" y="223"/>
                  </a:lnTo>
                  <a:lnTo>
                    <a:pt x="115" y="221"/>
                  </a:lnTo>
                  <a:lnTo>
                    <a:pt x="115" y="216"/>
                  </a:lnTo>
                  <a:lnTo>
                    <a:pt x="115" y="212"/>
                  </a:lnTo>
                  <a:lnTo>
                    <a:pt x="118" y="206"/>
                  </a:lnTo>
                  <a:lnTo>
                    <a:pt x="118" y="206"/>
                  </a:lnTo>
                  <a:lnTo>
                    <a:pt x="122" y="202"/>
                  </a:lnTo>
                  <a:lnTo>
                    <a:pt x="127" y="198"/>
                  </a:lnTo>
                  <a:lnTo>
                    <a:pt x="131" y="196"/>
                  </a:lnTo>
                  <a:lnTo>
                    <a:pt x="134" y="196"/>
                  </a:lnTo>
                  <a:lnTo>
                    <a:pt x="134" y="196"/>
                  </a:lnTo>
                  <a:lnTo>
                    <a:pt x="139" y="198"/>
                  </a:lnTo>
                  <a:lnTo>
                    <a:pt x="142" y="198"/>
                  </a:lnTo>
                  <a:lnTo>
                    <a:pt x="145" y="195"/>
                  </a:lnTo>
                  <a:lnTo>
                    <a:pt x="145" y="195"/>
                  </a:lnTo>
                  <a:lnTo>
                    <a:pt x="146" y="189"/>
                  </a:lnTo>
                  <a:lnTo>
                    <a:pt x="146" y="188"/>
                  </a:lnTo>
                  <a:lnTo>
                    <a:pt x="145" y="186"/>
                  </a:lnTo>
                  <a:lnTo>
                    <a:pt x="145" y="186"/>
                  </a:lnTo>
                  <a:lnTo>
                    <a:pt x="142" y="185"/>
                  </a:lnTo>
                  <a:lnTo>
                    <a:pt x="141" y="184"/>
                  </a:lnTo>
                  <a:lnTo>
                    <a:pt x="139" y="182"/>
                  </a:lnTo>
                  <a:lnTo>
                    <a:pt x="141" y="178"/>
                  </a:lnTo>
                  <a:lnTo>
                    <a:pt x="141" y="178"/>
                  </a:lnTo>
                  <a:lnTo>
                    <a:pt x="148" y="168"/>
                  </a:lnTo>
                  <a:lnTo>
                    <a:pt x="151" y="162"/>
                  </a:lnTo>
                  <a:lnTo>
                    <a:pt x="152" y="158"/>
                  </a:lnTo>
                  <a:lnTo>
                    <a:pt x="152" y="158"/>
                  </a:lnTo>
                  <a:lnTo>
                    <a:pt x="151" y="148"/>
                  </a:lnTo>
                  <a:lnTo>
                    <a:pt x="151" y="145"/>
                  </a:lnTo>
                  <a:lnTo>
                    <a:pt x="152" y="142"/>
                  </a:lnTo>
                  <a:lnTo>
                    <a:pt x="152" y="142"/>
                  </a:lnTo>
                  <a:lnTo>
                    <a:pt x="155" y="142"/>
                  </a:lnTo>
                  <a:lnTo>
                    <a:pt x="158" y="142"/>
                  </a:lnTo>
                  <a:lnTo>
                    <a:pt x="161" y="141"/>
                  </a:lnTo>
                  <a:lnTo>
                    <a:pt x="165" y="139"/>
                  </a:lnTo>
                  <a:lnTo>
                    <a:pt x="165" y="139"/>
                  </a:lnTo>
                  <a:lnTo>
                    <a:pt x="166" y="138"/>
                  </a:lnTo>
                  <a:lnTo>
                    <a:pt x="166" y="135"/>
                  </a:lnTo>
                  <a:lnTo>
                    <a:pt x="166" y="132"/>
                  </a:lnTo>
                  <a:lnTo>
                    <a:pt x="168" y="131"/>
                  </a:lnTo>
                  <a:lnTo>
                    <a:pt x="168" y="131"/>
                  </a:lnTo>
                  <a:lnTo>
                    <a:pt x="172" y="125"/>
                  </a:lnTo>
                  <a:lnTo>
                    <a:pt x="176" y="118"/>
                  </a:lnTo>
                  <a:lnTo>
                    <a:pt x="176" y="118"/>
                  </a:lnTo>
                  <a:lnTo>
                    <a:pt x="179" y="115"/>
                  </a:lnTo>
                  <a:lnTo>
                    <a:pt x="181" y="112"/>
                  </a:lnTo>
                  <a:lnTo>
                    <a:pt x="179" y="110"/>
                  </a:lnTo>
                  <a:lnTo>
                    <a:pt x="179" y="110"/>
                  </a:lnTo>
                  <a:lnTo>
                    <a:pt x="179" y="108"/>
                  </a:lnTo>
                  <a:lnTo>
                    <a:pt x="181" y="105"/>
                  </a:lnTo>
                  <a:lnTo>
                    <a:pt x="183" y="102"/>
                  </a:lnTo>
                  <a:lnTo>
                    <a:pt x="185" y="98"/>
                  </a:lnTo>
                  <a:lnTo>
                    <a:pt x="185" y="98"/>
                  </a:lnTo>
                  <a:lnTo>
                    <a:pt x="185" y="95"/>
                  </a:lnTo>
                  <a:lnTo>
                    <a:pt x="189" y="93"/>
                  </a:lnTo>
                  <a:lnTo>
                    <a:pt x="192" y="90"/>
                  </a:lnTo>
                  <a:lnTo>
                    <a:pt x="196" y="90"/>
                  </a:lnTo>
                  <a:lnTo>
                    <a:pt x="196" y="90"/>
                  </a:lnTo>
                  <a:lnTo>
                    <a:pt x="205" y="90"/>
                  </a:lnTo>
                  <a:lnTo>
                    <a:pt x="208" y="88"/>
                  </a:lnTo>
                  <a:lnTo>
                    <a:pt x="209" y="85"/>
                  </a:lnTo>
                  <a:lnTo>
                    <a:pt x="209" y="85"/>
                  </a:lnTo>
                  <a:lnTo>
                    <a:pt x="208" y="77"/>
                  </a:lnTo>
                  <a:lnTo>
                    <a:pt x="209" y="74"/>
                  </a:lnTo>
                  <a:lnTo>
                    <a:pt x="210" y="73"/>
                  </a:lnTo>
                  <a:lnTo>
                    <a:pt x="212" y="74"/>
                  </a:lnTo>
                  <a:lnTo>
                    <a:pt x="212" y="74"/>
                  </a:lnTo>
                  <a:lnTo>
                    <a:pt x="218" y="75"/>
                  </a:lnTo>
                  <a:lnTo>
                    <a:pt x="222" y="75"/>
                  </a:lnTo>
                  <a:lnTo>
                    <a:pt x="226" y="75"/>
                  </a:lnTo>
                  <a:lnTo>
                    <a:pt x="229" y="77"/>
                  </a:lnTo>
                  <a:lnTo>
                    <a:pt x="229" y="77"/>
                  </a:lnTo>
                  <a:lnTo>
                    <a:pt x="233" y="78"/>
                  </a:lnTo>
                  <a:lnTo>
                    <a:pt x="236" y="78"/>
                  </a:lnTo>
                  <a:lnTo>
                    <a:pt x="239" y="77"/>
                  </a:lnTo>
                  <a:lnTo>
                    <a:pt x="240" y="74"/>
                  </a:lnTo>
                  <a:lnTo>
                    <a:pt x="240" y="74"/>
                  </a:lnTo>
                  <a:lnTo>
                    <a:pt x="240" y="68"/>
                  </a:lnTo>
                  <a:lnTo>
                    <a:pt x="242" y="64"/>
                  </a:lnTo>
                  <a:lnTo>
                    <a:pt x="245" y="61"/>
                  </a:lnTo>
                  <a:lnTo>
                    <a:pt x="246" y="61"/>
                  </a:lnTo>
                  <a:lnTo>
                    <a:pt x="249" y="61"/>
                  </a:lnTo>
                  <a:lnTo>
                    <a:pt x="249" y="61"/>
                  </a:lnTo>
                  <a:lnTo>
                    <a:pt x="250" y="63"/>
                  </a:lnTo>
                  <a:lnTo>
                    <a:pt x="250" y="63"/>
                  </a:lnTo>
                  <a:lnTo>
                    <a:pt x="253" y="58"/>
                  </a:lnTo>
                  <a:lnTo>
                    <a:pt x="255" y="57"/>
                  </a:lnTo>
                  <a:lnTo>
                    <a:pt x="259" y="54"/>
                  </a:lnTo>
                  <a:lnTo>
                    <a:pt x="262" y="54"/>
                  </a:lnTo>
                  <a:lnTo>
                    <a:pt x="262" y="54"/>
                  </a:lnTo>
                  <a:lnTo>
                    <a:pt x="266" y="57"/>
                  </a:lnTo>
                  <a:lnTo>
                    <a:pt x="269" y="61"/>
                  </a:lnTo>
                  <a:lnTo>
                    <a:pt x="273" y="65"/>
                  </a:lnTo>
                  <a:lnTo>
                    <a:pt x="279" y="67"/>
                  </a:lnTo>
                  <a:lnTo>
                    <a:pt x="279" y="67"/>
                  </a:lnTo>
                  <a:lnTo>
                    <a:pt x="290" y="70"/>
                  </a:lnTo>
                  <a:lnTo>
                    <a:pt x="293" y="70"/>
                  </a:lnTo>
                  <a:lnTo>
                    <a:pt x="296" y="68"/>
                  </a:lnTo>
                  <a:lnTo>
                    <a:pt x="296" y="68"/>
                  </a:lnTo>
                  <a:lnTo>
                    <a:pt x="299" y="67"/>
                  </a:lnTo>
                  <a:lnTo>
                    <a:pt x="302" y="68"/>
                  </a:lnTo>
                  <a:lnTo>
                    <a:pt x="304" y="68"/>
                  </a:lnTo>
                  <a:lnTo>
                    <a:pt x="309" y="68"/>
                  </a:lnTo>
                  <a:lnTo>
                    <a:pt x="309" y="68"/>
                  </a:lnTo>
                  <a:lnTo>
                    <a:pt x="310" y="68"/>
                  </a:lnTo>
                  <a:lnTo>
                    <a:pt x="311" y="70"/>
                  </a:lnTo>
                  <a:lnTo>
                    <a:pt x="313" y="71"/>
                  </a:lnTo>
                  <a:lnTo>
                    <a:pt x="314" y="73"/>
                  </a:lnTo>
                  <a:lnTo>
                    <a:pt x="317" y="71"/>
                  </a:lnTo>
                  <a:lnTo>
                    <a:pt x="317" y="71"/>
                  </a:lnTo>
                  <a:lnTo>
                    <a:pt x="320" y="67"/>
                  </a:lnTo>
                  <a:lnTo>
                    <a:pt x="320" y="64"/>
                  </a:lnTo>
                  <a:lnTo>
                    <a:pt x="321" y="63"/>
                  </a:lnTo>
                  <a:lnTo>
                    <a:pt x="324" y="63"/>
                  </a:lnTo>
                  <a:lnTo>
                    <a:pt x="324" y="63"/>
                  </a:lnTo>
                  <a:lnTo>
                    <a:pt x="327" y="63"/>
                  </a:lnTo>
                  <a:lnTo>
                    <a:pt x="329" y="61"/>
                  </a:lnTo>
                  <a:lnTo>
                    <a:pt x="329" y="57"/>
                  </a:lnTo>
                  <a:lnTo>
                    <a:pt x="327" y="48"/>
                  </a:lnTo>
                  <a:lnTo>
                    <a:pt x="327" y="48"/>
                  </a:lnTo>
                  <a:lnTo>
                    <a:pt x="329" y="47"/>
                  </a:lnTo>
                  <a:lnTo>
                    <a:pt x="329" y="46"/>
                  </a:lnTo>
                  <a:lnTo>
                    <a:pt x="333" y="43"/>
                  </a:lnTo>
                  <a:lnTo>
                    <a:pt x="336" y="41"/>
                  </a:lnTo>
                  <a:lnTo>
                    <a:pt x="337" y="38"/>
                  </a:lnTo>
                  <a:lnTo>
                    <a:pt x="337" y="38"/>
                  </a:lnTo>
                  <a:lnTo>
                    <a:pt x="339" y="37"/>
                  </a:lnTo>
                  <a:lnTo>
                    <a:pt x="340" y="36"/>
                  </a:lnTo>
                  <a:lnTo>
                    <a:pt x="344" y="36"/>
                  </a:lnTo>
                  <a:lnTo>
                    <a:pt x="350" y="36"/>
                  </a:lnTo>
                  <a:lnTo>
                    <a:pt x="353" y="34"/>
                  </a:lnTo>
                  <a:lnTo>
                    <a:pt x="353" y="34"/>
                  </a:lnTo>
                  <a:lnTo>
                    <a:pt x="356" y="31"/>
                  </a:lnTo>
                  <a:lnTo>
                    <a:pt x="360" y="31"/>
                  </a:lnTo>
                  <a:lnTo>
                    <a:pt x="363" y="31"/>
                  </a:lnTo>
                  <a:lnTo>
                    <a:pt x="367" y="34"/>
                  </a:lnTo>
                  <a:lnTo>
                    <a:pt x="367" y="34"/>
                  </a:lnTo>
                  <a:lnTo>
                    <a:pt x="370" y="37"/>
                  </a:lnTo>
                  <a:lnTo>
                    <a:pt x="375" y="40"/>
                  </a:lnTo>
                  <a:lnTo>
                    <a:pt x="381" y="43"/>
                  </a:lnTo>
                  <a:lnTo>
                    <a:pt x="383" y="44"/>
                  </a:lnTo>
                  <a:lnTo>
                    <a:pt x="383" y="46"/>
                  </a:lnTo>
                  <a:lnTo>
                    <a:pt x="383" y="46"/>
                  </a:lnTo>
                  <a:lnTo>
                    <a:pt x="383" y="54"/>
                  </a:lnTo>
                  <a:lnTo>
                    <a:pt x="383" y="54"/>
                  </a:lnTo>
                  <a:lnTo>
                    <a:pt x="387" y="51"/>
                  </a:lnTo>
                  <a:lnTo>
                    <a:pt x="391" y="51"/>
                  </a:lnTo>
                  <a:lnTo>
                    <a:pt x="391" y="51"/>
                  </a:lnTo>
                  <a:lnTo>
                    <a:pt x="394" y="50"/>
                  </a:lnTo>
                  <a:lnTo>
                    <a:pt x="397" y="47"/>
                  </a:lnTo>
                  <a:lnTo>
                    <a:pt x="401" y="46"/>
                  </a:lnTo>
                  <a:lnTo>
                    <a:pt x="404" y="44"/>
                  </a:lnTo>
                  <a:lnTo>
                    <a:pt x="404" y="44"/>
                  </a:lnTo>
                  <a:lnTo>
                    <a:pt x="407" y="44"/>
                  </a:lnTo>
                  <a:lnTo>
                    <a:pt x="408" y="44"/>
                  </a:lnTo>
                  <a:lnTo>
                    <a:pt x="411" y="43"/>
                  </a:lnTo>
                  <a:lnTo>
                    <a:pt x="412" y="38"/>
                  </a:lnTo>
                  <a:lnTo>
                    <a:pt x="412" y="38"/>
                  </a:lnTo>
                  <a:lnTo>
                    <a:pt x="408" y="37"/>
                  </a:lnTo>
                  <a:lnTo>
                    <a:pt x="405" y="37"/>
                  </a:lnTo>
                  <a:lnTo>
                    <a:pt x="401" y="37"/>
                  </a:lnTo>
                  <a:lnTo>
                    <a:pt x="400" y="40"/>
                  </a:lnTo>
                  <a:lnTo>
                    <a:pt x="400" y="4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54" name="Freeform 328">
              <a:extLst>
                <a:ext uri="{FF2B5EF4-FFF2-40B4-BE49-F238E27FC236}">
                  <a16:creationId xmlns="" xmlns:a16="http://schemas.microsoft.com/office/drawing/2014/main" id="{AD3D99DA-4718-4544-B1C8-5CEA9E252A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81900" y="2840038"/>
              <a:ext cx="430213" cy="428625"/>
            </a:xfrm>
            <a:custGeom>
              <a:avLst/>
              <a:gdLst/>
              <a:ahLst/>
              <a:cxnLst>
                <a:cxn ang="0">
                  <a:pos x="246" y="28"/>
                </a:cxn>
                <a:cxn ang="0">
                  <a:pos x="213" y="11"/>
                </a:cxn>
                <a:cxn ang="0">
                  <a:pos x="196" y="1"/>
                </a:cxn>
                <a:cxn ang="0">
                  <a:pos x="197" y="13"/>
                </a:cxn>
                <a:cxn ang="0">
                  <a:pos x="192" y="34"/>
                </a:cxn>
                <a:cxn ang="0">
                  <a:pos x="186" y="44"/>
                </a:cxn>
                <a:cxn ang="0">
                  <a:pos x="170" y="55"/>
                </a:cxn>
                <a:cxn ang="0">
                  <a:pos x="167" y="64"/>
                </a:cxn>
                <a:cxn ang="0">
                  <a:pos x="169" y="78"/>
                </a:cxn>
                <a:cxn ang="0">
                  <a:pos x="185" y="71"/>
                </a:cxn>
                <a:cxn ang="0">
                  <a:pos x="175" y="61"/>
                </a:cxn>
                <a:cxn ang="0">
                  <a:pos x="183" y="58"/>
                </a:cxn>
                <a:cxn ang="0">
                  <a:pos x="212" y="64"/>
                </a:cxn>
                <a:cxn ang="0">
                  <a:pos x="223" y="59"/>
                </a:cxn>
                <a:cxn ang="0">
                  <a:pos x="246" y="49"/>
                </a:cxn>
                <a:cxn ang="0">
                  <a:pos x="254" y="40"/>
                </a:cxn>
                <a:cxn ang="0">
                  <a:pos x="271" y="21"/>
                </a:cxn>
                <a:cxn ang="0">
                  <a:pos x="257" y="25"/>
                </a:cxn>
                <a:cxn ang="0">
                  <a:pos x="165" y="108"/>
                </a:cxn>
                <a:cxn ang="0">
                  <a:pos x="165" y="121"/>
                </a:cxn>
                <a:cxn ang="0">
                  <a:pos x="157" y="139"/>
                </a:cxn>
                <a:cxn ang="0">
                  <a:pos x="143" y="155"/>
                </a:cxn>
                <a:cxn ang="0">
                  <a:pos x="125" y="162"/>
                </a:cxn>
                <a:cxn ang="0">
                  <a:pos x="118" y="156"/>
                </a:cxn>
                <a:cxn ang="0">
                  <a:pos x="111" y="175"/>
                </a:cxn>
                <a:cxn ang="0">
                  <a:pos x="102" y="186"/>
                </a:cxn>
                <a:cxn ang="0">
                  <a:pos x="92" y="187"/>
                </a:cxn>
                <a:cxn ang="0">
                  <a:pos x="68" y="190"/>
                </a:cxn>
                <a:cxn ang="0">
                  <a:pos x="49" y="192"/>
                </a:cxn>
                <a:cxn ang="0">
                  <a:pos x="19" y="212"/>
                </a:cxn>
                <a:cxn ang="0">
                  <a:pos x="29" y="217"/>
                </a:cxn>
                <a:cxn ang="0">
                  <a:pos x="58" y="209"/>
                </a:cxn>
                <a:cxn ang="0">
                  <a:pos x="91" y="207"/>
                </a:cxn>
                <a:cxn ang="0">
                  <a:pos x="91" y="223"/>
                </a:cxn>
                <a:cxn ang="0">
                  <a:pos x="115" y="210"/>
                </a:cxn>
                <a:cxn ang="0">
                  <a:pos x="118" y="205"/>
                </a:cxn>
                <a:cxn ang="0">
                  <a:pos x="139" y="203"/>
                </a:cxn>
                <a:cxn ang="0">
                  <a:pos x="150" y="205"/>
                </a:cxn>
                <a:cxn ang="0">
                  <a:pos x="160" y="195"/>
                </a:cxn>
                <a:cxn ang="0">
                  <a:pos x="175" y="193"/>
                </a:cxn>
                <a:cxn ang="0">
                  <a:pos x="179" y="170"/>
                </a:cxn>
                <a:cxn ang="0">
                  <a:pos x="183" y="145"/>
                </a:cxn>
                <a:cxn ang="0">
                  <a:pos x="199" y="125"/>
                </a:cxn>
                <a:cxn ang="0">
                  <a:pos x="189" y="82"/>
                </a:cxn>
                <a:cxn ang="0">
                  <a:pos x="65" y="215"/>
                </a:cxn>
                <a:cxn ang="0">
                  <a:pos x="45" y="222"/>
                </a:cxn>
                <a:cxn ang="0">
                  <a:pos x="51" y="240"/>
                </a:cxn>
                <a:cxn ang="0">
                  <a:pos x="62" y="230"/>
                </a:cxn>
                <a:cxn ang="0">
                  <a:pos x="78" y="226"/>
                </a:cxn>
                <a:cxn ang="0">
                  <a:pos x="74" y="210"/>
                </a:cxn>
                <a:cxn ang="0">
                  <a:pos x="32" y="233"/>
                </a:cxn>
                <a:cxn ang="0">
                  <a:pos x="22" y="224"/>
                </a:cxn>
                <a:cxn ang="0">
                  <a:pos x="7" y="227"/>
                </a:cxn>
                <a:cxn ang="0">
                  <a:pos x="5" y="240"/>
                </a:cxn>
                <a:cxn ang="0">
                  <a:pos x="12" y="237"/>
                </a:cxn>
                <a:cxn ang="0">
                  <a:pos x="14" y="269"/>
                </a:cxn>
                <a:cxn ang="0">
                  <a:pos x="27" y="260"/>
                </a:cxn>
                <a:cxn ang="0">
                  <a:pos x="37" y="236"/>
                </a:cxn>
              </a:cxnLst>
              <a:rect l="0" t="0" r="r" b="b"/>
              <a:pathLst>
                <a:path w="271" h="270">
                  <a:moveTo>
                    <a:pt x="257" y="25"/>
                  </a:moveTo>
                  <a:lnTo>
                    <a:pt x="257" y="25"/>
                  </a:lnTo>
                  <a:lnTo>
                    <a:pt x="256" y="24"/>
                  </a:lnTo>
                  <a:lnTo>
                    <a:pt x="254" y="24"/>
                  </a:lnTo>
                  <a:lnTo>
                    <a:pt x="250" y="25"/>
                  </a:lnTo>
                  <a:lnTo>
                    <a:pt x="246" y="28"/>
                  </a:lnTo>
                  <a:lnTo>
                    <a:pt x="241" y="30"/>
                  </a:lnTo>
                  <a:lnTo>
                    <a:pt x="241" y="30"/>
                  </a:lnTo>
                  <a:lnTo>
                    <a:pt x="237" y="30"/>
                  </a:lnTo>
                  <a:lnTo>
                    <a:pt x="233" y="27"/>
                  </a:lnTo>
                  <a:lnTo>
                    <a:pt x="223" y="21"/>
                  </a:lnTo>
                  <a:lnTo>
                    <a:pt x="213" y="11"/>
                  </a:lnTo>
                  <a:lnTo>
                    <a:pt x="206" y="4"/>
                  </a:lnTo>
                  <a:lnTo>
                    <a:pt x="206" y="4"/>
                  </a:lnTo>
                  <a:lnTo>
                    <a:pt x="203" y="1"/>
                  </a:lnTo>
                  <a:lnTo>
                    <a:pt x="202" y="0"/>
                  </a:lnTo>
                  <a:lnTo>
                    <a:pt x="199" y="0"/>
                  </a:lnTo>
                  <a:lnTo>
                    <a:pt x="196" y="1"/>
                  </a:lnTo>
                  <a:lnTo>
                    <a:pt x="194" y="3"/>
                  </a:lnTo>
                  <a:lnTo>
                    <a:pt x="194" y="4"/>
                  </a:lnTo>
                  <a:lnTo>
                    <a:pt x="194" y="7"/>
                  </a:lnTo>
                  <a:lnTo>
                    <a:pt x="196" y="8"/>
                  </a:lnTo>
                  <a:lnTo>
                    <a:pt x="196" y="8"/>
                  </a:lnTo>
                  <a:lnTo>
                    <a:pt x="197" y="13"/>
                  </a:lnTo>
                  <a:lnTo>
                    <a:pt x="196" y="15"/>
                  </a:lnTo>
                  <a:lnTo>
                    <a:pt x="194" y="20"/>
                  </a:lnTo>
                  <a:lnTo>
                    <a:pt x="194" y="25"/>
                  </a:lnTo>
                  <a:lnTo>
                    <a:pt x="194" y="25"/>
                  </a:lnTo>
                  <a:lnTo>
                    <a:pt x="193" y="30"/>
                  </a:lnTo>
                  <a:lnTo>
                    <a:pt x="192" y="34"/>
                  </a:lnTo>
                  <a:lnTo>
                    <a:pt x="190" y="37"/>
                  </a:lnTo>
                  <a:lnTo>
                    <a:pt x="190" y="40"/>
                  </a:lnTo>
                  <a:lnTo>
                    <a:pt x="190" y="40"/>
                  </a:lnTo>
                  <a:lnTo>
                    <a:pt x="189" y="41"/>
                  </a:lnTo>
                  <a:lnTo>
                    <a:pt x="189" y="42"/>
                  </a:lnTo>
                  <a:lnTo>
                    <a:pt x="186" y="44"/>
                  </a:lnTo>
                  <a:lnTo>
                    <a:pt x="176" y="45"/>
                  </a:lnTo>
                  <a:lnTo>
                    <a:pt x="176" y="45"/>
                  </a:lnTo>
                  <a:lnTo>
                    <a:pt x="173" y="47"/>
                  </a:lnTo>
                  <a:lnTo>
                    <a:pt x="173" y="49"/>
                  </a:lnTo>
                  <a:lnTo>
                    <a:pt x="173" y="52"/>
                  </a:lnTo>
                  <a:lnTo>
                    <a:pt x="170" y="55"/>
                  </a:lnTo>
                  <a:lnTo>
                    <a:pt x="170" y="55"/>
                  </a:lnTo>
                  <a:lnTo>
                    <a:pt x="166" y="57"/>
                  </a:lnTo>
                  <a:lnTo>
                    <a:pt x="165" y="59"/>
                  </a:lnTo>
                  <a:lnTo>
                    <a:pt x="166" y="62"/>
                  </a:lnTo>
                  <a:lnTo>
                    <a:pt x="167" y="64"/>
                  </a:lnTo>
                  <a:lnTo>
                    <a:pt x="167" y="64"/>
                  </a:lnTo>
                  <a:lnTo>
                    <a:pt x="169" y="67"/>
                  </a:lnTo>
                  <a:lnTo>
                    <a:pt x="169" y="69"/>
                  </a:lnTo>
                  <a:lnTo>
                    <a:pt x="167" y="77"/>
                  </a:lnTo>
                  <a:lnTo>
                    <a:pt x="167" y="77"/>
                  </a:lnTo>
                  <a:lnTo>
                    <a:pt x="167" y="78"/>
                  </a:lnTo>
                  <a:lnTo>
                    <a:pt x="169" y="78"/>
                  </a:lnTo>
                  <a:lnTo>
                    <a:pt x="176" y="74"/>
                  </a:lnTo>
                  <a:lnTo>
                    <a:pt x="176" y="74"/>
                  </a:lnTo>
                  <a:lnTo>
                    <a:pt x="177" y="72"/>
                  </a:lnTo>
                  <a:lnTo>
                    <a:pt x="180" y="72"/>
                  </a:lnTo>
                  <a:lnTo>
                    <a:pt x="183" y="72"/>
                  </a:lnTo>
                  <a:lnTo>
                    <a:pt x="185" y="71"/>
                  </a:lnTo>
                  <a:lnTo>
                    <a:pt x="185" y="71"/>
                  </a:lnTo>
                  <a:lnTo>
                    <a:pt x="183" y="69"/>
                  </a:lnTo>
                  <a:lnTo>
                    <a:pt x="183" y="68"/>
                  </a:lnTo>
                  <a:lnTo>
                    <a:pt x="179" y="65"/>
                  </a:lnTo>
                  <a:lnTo>
                    <a:pt x="176" y="62"/>
                  </a:lnTo>
                  <a:lnTo>
                    <a:pt x="175" y="61"/>
                  </a:lnTo>
                  <a:lnTo>
                    <a:pt x="175" y="59"/>
                  </a:lnTo>
                  <a:lnTo>
                    <a:pt x="175" y="59"/>
                  </a:lnTo>
                  <a:lnTo>
                    <a:pt x="175" y="58"/>
                  </a:lnTo>
                  <a:lnTo>
                    <a:pt x="176" y="58"/>
                  </a:lnTo>
                  <a:lnTo>
                    <a:pt x="179" y="58"/>
                  </a:lnTo>
                  <a:lnTo>
                    <a:pt x="183" y="58"/>
                  </a:lnTo>
                  <a:lnTo>
                    <a:pt x="187" y="58"/>
                  </a:lnTo>
                  <a:lnTo>
                    <a:pt x="187" y="58"/>
                  </a:lnTo>
                  <a:lnTo>
                    <a:pt x="193" y="57"/>
                  </a:lnTo>
                  <a:lnTo>
                    <a:pt x="199" y="58"/>
                  </a:lnTo>
                  <a:lnTo>
                    <a:pt x="206" y="59"/>
                  </a:lnTo>
                  <a:lnTo>
                    <a:pt x="212" y="64"/>
                  </a:lnTo>
                  <a:lnTo>
                    <a:pt x="212" y="64"/>
                  </a:lnTo>
                  <a:lnTo>
                    <a:pt x="216" y="67"/>
                  </a:lnTo>
                  <a:lnTo>
                    <a:pt x="219" y="67"/>
                  </a:lnTo>
                  <a:lnTo>
                    <a:pt x="222" y="65"/>
                  </a:lnTo>
                  <a:lnTo>
                    <a:pt x="223" y="59"/>
                  </a:lnTo>
                  <a:lnTo>
                    <a:pt x="223" y="59"/>
                  </a:lnTo>
                  <a:lnTo>
                    <a:pt x="223" y="57"/>
                  </a:lnTo>
                  <a:lnTo>
                    <a:pt x="224" y="55"/>
                  </a:lnTo>
                  <a:lnTo>
                    <a:pt x="230" y="51"/>
                  </a:lnTo>
                  <a:lnTo>
                    <a:pt x="237" y="49"/>
                  </a:lnTo>
                  <a:lnTo>
                    <a:pt x="246" y="49"/>
                  </a:lnTo>
                  <a:lnTo>
                    <a:pt x="246" y="49"/>
                  </a:lnTo>
                  <a:lnTo>
                    <a:pt x="251" y="48"/>
                  </a:lnTo>
                  <a:lnTo>
                    <a:pt x="256" y="47"/>
                  </a:lnTo>
                  <a:lnTo>
                    <a:pt x="256" y="44"/>
                  </a:lnTo>
                  <a:lnTo>
                    <a:pt x="254" y="41"/>
                  </a:lnTo>
                  <a:lnTo>
                    <a:pt x="254" y="41"/>
                  </a:lnTo>
                  <a:lnTo>
                    <a:pt x="254" y="40"/>
                  </a:lnTo>
                  <a:lnTo>
                    <a:pt x="256" y="38"/>
                  </a:lnTo>
                  <a:lnTo>
                    <a:pt x="261" y="32"/>
                  </a:lnTo>
                  <a:lnTo>
                    <a:pt x="268" y="25"/>
                  </a:lnTo>
                  <a:lnTo>
                    <a:pt x="271" y="24"/>
                  </a:lnTo>
                  <a:lnTo>
                    <a:pt x="271" y="21"/>
                  </a:lnTo>
                  <a:lnTo>
                    <a:pt x="271" y="21"/>
                  </a:lnTo>
                  <a:lnTo>
                    <a:pt x="271" y="21"/>
                  </a:lnTo>
                  <a:lnTo>
                    <a:pt x="270" y="21"/>
                  </a:lnTo>
                  <a:lnTo>
                    <a:pt x="266" y="24"/>
                  </a:lnTo>
                  <a:lnTo>
                    <a:pt x="260" y="27"/>
                  </a:lnTo>
                  <a:lnTo>
                    <a:pt x="258" y="27"/>
                  </a:lnTo>
                  <a:lnTo>
                    <a:pt x="257" y="25"/>
                  </a:lnTo>
                  <a:lnTo>
                    <a:pt x="257" y="25"/>
                  </a:lnTo>
                  <a:close/>
                  <a:moveTo>
                    <a:pt x="170" y="91"/>
                  </a:moveTo>
                  <a:lnTo>
                    <a:pt x="170" y="91"/>
                  </a:lnTo>
                  <a:lnTo>
                    <a:pt x="166" y="95"/>
                  </a:lnTo>
                  <a:lnTo>
                    <a:pt x="165" y="101"/>
                  </a:lnTo>
                  <a:lnTo>
                    <a:pt x="165" y="108"/>
                  </a:lnTo>
                  <a:lnTo>
                    <a:pt x="165" y="109"/>
                  </a:lnTo>
                  <a:lnTo>
                    <a:pt x="167" y="112"/>
                  </a:lnTo>
                  <a:lnTo>
                    <a:pt x="167" y="112"/>
                  </a:lnTo>
                  <a:lnTo>
                    <a:pt x="167" y="114"/>
                  </a:lnTo>
                  <a:lnTo>
                    <a:pt x="167" y="116"/>
                  </a:lnTo>
                  <a:lnTo>
                    <a:pt x="165" y="121"/>
                  </a:lnTo>
                  <a:lnTo>
                    <a:pt x="160" y="126"/>
                  </a:lnTo>
                  <a:lnTo>
                    <a:pt x="159" y="131"/>
                  </a:lnTo>
                  <a:lnTo>
                    <a:pt x="159" y="133"/>
                  </a:lnTo>
                  <a:lnTo>
                    <a:pt x="159" y="133"/>
                  </a:lnTo>
                  <a:lnTo>
                    <a:pt x="159" y="136"/>
                  </a:lnTo>
                  <a:lnTo>
                    <a:pt x="157" y="139"/>
                  </a:lnTo>
                  <a:lnTo>
                    <a:pt x="155" y="142"/>
                  </a:lnTo>
                  <a:lnTo>
                    <a:pt x="150" y="145"/>
                  </a:lnTo>
                  <a:lnTo>
                    <a:pt x="149" y="149"/>
                  </a:lnTo>
                  <a:lnTo>
                    <a:pt x="149" y="149"/>
                  </a:lnTo>
                  <a:lnTo>
                    <a:pt x="148" y="153"/>
                  </a:lnTo>
                  <a:lnTo>
                    <a:pt x="143" y="155"/>
                  </a:lnTo>
                  <a:lnTo>
                    <a:pt x="139" y="156"/>
                  </a:lnTo>
                  <a:lnTo>
                    <a:pt x="135" y="160"/>
                  </a:lnTo>
                  <a:lnTo>
                    <a:pt x="135" y="160"/>
                  </a:lnTo>
                  <a:lnTo>
                    <a:pt x="132" y="162"/>
                  </a:lnTo>
                  <a:lnTo>
                    <a:pt x="129" y="163"/>
                  </a:lnTo>
                  <a:lnTo>
                    <a:pt x="125" y="162"/>
                  </a:lnTo>
                  <a:lnTo>
                    <a:pt x="123" y="159"/>
                  </a:lnTo>
                  <a:lnTo>
                    <a:pt x="123" y="155"/>
                  </a:lnTo>
                  <a:lnTo>
                    <a:pt x="123" y="155"/>
                  </a:lnTo>
                  <a:lnTo>
                    <a:pt x="123" y="153"/>
                  </a:lnTo>
                  <a:lnTo>
                    <a:pt x="122" y="153"/>
                  </a:lnTo>
                  <a:lnTo>
                    <a:pt x="118" y="156"/>
                  </a:lnTo>
                  <a:lnTo>
                    <a:pt x="113" y="160"/>
                  </a:lnTo>
                  <a:lnTo>
                    <a:pt x="112" y="165"/>
                  </a:lnTo>
                  <a:lnTo>
                    <a:pt x="112" y="168"/>
                  </a:lnTo>
                  <a:lnTo>
                    <a:pt x="112" y="168"/>
                  </a:lnTo>
                  <a:lnTo>
                    <a:pt x="112" y="172"/>
                  </a:lnTo>
                  <a:lnTo>
                    <a:pt x="111" y="175"/>
                  </a:lnTo>
                  <a:lnTo>
                    <a:pt x="106" y="178"/>
                  </a:lnTo>
                  <a:lnTo>
                    <a:pt x="102" y="180"/>
                  </a:lnTo>
                  <a:lnTo>
                    <a:pt x="101" y="182"/>
                  </a:lnTo>
                  <a:lnTo>
                    <a:pt x="102" y="185"/>
                  </a:lnTo>
                  <a:lnTo>
                    <a:pt x="102" y="185"/>
                  </a:lnTo>
                  <a:lnTo>
                    <a:pt x="102" y="186"/>
                  </a:lnTo>
                  <a:lnTo>
                    <a:pt x="102" y="187"/>
                  </a:lnTo>
                  <a:lnTo>
                    <a:pt x="98" y="189"/>
                  </a:lnTo>
                  <a:lnTo>
                    <a:pt x="93" y="189"/>
                  </a:lnTo>
                  <a:lnTo>
                    <a:pt x="92" y="189"/>
                  </a:lnTo>
                  <a:lnTo>
                    <a:pt x="92" y="187"/>
                  </a:lnTo>
                  <a:lnTo>
                    <a:pt x="92" y="187"/>
                  </a:lnTo>
                  <a:lnTo>
                    <a:pt x="92" y="186"/>
                  </a:lnTo>
                  <a:lnTo>
                    <a:pt x="91" y="185"/>
                  </a:lnTo>
                  <a:lnTo>
                    <a:pt x="86" y="185"/>
                  </a:lnTo>
                  <a:lnTo>
                    <a:pt x="72" y="190"/>
                  </a:lnTo>
                  <a:lnTo>
                    <a:pt x="72" y="190"/>
                  </a:lnTo>
                  <a:lnTo>
                    <a:pt x="68" y="190"/>
                  </a:lnTo>
                  <a:lnTo>
                    <a:pt x="65" y="190"/>
                  </a:lnTo>
                  <a:lnTo>
                    <a:pt x="59" y="190"/>
                  </a:lnTo>
                  <a:lnTo>
                    <a:pt x="54" y="189"/>
                  </a:lnTo>
                  <a:lnTo>
                    <a:pt x="51" y="189"/>
                  </a:lnTo>
                  <a:lnTo>
                    <a:pt x="49" y="192"/>
                  </a:lnTo>
                  <a:lnTo>
                    <a:pt x="49" y="192"/>
                  </a:lnTo>
                  <a:lnTo>
                    <a:pt x="37" y="202"/>
                  </a:lnTo>
                  <a:lnTo>
                    <a:pt x="31" y="207"/>
                  </a:lnTo>
                  <a:lnTo>
                    <a:pt x="24" y="210"/>
                  </a:lnTo>
                  <a:lnTo>
                    <a:pt x="24" y="210"/>
                  </a:lnTo>
                  <a:lnTo>
                    <a:pt x="21" y="210"/>
                  </a:lnTo>
                  <a:lnTo>
                    <a:pt x="19" y="212"/>
                  </a:lnTo>
                  <a:lnTo>
                    <a:pt x="19" y="216"/>
                  </a:lnTo>
                  <a:lnTo>
                    <a:pt x="21" y="219"/>
                  </a:lnTo>
                  <a:lnTo>
                    <a:pt x="22" y="219"/>
                  </a:lnTo>
                  <a:lnTo>
                    <a:pt x="24" y="219"/>
                  </a:lnTo>
                  <a:lnTo>
                    <a:pt x="24" y="219"/>
                  </a:lnTo>
                  <a:lnTo>
                    <a:pt x="29" y="217"/>
                  </a:lnTo>
                  <a:lnTo>
                    <a:pt x="34" y="217"/>
                  </a:lnTo>
                  <a:lnTo>
                    <a:pt x="38" y="217"/>
                  </a:lnTo>
                  <a:lnTo>
                    <a:pt x="42" y="215"/>
                  </a:lnTo>
                  <a:lnTo>
                    <a:pt x="42" y="215"/>
                  </a:lnTo>
                  <a:lnTo>
                    <a:pt x="47" y="212"/>
                  </a:lnTo>
                  <a:lnTo>
                    <a:pt x="58" y="209"/>
                  </a:lnTo>
                  <a:lnTo>
                    <a:pt x="69" y="206"/>
                  </a:lnTo>
                  <a:lnTo>
                    <a:pt x="82" y="205"/>
                  </a:lnTo>
                  <a:lnTo>
                    <a:pt x="82" y="205"/>
                  </a:lnTo>
                  <a:lnTo>
                    <a:pt x="86" y="205"/>
                  </a:lnTo>
                  <a:lnTo>
                    <a:pt x="89" y="206"/>
                  </a:lnTo>
                  <a:lnTo>
                    <a:pt x="91" y="207"/>
                  </a:lnTo>
                  <a:lnTo>
                    <a:pt x="91" y="209"/>
                  </a:lnTo>
                  <a:lnTo>
                    <a:pt x="89" y="213"/>
                  </a:lnTo>
                  <a:lnTo>
                    <a:pt x="89" y="219"/>
                  </a:lnTo>
                  <a:lnTo>
                    <a:pt x="89" y="219"/>
                  </a:lnTo>
                  <a:lnTo>
                    <a:pt x="89" y="222"/>
                  </a:lnTo>
                  <a:lnTo>
                    <a:pt x="91" y="223"/>
                  </a:lnTo>
                  <a:lnTo>
                    <a:pt x="96" y="224"/>
                  </a:lnTo>
                  <a:lnTo>
                    <a:pt x="102" y="223"/>
                  </a:lnTo>
                  <a:lnTo>
                    <a:pt x="108" y="219"/>
                  </a:lnTo>
                  <a:lnTo>
                    <a:pt x="108" y="219"/>
                  </a:lnTo>
                  <a:lnTo>
                    <a:pt x="115" y="212"/>
                  </a:lnTo>
                  <a:lnTo>
                    <a:pt x="115" y="210"/>
                  </a:lnTo>
                  <a:lnTo>
                    <a:pt x="113" y="207"/>
                  </a:lnTo>
                  <a:lnTo>
                    <a:pt x="113" y="207"/>
                  </a:lnTo>
                  <a:lnTo>
                    <a:pt x="111" y="205"/>
                  </a:lnTo>
                  <a:lnTo>
                    <a:pt x="112" y="202"/>
                  </a:lnTo>
                  <a:lnTo>
                    <a:pt x="115" y="202"/>
                  </a:lnTo>
                  <a:lnTo>
                    <a:pt x="118" y="205"/>
                  </a:lnTo>
                  <a:lnTo>
                    <a:pt x="118" y="205"/>
                  </a:lnTo>
                  <a:lnTo>
                    <a:pt x="122" y="209"/>
                  </a:lnTo>
                  <a:lnTo>
                    <a:pt x="128" y="209"/>
                  </a:lnTo>
                  <a:lnTo>
                    <a:pt x="133" y="207"/>
                  </a:lnTo>
                  <a:lnTo>
                    <a:pt x="136" y="206"/>
                  </a:lnTo>
                  <a:lnTo>
                    <a:pt x="139" y="203"/>
                  </a:lnTo>
                  <a:lnTo>
                    <a:pt x="139" y="203"/>
                  </a:lnTo>
                  <a:lnTo>
                    <a:pt x="142" y="200"/>
                  </a:lnTo>
                  <a:lnTo>
                    <a:pt x="143" y="202"/>
                  </a:lnTo>
                  <a:lnTo>
                    <a:pt x="146" y="203"/>
                  </a:lnTo>
                  <a:lnTo>
                    <a:pt x="150" y="205"/>
                  </a:lnTo>
                  <a:lnTo>
                    <a:pt x="150" y="205"/>
                  </a:lnTo>
                  <a:lnTo>
                    <a:pt x="152" y="203"/>
                  </a:lnTo>
                  <a:lnTo>
                    <a:pt x="155" y="202"/>
                  </a:lnTo>
                  <a:lnTo>
                    <a:pt x="157" y="197"/>
                  </a:lnTo>
                  <a:lnTo>
                    <a:pt x="159" y="195"/>
                  </a:lnTo>
                  <a:lnTo>
                    <a:pt x="159" y="193"/>
                  </a:lnTo>
                  <a:lnTo>
                    <a:pt x="160" y="195"/>
                  </a:lnTo>
                  <a:lnTo>
                    <a:pt x="160" y="195"/>
                  </a:lnTo>
                  <a:lnTo>
                    <a:pt x="160" y="196"/>
                  </a:lnTo>
                  <a:lnTo>
                    <a:pt x="162" y="197"/>
                  </a:lnTo>
                  <a:lnTo>
                    <a:pt x="165" y="197"/>
                  </a:lnTo>
                  <a:lnTo>
                    <a:pt x="170" y="196"/>
                  </a:lnTo>
                  <a:lnTo>
                    <a:pt x="175" y="193"/>
                  </a:lnTo>
                  <a:lnTo>
                    <a:pt x="175" y="193"/>
                  </a:lnTo>
                  <a:lnTo>
                    <a:pt x="176" y="190"/>
                  </a:lnTo>
                  <a:lnTo>
                    <a:pt x="177" y="187"/>
                  </a:lnTo>
                  <a:lnTo>
                    <a:pt x="177" y="180"/>
                  </a:lnTo>
                  <a:lnTo>
                    <a:pt x="177" y="175"/>
                  </a:lnTo>
                  <a:lnTo>
                    <a:pt x="179" y="170"/>
                  </a:lnTo>
                  <a:lnTo>
                    <a:pt x="179" y="170"/>
                  </a:lnTo>
                  <a:lnTo>
                    <a:pt x="182" y="165"/>
                  </a:lnTo>
                  <a:lnTo>
                    <a:pt x="185" y="158"/>
                  </a:lnTo>
                  <a:lnTo>
                    <a:pt x="185" y="152"/>
                  </a:lnTo>
                  <a:lnTo>
                    <a:pt x="183" y="145"/>
                  </a:lnTo>
                  <a:lnTo>
                    <a:pt x="183" y="145"/>
                  </a:lnTo>
                  <a:lnTo>
                    <a:pt x="182" y="142"/>
                  </a:lnTo>
                  <a:lnTo>
                    <a:pt x="183" y="141"/>
                  </a:lnTo>
                  <a:lnTo>
                    <a:pt x="186" y="136"/>
                  </a:lnTo>
                  <a:lnTo>
                    <a:pt x="197" y="128"/>
                  </a:lnTo>
                  <a:lnTo>
                    <a:pt x="197" y="128"/>
                  </a:lnTo>
                  <a:lnTo>
                    <a:pt x="199" y="125"/>
                  </a:lnTo>
                  <a:lnTo>
                    <a:pt x="199" y="119"/>
                  </a:lnTo>
                  <a:lnTo>
                    <a:pt x="196" y="108"/>
                  </a:lnTo>
                  <a:lnTo>
                    <a:pt x="192" y="95"/>
                  </a:lnTo>
                  <a:lnTo>
                    <a:pt x="190" y="85"/>
                  </a:lnTo>
                  <a:lnTo>
                    <a:pt x="190" y="85"/>
                  </a:lnTo>
                  <a:lnTo>
                    <a:pt x="189" y="82"/>
                  </a:lnTo>
                  <a:lnTo>
                    <a:pt x="187" y="82"/>
                  </a:lnTo>
                  <a:lnTo>
                    <a:pt x="182" y="84"/>
                  </a:lnTo>
                  <a:lnTo>
                    <a:pt x="170" y="91"/>
                  </a:lnTo>
                  <a:lnTo>
                    <a:pt x="170" y="91"/>
                  </a:lnTo>
                  <a:close/>
                  <a:moveTo>
                    <a:pt x="65" y="215"/>
                  </a:moveTo>
                  <a:lnTo>
                    <a:pt x="65" y="215"/>
                  </a:lnTo>
                  <a:lnTo>
                    <a:pt x="64" y="216"/>
                  </a:lnTo>
                  <a:lnTo>
                    <a:pt x="59" y="217"/>
                  </a:lnTo>
                  <a:lnTo>
                    <a:pt x="51" y="219"/>
                  </a:lnTo>
                  <a:lnTo>
                    <a:pt x="51" y="219"/>
                  </a:lnTo>
                  <a:lnTo>
                    <a:pt x="48" y="219"/>
                  </a:lnTo>
                  <a:lnTo>
                    <a:pt x="45" y="222"/>
                  </a:lnTo>
                  <a:lnTo>
                    <a:pt x="44" y="229"/>
                  </a:lnTo>
                  <a:lnTo>
                    <a:pt x="45" y="236"/>
                  </a:lnTo>
                  <a:lnTo>
                    <a:pt x="47" y="239"/>
                  </a:lnTo>
                  <a:lnTo>
                    <a:pt x="48" y="240"/>
                  </a:lnTo>
                  <a:lnTo>
                    <a:pt x="48" y="240"/>
                  </a:lnTo>
                  <a:lnTo>
                    <a:pt x="51" y="240"/>
                  </a:lnTo>
                  <a:lnTo>
                    <a:pt x="54" y="240"/>
                  </a:lnTo>
                  <a:lnTo>
                    <a:pt x="55" y="239"/>
                  </a:lnTo>
                  <a:lnTo>
                    <a:pt x="56" y="236"/>
                  </a:lnTo>
                  <a:lnTo>
                    <a:pt x="56" y="236"/>
                  </a:lnTo>
                  <a:lnTo>
                    <a:pt x="59" y="232"/>
                  </a:lnTo>
                  <a:lnTo>
                    <a:pt x="62" y="230"/>
                  </a:lnTo>
                  <a:lnTo>
                    <a:pt x="66" y="229"/>
                  </a:lnTo>
                  <a:lnTo>
                    <a:pt x="71" y="230"/>
                  </a:lnTo>
                  <a:lnTo>
                    <a:pt x="71" y="230"/>
                  </a:lnTo>
                  <a:lnTo>
                    <a:pt x="72" y="230"/>
                  </a:lnTo>
                  <a:lnTo>
                    <a:pt x="74" y="230"/>
                  </a:lnTo>
                  <a:lnTo>
                    <a:pt x="78" y="226"/>
                  </a:lnTo>
                  <a:lnTo>
                    <a:pt x="81" y="222"/>
                  </a:lnTo>
                  <a:lnTo>
                    <a:pt x="82" y="216"/>
                  </a:lnTo>
                  <a:lnTo>
                    <a:pt x="82" y="216"/>
                  </a:lnTo>
                  <a:lnTo>
                    <a:pt x="81" y="213"/>
                  </a:lnTo>
                  <a:lnTo>
                    <a:pt x="79" y="212"/>
                  </a:lnTo>
                  <a:lnTo>
                    <a:pt x="74" y="210"/>
                  </a:lnTo>
                  <a:lnTo>
                    <a:pt x="69" y="212"/>
                  </a:lnTo>
                  <a:lnTo>
                    <a:pt x="66" y="212"/>
                  </a:lnTo>
                  <a:lnTo>
                    <a:pt x="65" y="215"/>
                  </a:lnTo>
                  <a:lnTo>
                    <a:pt x="65" y="215"/>
                  </a:lnTo>
                  <a:close/>
                  <a:moveTo>
                    <a:pt x="32" y="233"/>
                  </a:moveTo>
                  <a:lnTo>
                    <a:pt x="32" y="233"/>
                  </a:lnTo>
                  <a:lnTo>
                    <a:pt x="32" y="232"/>
                  </a:lnTo>
                  <a:lnTo>
                    <a:pt x="31" y="230"/>
                  </a:lnTo>
                  <a:lnTo>
                    <a:pt x="27" y="229"/>
                  </a:lnTo>
                  <a:lnTo>
                    <a:pt x="24" y="227"/>
                  </a:lnTo>
                  <a:lnTo>
                    <a:pt x="22" y="226"/>
                  </a:lnTo>
                  <a:lnTo>
                    <a:pt x="22" y="224"/>
                  </a:lnTo>
                  <a:lnTo>
                    <a:pt x="22" y="224"/>
                  </a:lnTo>
                  <a:lnTo>
                    <a:pt x="19" y="222"/>
                  </a:lnTo>
                  <a:lnTo>
                    <a:pt x="17" y="223"/>
                  </a:lnTo>
                  <a:lnTo>
                    <a:pt x="12" y="224"/>
                  </a:lnTo>
                  <a:lnTo>
                    <a:pt x="7" y="227"/>
                  </a:lnTo>
                  <a:lnTo>
                    <a:pt x="7" y="227"/>
                  </a:lnTo>
                  <a:lnTo>
                    <a:pt x="0" y="233"/>
                  </a:lnTo>
                  <a:lnTo>
                    <a:pt x="0" y="236"/>
                  </a:lnTo>
                  <a:lnTo>
                    <a:pt x="1" y="239"/>
                  </a:lnTo>
                  <a:lnTo>
                    <a:pt x="1" y="239"/>
                  </a:lnTo>
                  <a:lnTo>
                    <a:pt x="2" y="242"/>
                  </a:lnTo>
                  <a:lnTo>
                    <a:pt x="5" y="240"/>
                  </a:lnTo>
                  <a:lnTo>
                    <a:pt x="8" y="237"/>
                  </a:lnTo>
                  <a:lnTo>
                    <a:pt x="10" y="234"/>
                  </a:lnTo>
                  <a:lnTo>
                    <a:pt x="10" y="234"/>
                  </a:lnTo>
                  <a:lnTo>
                    <a:pt x="10" y="233"/>
                  </a:lnTo>
                  <a:lnTo>
                    <a:pt x="11" y="233"/>
                  </a:lnTo>
                  <a:lnTo>
                    <a:pt x="12" y="237"/>
                  </a:lnTo>
                  <a:lnTo>
                    <a:pt x="14" y="243"/>
                  </a:lnTo>
                  <a:lnTo>
                    <a:pt x="12" y="250"/>
                  </a:lnTo>
                  <a:lnTo>
                    <a:pt x="12" y="250"/>
                  </a:lnTo>
                  <a:lnTo>
                    <a:pt x="10" y="257"/>
                  </a:lnTo>
                  <a:lnTo>
                    <a:pt x="11" y="264"/>
                  </a:lnTo>
                  <a:lnTo>
                    <a:pt x="14" y="269"/>
                  </a:lnTo>
                  <a:lnTo>
                    <a:pt x="15" y="270"/>
                  </a:lnTo>
                  <a:lnTo>
                    <a:pt x="18" y="270"/>
                  </a:lnTo>
                  <a:lnTo>
                    <a:pt x="18" y="270"/>
                  </a:lnTo>
                  <a:lnTo>
                    <a:pt x="19" y="269"/>
                  </a:lnTo>
                  <a:lnTo>
                    <a:pt x="22" y="267"/>
                  </a:lnTo>
                  <a:lnTo>
                    <a:pt x="27" y="260"/>
                  </a:lnTo>
                  <a:lnTo>
                    <a:pt x="31" y="250"/>
                  </a:lnTo>
                  <a:lnTo>
                    <a:pt x="37" y="243"/>
                  </a:lnTo>
                  <a:lnTo>
                    <a:pt x="37" y="243"/>
                  </a:lnTo>
                  <a:lnTo>
                    <a:pt x="38" y="239"/>
                  </a:lnTo>
                  <a:lnTo>
                    <a:pt x="38" y="237"/>
                  </a:lnTo>
                  <a:lnTo>
                    <a:pt x="37" y="236"/>
                  </a:lnTo>
                  <a:lnTo>
                    <a:pt x="34" y="234"/>
                  </a:lnTo>
                  <a:lnTo>
                    <a:pt x="32" y="234"/>
                  </a:lnTo>
                  <a:lnTo>
                    <a:pt x="32" y="233"/>
                  </a:lnTo>
                  <a:lnTo>
                    <a:pt x="32" y="233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55" name="Freeform 329">
              <a:extLst>
                <a:ext uri="{FF2B5EF4-FFF2-40B4-BE49-F238E27FC236}">
                  <a16:creationId xmlns="" xmlns:a16="http://schemas.microsoft.com/office/drawing/2014/main" id="{6E107F6F-18DD-4344-BBFA-0479A02FD4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84900" y="2570163"/>
              <a:ext cx="1525588" cy="1047750"/>
            </a:xfrm>
            <a:custGeom>
              <a:avLst/>
              <a:gdLst/>
              <a:ahLst/>
              <a:cxnLst>
                <a:cxn ang="0">
                  <a:pos x="911" y="124"/>
                </a:cxn>
                <a:cxn ang="0">
                  <a:pos x="870" y="89"/>
                </a:cxn>
                <a:cxn ang="0">
                  <a:pos x="833" y="43"/>
                </a:cxn>
                <a:cxn ang="0">
                  <a:pos x="793" y="3"/>
                </a:cxn>
                <a:cxn ang="0">
                  <a:pos x="732" y="17"/>
                </a:cxn>
                <a:cxn ang="0">
                  <a:pos x="712" y="72"/>
                </a:cxn>
                <a:cxn ang="0">
                  <a:pos x="655" y="120"/>
                </a:cxn>
                <a:cxn ang="0">
                  <a:pos x="707" y="126"/>
                </a:cxn>
                <a:cxn ang="0">
                  <a:pos x="676" y="150"/>
                </a:cxn>
                <a:cxn ang="0">
                  <a:pos x="598" y="178"/>
                </a:cxn>
                <a:cxn ang="0">
                  <a:pos x="557" y="228"/>
                </a:cxn>
                <a:cxn ang="0">
                  <a:pos x="466" y="239"/>
                </a:cxn>
                <a:cxn ang="0">
                  <a:pos x="346" y="224"/>
                </a:cxn>
                <a:cxn ang="0">
                  <a:pos x="312" y="184"/>
                </a:cxn>
                <a:cxn ang="0">
                  <a:pos x="269" y="141"/>
                </a:cxn>
                <a:cxn ang="0">
                  <a:pos x="220" y="93"/>
                </a:cxn>
                <a:cxn ang="0">
                  <a:pos x="197" y="107"/>
                </a:cxn>
                <a:cxn ang="0">
                  <a:pos x="158" y="137"/>
                </a:cxn>
                <a:cxn ang="0">
                  <a:pos x="126" y="171"/>
                </a:cxn>
                <a:cxn ang="0">
                  <a:pos x="111" y="212"/>
                </a:cxn>
                <a:cxn ang="0">
                  <a:pos x="74" y="252"/>
                </a:cxn>
                <a:cxn ang="0">
                  <a:pos x="23" y="265"/>
                </a:cxn>
                <a:cxn ang="0">
                  <a:pos x="16" y="305"/>
                </a:cxn>
                <a:cxn ang="0">
                  <a:pos x="57" y="359"/>
                </a:cxn>
                <a:cxn ang="0">
                  <a:pos x="89" y="386"/>
                </a:cxn>
                <a:cxn ang="0">
                  <a:pos x="74" y="416"/>
                </a:cxn>
                <a:cxn ang="0">
                  <a:pos x="110" y="454"/>
                </a:cxn>
                <a:cxn ang="0">
                  <a:pos x="183" y="488"/>
                </a:cxn>
                <a:cxn ang="0">
                  <a:pos x="232" y="501"/>
                </a:cxn>
                <a:cxn ang="0">
                  <a:pos x="279" y="498"/>
                </a:cxn>
                <a:cxn ang="0">
                  <a:pos x="332" y="474"/>
                </a:cxn>
                <a:cxn ang="0">
                  <a:pos x="369" y="488"/>
                </a:cxn>
                <a:cxn ang="0">
                  <a:pos x="363" y="550"/>
                </a:cxn>
                <a:cxn ang="0">
                  <a:pos x="385" y="578"/>
                </a:cxn>
                <a:cxn ang="0">
                  <a:pos x="410" y="605"/>
                </a:cxn>
                <a:cxn ang="0">
                  <a:pos x="426" y="591"/>
                </a:cxn>
                <a:cxn ang="0">
                  <a:pos x="460" y="587"/>
                </a:cxn>
                <a:cxn ang="0">
                  <a:pos x="507" y="587"/>
                </a:cxn>
                <a:cxn ang="0">
                  <a:pos x="544" y="604"/>
                </a:cxn>
                <a:cxn ang="0">
                  <a:pos x="564" y="626"/>
                </a:cxn>
                <a:cxn ang="0">
                  <a:pos x="632" y="588"/>
                </a:cxn>
                <a:cxn ang="0">
                  <a:pos x="690" y="557"/>
                </a:cxn>
                <a:cxn ang="0">
                  <a:pos x="716" y="530"/>
                </a:cxn>
                <a:cxn ang="0">
                  <a:pos x="744" y="490"/>
                </a:cxn>
                <a:cxn ang="0">
                  <a:pos x="752" y="458"/>
                </a:cxn>
                <a:cxn ang="0">
                  <a:pos x="754" y="443"/>
                </a:cxn>
                <a:cxn ang="0">
                  <a:pos x="753" y="427"/>
                </a:cxn>
                <a:cxn ang="0">
                  <a:pos x="715" y="375"/>
                </a:cxn>
                <a:cxn ang="0">
                  <a:pos x="737" y="340"/>
                </a:cxn>
                <a:cxn ang="0">
                  <a:pos x="742" y="319"/>
                </a:cxn>
                <a:cxn ang="0">
                  <a:pos x="697" y="312"/>
                </a:cxn>
                <a:cxn ang="0">
                  <a:pos x="712" y="282"/>
                </a:cxn>
                <a:cxn ang="0">
                  <a:pos x="749" y="279"/>
                </a:cxn>
                <a:cxn ang="0">
                  <a:pos x="791" y="278"/>
                </a:cxn>
                <a:cxn ang="0">
                  <a:pos x="858" y="247"/>
                </a:cxn>
                <a:cxn ang="0">
                  <a:pos x="884" y="218"/>
                </a:cxn>
                <a:cxn ang="0">
                  <a:pos x="904" y="183"/>
                </a:cxn>
                <a:cxn ang="0">
                  <a:pos x="941" y="164"/>
                </a:cxn>
                <a:cxn ang="0">
                  <a:pos x="725" y="574"/>
                </a:cxn>
                <a:cxn ang="0">
                  <a:pos x="732" y="555"/>
                </a:cxn>
                <a:cxn ang="0">
                  <a:pos x="567" y="653"/>
                </a:cxn>
              </a:cxnLst>
              <a:rect l="0" t="0" r="r" b="b"/>
              <a:pathLst>
                <a:path w="961" h="660">
                  <a:moveTo>
                    <a:pt x="959" y="118"/>
                  </a:moveTo>
                  <a:lnTo>
                    <a:pt x="959" y="118"/>
                  </a:lnTo>
                  <a:lnTo>
                    <a:pt x="958" y="116"/>
                  </a:lnTo>
                  <a:lnTo>
                    <a:pt x="958" y="113"/>
                  </a:lnTo>
                  <a:lnTo>
                    <a:pt x="954" y="113"/>
                  </a:lnTo>
                  <a:lnTo>
                    <a:pt x="949" y="113"/>
                  </a:lnTo>
                  <a:lnTo>
                    <a:pt x="946" y="114"/>
                  </a:lnTo>
                  <a:lnTo>
                    <a:pt x="946" y="114"/>
                  </a:lnTo>
                  <a:lnTo>
                    <a:pt x="942" y="116"/>
                  </a:lnTo>
                  <a:lnTo>
                    <a:pt x="938" y="116"/>
                  </a:lnTo>
                  <a:lnTo>
                    <a:pt x="934" y="117"/>
                  </a:lnTo>
                  <a:lnTo>
                    <a:pt x="931" y="120"/>
                  </a:lnTo>
                  <a:lnTo>
                    <a:pt x="931" y="120"/>
                  </a:lnTo>
                  <a:lnTo>
                    <a:pt x="928" y="123"/>
                  </a:lnTo>
                  <a:lnTo>
                    <a:pt x="925" y="124"/>
                  </a:lnTo>
                  <a:lnTo>
                    <a:pt x="917" y="124"/>
                  </a:lnTo>
                  <a:lnTo>
                    <a:pt x="917" y="124"/>
                  </a:lnTo>
                  <a:lnTo>
                    <a:pt x="911" y="124"/>
                  </a:lnTo>
                  <a:lnTo>
                    <a:pt x="905" y="123"/>
                  </a:lnTo>
                  <a:lnTo>
                    <a:pt x="901" y="120"/>
                  </a:lnTo>
                  <a:lnTo>
                    <a:pt x="901" y="117"/>
                  </a:lnTo>
                  <a:lnTo>
                    <a:pt x="901" y="117"/>
                  </a:lnTo>
                  <a:lnTo>
                    <a:pt x="899" y="114"/>
                  </a:lnTo>
                  <a:lnTo>
                    <a:pt x="898" y="111"/>
                  </a:lnTo>
                  <a:lnTo>
                    <a:pt x="897" y="107"/>
                  </a:lnTo>
                  <a:lnTo>
                    <a:pt x="897" y="104"/>
                  </a:lnTo>
                  <a:lnTo>
                    <a:pt x="897" y="104"/>
                  </a:lnTo>
                  <a:lnTo>
                    <a:pt x="897" y="101"/>
                  </a:lnTo>
                  <a:lnTo>
                    <a:pt x="894" y="100"/>
                  </a:lnTo>
                  <a:lnTo>
                    <a:pt x="890" y="99"/>
                  </a:lnTo>
                  <a:lnTo>
                    <a:pt x="885" y="96"/>
                  </a:lnTo>
                  <a:lnTo>
                    <a:pt x="885" y="96"/>
                  </a:lnTo>
                  <a:lnTo>
                    <a:pt x="881" y="93"/>
                  </a:lnTo>
                  <a:lnTo>
                    <a:pt x="877" y="90"/>
                  </a:lnTo>
                  <a:lnTo>
                    <a:pt x="872" y="89"/>
                  </a:lnTo>
                  <a:lnTo>
                    <a:pt x="870" y="89"/>
                  </a:lnTo>
                  <a:lnTo>
                    <a:pt x="870" y="89"/>
                  </a:lnTo>
                  <a:lnTo>
                    <a:pt x="867" y="89"/>
                  </a:lnTo>
                  <a:lnTo>
                    <a:pt x="864" y="87"/>
                  </a:lnTo>
                  <a:lnTo>
                    <a:pt x="860" y="84"/>
                  </a:lnTo>
                  <a:lnTo>
                    <a:pt x="854" y="83"/>
                  </a:lnTo>
                  <a:lnTo>
                    <a:pt x="854" y="83"/>
                  </a:lnTo>
                  <a:lnTo>
                    <a:pt x="850" y="82"/>
                  </a:lnTo>
                  <a:lnTo>
                    <a:pt x="847" y="80"/>
                  </a:lnTo>
                  <a:lnTo>
                    <a:pt x="847" y="77"/>
                  </a:lnTo>
                  <a:lnTo>
                    <a:pt x="848" y="74"/>
                  </a:lnTo>
                  <a:lnTo>
                    <a:pt x="848" y="74"/>
                  </a:lnTo>
                  <a:lnTo>
                    <a:pt x="847" y="70"/>
                  </a:lnTo>
                  <a:lnTo>
                    <a:pt x="844" y="66"/>
                  </a:lnTo>
                  <a:lnTo>
                    <a:pt x="840" y="54"/>
                  </a:lnTo>
                  <a:lnTo>
                    <a:pt x="840" y="54"/>
                  </a:lnTo>
                  <a:lnTo>
                    <a:pt x="838" y="52"/>
                  </a:lnTo>
                  <a:lnTo>
                    <a:pt x="835" y="47"/>
                  </a:lnTo>
                  <a:lnTo>
                    <a:pt x="833" y="43"/>
                  </a:lnTo>
                  <a:lnTo>
                    <a:pt x="830" y="36"/>
                  </a:lnTo>
                  <a:lnTo>
                    <a:pt x="830" y="36"/>
                  </a:lnTo>
                  <a:lnTo>
                    <a:pt x="828" y="29"/>
                  </a:lnTo>
                  <a:lnTo>
                    <a:pt x="826" y="26"/>
                  </a:lnTo>
                  <a:lnTo>
                    <a:pt x="823" y="25"/>
                  </a:lnTo>
                  <a:lnTo>
                    <a:pt x="823" y="22"/>
                  </a:lnTo>
                  <a:lnTo>
                    <a:pt x="823" y="22"/>
                  </a:lnTo>
                  <a:lnTo>
                    <a:pt x="823" y="19"/>
                  </a:lnTo>
                  <a:lnTo>
                    <a:pt x="821" y="17"/>
                  </a:lnTo>
                  <a:lnTo>
                    <a:pt x="818" y="15"/>
                  </a:lnTo>
                  <a:lnTo>
                    <a:pt x="816" y="12"/>
                  </a:lnTo>
                  <a:lnTo>
                    <a:pt x="813" y="9"/>
                  </a:lnTo>
                  <a:lnTo>
                    <a:pt x="813" y="9"/>
                  </a:lnTo>
                  <a:lnTo>
                    <a:pt x="808" y="8"/>
                  </a:lnTo>
                  <a:lnTo>
                    <a:pt x="804" y="6"/>
                  </a:lnTo>
                  <a:lnTo>
                    <a:pt x="798" y="6"/>
                  </a:lnTo>
                  <a:lnTo>
                    <a:pt x="793" y="3"/>
                  </a:lnTo>
                  <a:lnTo>
                    <a:pt x="793" y="3"/>
                  </a:lnTo>
                  <a:lnTo>
                    <a:pt x="787" y="2"/>
                  </a:lnTo>
                  <a:lnTo>
                    <a:pt x="783" y="2"/>
                  </a:lnTo>
                  <a:lnTo>
                    <a:pt x="779" y="2"/>
                  </a:lnTo>
                  <a:lnTo>
                    <a:pt x="774" y="0"/>
                  </a:lnTo>
                  <a:lnTo>
                    <a:pt x="774" y="0"/>
                  </a:lnTo>
                  <a:lnTo>
                    <a:pt x="769" y="0"/>
                  </a:lnTo>
                  <a:lnTo>
                    <a:pt x="762" y="0"/>
                  </a:lnTo>
                  <a:lnTo>
                    <a:pt x="752" y="3"/>
                  </a:lnTo>
                  <a:lnTo>
                    <a:pt x="752" y="3"/>
                  </a:lnTo>
                  <a:lnTo>
                    <a:pt x="743" y="3"/>
                  </a:lnTo>
                  <a:lnTo>
                    <a:pt x="736" y="5"/>
                  </a:lnTo>
                  <a:lnTo>
                    <a:pt x="733" y="6"/>
                  </a:lnTo>
                  <a:lnTo>
                    <a:pt x="730" y="9"/>
                  </a:lnTo>
                  <a:lnTo>
                    <a:pt x="730" y="9"/>
                  </a:lnTo>
                  <a:lnTo>
                    <a:pt x="727" y="15"/>
                  </a:lnTo>
                  <a:lnTo>
                    <a:pt x="727" y="17"/>
                  </a:lnTo>
                  <a:lnTo>
                    <a:pt x="730" y="17"/>
                  </a:lnTo>
                  <a:lnTo>
                    <a:pt x="732" y="17"/>
                  </a:lnTo>
                  <a:lnTo>
                    <a:pt x="732" y="17"/>
                  </a:lnTo>
                  <a:lnTo>
                    <a:pt x="733" y="19"/>
                  </a:lnTo>
                  <a:lnTo>
                    <a:pt x="734" y="22"/>
                  </a:lnTo>
                  <a:lnTo>
                    <a:pt x="737" y="29"/>
                  </a:lnTo>
                  <a:lnTo>
                    <a:pt x="737" y="29"/>
                  </a:lnTo>
                  <a:lnTo>
                    <a:pt x="736" y="32"/>
                  </a:lnTo>
                  <a:lnTo>
                    <a:pt x="734" y="35"/>
                  </a:lnTo>
                  <a:lnTo>
                    <a:pt x="730" y="37"/>
                  </a:lnTo>
                  <a:lnTo>
                    <a:pt x="730" y="37"/>
                  </a:lnTo>
                  <a:lnTo>
                    <a:pt x="727" y="39"/>
                  </a:lnTo>
                  <a:lnTo>
                    <a:pt x="725" y="43"/>
                  </a:lnTo>
                  <a:lnTo>
                    <a:pt x="720" y="53"/>
                  </a:lnTo>
                  <a:lnTo>
                    <a:pt x="720" y="53"/>
                  </a:lnTo>
                  <a:lnTo>
                    <a:pt x="715" y="62"/>
                  </a:lnTo>
                  <a:lnTo>
                    <a:pt x="713" y="66"/>
                  </a:lnTo>
                  <a:lnTo>
                    <a:pt x="712" y="69"/>
                  </a:lnTo>
                  <a:lnTo>
                    <a:pt x="712" y="69"/>
                  </a:lnTo>
                  <a:lnTo>
                    <a:pt x="712" y="72"/>
                  </a:lnTo>
                  <a:lnTo>
                    <a:pt x="710" y="73"/>
                  </a:lnTo>
                  <a:lnTo>
                    <a:pt x="705" y="76"/>
                  </a:lnTo>
                  <a:lnTo>
                    <a:pt x="705" y="76"/>
                  </a:lnTo>
                  <a:lnTo>
                    <a:pt x="697" y="80"/>
                  </a:lnTo>
                  <a:lnTo>
                    <a:pt x="690" y="84"/>
                  </a:lnTo>
                  <a:lnTo>
                    <a:pt x="690" y="84"/>
                  </a:lnTo>
                  <a:lnTo>
                    <a:pt x="682" y="84"/>
                  </a:lnTo>
                  <a:lnTo>
                    <a:pt x="676" y="82"/>
                  </a:lnTo>
                  <a:lnTo>
                    <a:pt x="675" y="80"/>
                  </a:lnTo>
                  <a:lnTo>
                    <a:pt x="675" y="80"/>
                  </a:lnTo>
                  <a:lnTo>
                    <a:pt x="673" y="79"/>
                  </a:lnTo>
                  <a:lnTo>
                    <a:pt x="670" y="77"/>
                  </a:lnTo>
                  <a:lnTo>
                    <a:pt x="658" y="103"/>
                  </a:lnTo>
                  <a:lnTo>
                    <a:pt x="656" y="111"/>
                  </a:lnTo>
                  <a:lnTo>
                    <a:pt x="656" y="111"/>
                  </a:lnTo>
                  <a:lnTo>
                    <a:pt x="653" y="113"/>
                  </a:lnTo>
                  <a:lnTo>
                    <a:pt x="652" y="116"/>
                  </a:lnTo>
                  <a:lnTo>
                    <a:pt x="655" y="120"/>
                  </a:lnTo>
                  <a:lnTo>
                    <a:pt x="655" y="120"/>
                  </a:lnTo>
                  <a:lnTo>
                    <a:pt x="659" y="123"/>
                  </a:lnTo>
                  <a:lnTo>
                    <a:pt x="662" y="123"/>
                  </a:lnTo>
                  <a:lnTo>
                    <a:pt x="665" y="121"/>
                  </a:lnTo>
                  <a:lnTo>
                    <a:pt x="670" y="120"/>
                  </a:lnTo>
                  <a:lnTo>
                    <a:pt x="670" y="120"/>
                  </a:lnTo>
                  <a:lnTo>
                    <a:pt x="678" y="121"/>
                  </a:lnTo>
                  <a:lnTo>
                    <a:pt x="682" y="124"/>
                  </a:lnTo>
                  <a:lnTo>
                    <a:pt x="685" y="124"/>
                  </a:lnTo>
                  <a:lnTo>
                    <a:pt x="686" y="124"/>
                  </a:lnTo>
                  <a:lnTo>
                    <a:pt x="686" y="123"/>
                  </a:lnTo>
                  <a:lnTo>
                    <a:pt x="686" y="123"/>
                  </a:lnTo>
                  <a:lnTo>
                    <a:pt x="689" y="118"/>
                  </a:lnTo>
                  <a:lnTo>
                    <a:pt x="693" y="117"/>
                  </a:lnTo>
                  <a:lnTo>
                    <a:pt x="697" y="117"/>
                  </a:lnTo>
                  <a:lnTo>
                    <a:pt x="702" y="120"/>
                  </a:lnTo>
                  <a:lnTo>
                    <a:pt x="702" y="120"/>
                  </a:lnTo>
                  <a:lnTo>
                    <a:pt x="707" y="126"/>
                  </a:lnTo>
                  <a:lnTo>
                    <a:pt x="715" y="131"/>
                  </a:lnTo>
                  <a:lnTo>
                    <a:pt x="720" y="137"/>
                  </a:lnTo>
                  <a:lnTo>
                    <a:pt x="722" y="140"/>
                  </a:lnTo>
                  <a:lnTo>
                    <a:pt x="723" y="143"/>
                  </a:lnTo>
                  <a:lnTo>
                    <a:pt x="723" y="143"/>
                  </a:lnTo>
                  <a:lnTo>
                    <a:pt x="722" y="144"/>
                  </a:lnTo>
                  <a:lnTo>
                    <a:pt x="720" y="146"/>
                  </a:lnTo>
                  <a:lnTo>
                    <a:pt x="716" y="146"/>
                  </a:lnTo>
                  <a:lnTo>
                    <a:pt x="712" y="146"/>
                  </a:lnTo>
                  <a:lnTo>
                    <a:pt x="706" y="144"/>
                  </a:lnTo>
                  <a:lnTo>
                    <a:pt x="706" y="144"/>
                  </a:lnTo>
                  <a:lnTo>
                    <a:pt x="702" y="144"/>
                  </a:lnTo>
                  <a:lnTo>
                    <a:pt x="696" y="146"/>
                  </a:lnTo>
                  <a:lnTo>
                    <a:pt x="690" y="147"/>
                  </a:lnTo>
                  <a:lnTo>
                    <a:pt x="686" y="148"/>
                  </a:lnTo>
                  <a:lnTo>
                    <a:pt x="686" y="148"/>
                  </a:lnTo>
                  <a:lnTo>
                    <a:pt x="680" y="148"/>
                  </a:lnTo>
                  <a:lnTo>
                    <a:pt x="676" y="150"/>
                  </a:lnTo>
                  <a:lnTo>
                    <a:pt x="670" y="153"/>
                  </a:lnTo>
                  <a:lnTo>
                    <a:pt x="666" y="157"/>
                  </a:lnTo>
                  <a:lnTo>
                    <a:pt x="666" y="157"/>
                  </a:lnTo>
                  <a:lnTo>
                    <a:pt x="662" y="161"/>
                  </a:lnTo>
                  <a:lnTo>
                    <a:pt x="661" y="165"/>
                  </a:lnTo>
                  <a:lnTo>
                    <a:pt x="656" y="168"/>
                  </a:lnTo>
                  <a:lnTo>
                    <a:pt x="652" y="170"/>
                  </a:lnTo>
                  <a:lnTo>
                    <a:pt x="652" y="170"/>
                  </a:lnTo>
                  <a:lnTo>
                    <a:pt x="641" y="171"/>
                  </a:lnTo>
                  <a:lnTo>
                    <a:pt x="635" y="174"/>
                  </a:lnTo>
                  <a:lnTo>
                    <a:pt x="628" y="177"/>
                  </a:lnTo>
                  <a:lnTo>
                    <a:pt x="628" y="177"/>
                  </a:lnTo>
                  <a:lnTo>
                    <a:pt x="619" y="181"/>
                  </a:lnTo>
                  <a:lnTo>
                    <a:pt x="612" y="183"/>
                  </a:lnTo>
                  <a:lnTo>
                    <a:pt x="606" y="181"/>
                  </a:lnTo>
                  <a:lnTo>
                    <a:pt x="602" y="180"/>
                  </a:lnTo>
                  <a:lnTo>
                    <a:pt x="602" y="180"/>
                  </a:lnTo>
                  <a:lnTo>
                    <a:pt x="598" y="178"/>
                  </a:lnTo>
                  <a:lnTo>
                    <a:pt x="594" y="178"/>
                  </a:lnTo>
                  <a:lnTo>
                    <a:pt x="589" y="180"/>
                  </a:lnTo>
                  <a:lnTo>
                    <a:pt x="587" y="184"/>
                  </a:lnTo>
                  <a:lnTo>
                    <a:pt x="587" y="184"/>
                  </a:lnTo>
                  <a:lnTo>
                    <a:pt x="585" y="185"/>
                  </a:lnTo>
                  <a:lnTo>
                    <a:pt x="585" y="188"/>
                  </a:lnTo>
                  <a:lnTo>
                    <a:pt x="588" y="192"/>
                  </a:lnTo>
                  <a:lnTo>
                    <a:pt x="589" y="197"/>
                  </a:lnTo>
                  <a:lnTo>
                    <a:pt x="591" y="202"/>
                  </a:lnTo>
                  <a:lnTo>
                    <a:pt x="591" y="202"/>
                  </a:lnTo>
                  <a:lnTo>
                    <a:pt x="589" y="205"/>
                  </a:lnTo>
                  <a:lnTo>
                    <a:pt x="588" y="207"/>
                  </a:lnTo>
                  <a:lnTo>
                    <a:pt x="584" y="210"/>
                  </a:lnTo>
                  <a:lnTo>
                    <a:pt x="577" y="212"/>
                  </a:lnTo>
                  <a:lnTo>
                    <a:pt x="571" y="218"/>
                  </a:lnTo>
                  <a:lnTo>
                    <a:pt x="571" y="218"/>
                  </a:lnTo>
                  <a:lnTo>
                    <a:pt x="564" y="224"/>
                  </a:lnTo>
                  <a:lnTo>
                    <a:pt x="557" y="228"/>
                  </a:lnTo>
                  <a:lnTo>
                    <a:pt x="548" y="229"/>
                  </a:lnTo>
                  <a:lnTo>
                    <a:pt x="542" y="229"/>
                  </a:lnTo>
                  <a:lnTo>
                    <a:pt x="542" y="229"/>
                  </a:lnTo>
                  <a:lnTo>
                    <a:pt x="527" y="228"/>
                  </a:lnTo>
                  <a:lnTo>
                    <a:pt x="515" y="228"/>
                  </a:lnTo>
                  <a:lnTo>
                    <a:pt x="511" y="229"/>
                  </a:lnTo>
                  <a:lnTo>
                    <a:pt x="505" y="231"/>
                  </a:lnTo>
                  <a:lnTo>
                    <a:pt x="505" y="231"/>
                  </a:lnTo>
                  <a:lnTo>
                    <a:pt x="497" y="237"/>
                  </a:lnTo>
                  <a:lnTo>
                    <a:pt x="488" y="241"/>
                  </a:lnTo>
                  <a:lnTo>
                    <a:pt x="483" y="245"/>
                  </a:lnTo>
                  <a:lnTo>
                    <a:pt x="478" y="245"/>
                  </a:lnTo>
                  <a:lnTo>
                    <a:pt x="478" y="245"/>
                  </a:lnTo>
                  <a:lnTo>
                    <a:pt x="474" y="244"/>
                  </a:lnTo>
                  <a:lnTo>
                    <a:pt x="473" y="242"/>
                  </a:lnTo>
                  <a:lnTo>
                    <a:pt x="470" y="239"/>
                  </a:lnTo>
                  <a:lnTo>
                    <a:pt x="466" y="239"/>
                  </a:lnTo>
                  <a:lnTo>
                    <a:pt x="466" y="239"/>
                  </a:lnTo>
                  <a:lnTo>
                    <a:pt x="460" y="239"/>
                  </a:lnTo>
                  <a:lnTo>
                    <a:pt x="457" y="239"/>
                  </a:lnTo>
                  <a:lnTo>
                    <a:pt x="449" y="235"/>
                  </a:lnTo>
                  <a:lnTo>
                    <a:pt x="449" y="235"/>
                  </a:lnTo>
                  <a:lnTo>
                    <a:pt x="446" y="234"/>
                  </a:lnTo>
                  <a:lnTo>
                    <a:pt x="441" y="234"/>
                  </a:lnTo>
                  <a:lnTo>
                    <a:pt x="437" y="234"/>
                  </a:lnTo>
                  <a:lnTo>
                    <a:pt x="431" y="231"/>
                  </a:lnTo>
                  <a:lnTo>
                    <a:pt x="431" y="231"/>
                  </a:lnTo>
                  <a:lnTo>
                    <a:pt x="424" y="228"/>
                  </a:lnTo>
                  <a:lnTo>
                    <a:pt x="416" y="227"/>
                  </a:lnTo>
                  <a:lnTo>
                    <a:pt x="403" y="225"/>
                  </a:lnTo>
                  <a:lnTo>
                    <a:pt x="403" y="225"/>
                  </a:lnTo>
                  <a:lnTo>
                    <a:pt x="385" y="224"/>
                  </a:lnTo>
                  <a:lnTo>
                    <a:pt x="365" y="224"/>
                  </a:lnTo>
                  <a:lnTo>
                    <a:pt x="365" y="224"/>
                  </a:lnTo>
                  <a:lnTo>
                    <a:pt x="352" y="224"/>
                  </a:lnTo>
                  <a:lnTo>
                    <a:pt x="346" y="224"/>
                  </a:lnTo>
                  <a:lnTo>
                    <a:pt x="345" y="222"/>
                  </a:lnTo>
                  <a:lnTo>
                    <a:pt x="343" y="222"/>
                  </a:lnTo>
                  <a:lnTo>
                    <a:pt x="343" y="222"/>
                  </a:lnTo>
                  <a:lnTo>
                    <a:pt x="342" y="218"/>
                  </a:lnTo>
                  <a:lnTo>
                    <a:pt x="339" y="215"/>
                  </a:lnTo>
                  <a:lnTo>
                    <a:pt x="336" y="211"/>
                  </a:lnTo>
                  <a:lnTo>
                    <a:pt x="335" y="205"/>
                  </a:lnTo>
                  <a:lnTo>
                    <a:pt x="335" y="205"/>
                  </a:lnTo>
                  <a:lnTo>
                    <a:pt x="332" y="200"/>
                  </a:lnTo>
                  <a:lnTo>
                    <a:pt x="329" y="195"/>
                  </a:lnTo>
                  <a:lnTo>
                    <a:pt x="326" y="192"/>
                  </a:lnTo>
                  <a:lnTo>
                    <a:pt x="322" y="192"/>
                  </a:lnTo>
                  <a:lnTo>
                    <a:pt x="322" y="192"/>
                  </a:lnTo>
                  <a:lnTo>
                    <a:pt x="319" y="190"/>
                  </a:lnTo>
                  <a:lnTo>
                    <a:pt x="316" y="188"/>
                  </a:lnTo>
                  <a:lnTo>
                    <a:pt x="315" y="185"/>
                  </a:lnTo>
                  <a:lnTo>
                    <a:pt x="312" y="184"/>
                  </a:lnTo>
                  <a:lnTo>
                    <a:pt x="312" y="184"/>
                  </a:lnTo>
                  <a:lnTo>
                    <a:pt x="309" y="184"/>
                  </a:lnTo>
                  <a:lnTo>
                    <a:pt x="308" y="181"/>
                  </a:lnTo>
                  <a:lnTo>
                    <a:pt x="303" y="178"/>
                  </a:lnTo>
                  <a:lnTo>
                    <a:pt x="299" y="177"/>
                  </a:lnTo>
                  <a:lnTo>
                    <a:pt x="299" y="177"/>
                  </a:lnTo>
                  <a:lnTo>
                    <a:pt x="292" y="177"/>
                  </a:lnTo>
                  <a:lnTo>
                    <a:pt x="281" y="175"/>
                  </a:lnTo>
                  <a:lnTo>
                    <a:pt x="269" y="173"/>
                  </a:lnTo>
                  <a:lnTo>
                    <a:pt x="265" y="171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2" y="165"/>
                  </a:lnTo>
                  <a:lnTo>
                    <a:pt x="264" y="163"/>
                  </a:lnTo>
                  <a:lnTo>
                    <a:pt x="266" y="158"/>
                  </a:lnTo>
                  <a:lnTo>
                    <a:pt x="266" y="155"/>
                  </a:lnTo>
                  <a:lnTo>
                    <a:pt x="266" y="155"/>
                  </a:lnTo>
                  <a:lnTo>
                    <a:pt x="269" y="146"/>
                  </a:lnTo>
                  <a:lnTo>
                    <a:pt x="269" y="141"/>
                  </a:lnTo>
                  <a:lnTo>
                    <a:pt x="268" y="140"/>
                  </a:lnTo>
                  <a:lnTo>
                    <a:pt x="268" y="140"/>
                  </a:lnTo>
                  <a:lnTo>
                    <a:pt x="262" y="134"/>
                  </a:lnTo>
                  <a:lnTo>
                    <a:pt x="261" y="131"/>
                  </a:lnTo>
                  <a:lnTo>
                    <a:pt x="259" y="127"/>
                  </a:lnTo>
                  <a:lnTo>
                    <a:pt x="259" y="127"/>
                  </a:lnTo>
                  <a:lnTo>
                    <a:pt x="258" y="123"/>
                  </a:lnTo>
                  <a:lnTo>
                    <a:pt x="254" y="120"/>
                  </a:lnTo>
                  <a:lnTo>
                    <a:pt x="249" y="117"/>
                  </a:lnTo>
                  <a:lnTo>
                    <a:pt x="245" y="116"/>
                  </a:lnTo>
                  <a:lnTo>
                    <a:pt x="245" y="116"/>
                  </a:lnTo>
                  <a:lnTo>
                    <a:pt x="242" y="116"/>
                  </a:lnTo>
                  <a:lnTo>
                    <a:pt x="238" y="113"/>
                  </a:lnTo>
                  <a:lnTo>
                    <a:pt x="231" y="109"/>
                  </a:lnTo>
                  <a:lnTo>
                    <a:pt x="231" y="109"/>
                  </a:lnTo>
                  <a:lnTo>
                    <a:pt x="224" y="103"/>
                  </a:lnTo>
                  <a:lnTo>
                    <a:pt x="222" y="100"/>
                  </a:lnTo>
                  <a:lnTo>
                    <a:pt x="220" y="93"/>
                  </a:lnTo>
                  <a:lnTo>
                    <a:pt x="220" y="93"/>
                  </a:lnTo>
                  <a:lnTo>
                    <a:pt x="220" y="91"/>
                  </a:lnTo>
                  <a:lnTo>
                    <a:pt x="220" y="91"/>
                  </a:lnTo>
                  <a:lnTo>
                    <a:pt x="214" y="90"/>
                  </a:lnTo>
                  <a:lnTo>
                    <a:pt x="214" y="90"/>
                  </a:lnTo>
                  <a:lnTo>
                    <a:pt x="211" y="90"/>
                  </a:lnTo>
                  <a:lnTo>
                    <a:pt x="210" y="87"/>
                  </a:lnTo>
                  <a:lnTo>
                    <a:pt x="210" y="87"/>
                  </a:lnTo>
                  <a:lnTo>
                    <a:pt x="208" y="91"/>
                  </a:lnTo>
                  <a:lnTo>
                    <a:pt x="205" y="93"/>
                  </a:lnTo>
                  <a:lnTo>
                    <a:pt x="204" y="96"/>
                  </a:lnTo>
                  <a:lnTo>
                    <a:pt x="204" y="99"/>
                  </a:lnTo>
                  <a:lnTo>
                    <a:pt x="204" y="99"/>
                  </a:lnTo>
                  <a:lnTo>
                    <a:pt x="202" y="101"/>
                  </a:lnTo>
                  <a:lnTo>
                    <a:pt x="202" y="104"/>
                  </a:lnTo>
                  <a:lnTo>
                    <a:pt x="200" y="106"/>
                  </a:lnTo>
                  <a:lnTo>
                    <a:pt x="197" y="107"/>
                  </a:lnTo>
                  <a:lnTo>
                    <a:pt x="197" y="107"/>
                  </a:lnTo>
                  <a:lnTo>
                    <a:pt x="192" y="107"/>
                  </a:lnTo>
                  <a:lnTo>
                    <a:pt x="190" y="110"/>
                  </a:lnTo>
                  <a:lnTo>
                    <a:pt x="187" y="114"/>
                  </a:lnTo>
                  <a:lnTo>
                    <a:pt x="185" y="120"/>
                  </a:lnTo>
                  <a:lnTo>
                    <a:pt x="185" y="120"/>
                  </a:lnTo>
                  <a:lnTo>
                    <a:pt x="187" y="124"/>
                  </a:lnTo>
                  <a:lnTo>
                    <a:pt x="188" y="127"/>
                  </a:lnTo>
                  <a:lnTo>
                    <a:pt x="188" y="130"/>
                  </a:lnTo>
                  <a:lnTo>
                    <a:pt x="188" y="133"/>
                  </a:lnTo>
                  <a:lnTo>
                    <a:pt x="188" y="133"/>
                  </a:lnTo>
                  <a:lnTo>
                    <a:pt x="185" y="134"/>
                  </a:lnTo>
                  <a:lnTo>
                    <a:pt x="181" y="137"/>
                  </a:lnTo>
                  <a:lnTo>
                    <a:pt x="177" y="138"/>
                  </a:lnTo>
                  <a:lnTo>
                    <a:pt x="173" y="137"/>
                  </a:lnTo>
                  <a:lnTo>
                    <a:pt x="173" y="137"/>
                  </a:lnTo>
                  <a:lnTo>
                    <a:pt x="167" y="137"/>
                  </a:lnTo>
                  <a:lnTo>
                    <a:pt x="158" y="137"/>
                  </a:lnTo>
                  <a:lnTo>
                    <a:pt x="158" y="137"/>
                  </a:lnTo>
                  <a:lnTo>
                    <a:pt x="154" y="136"/>
                  </a:lnTo>
                  <a:lnTo>
                    <a:pt x="151" y="133"/>
                  </a:lnTo>
                  <a:lnTo>
                    <a:pt x="150" y="133"/>
                  </a:lnTo>
                  <a:lnTo>
                    <a:pt x="147" y="137"/>
                  </a:lnTo>
                  <a:lnTo>
                    <a:pt x="147" y="137"/>
                  </a:lnTo>
                  <a:lnTo>
                    <a:pt x="141" y="154"/>
                  </a:lnTo>
                  <a:lnTo>
                    <a:pt x="138" y="163"/>
                  </a:lnTo>
                  <a:lnTo>
                    <a:pt x="137" y="165"/>
                  </a:lnTo>
                  <a:lnTo>
                    <a:pt x="138" y="167"/>
                  </a:lnTo>
                  <a:lnTo>
                    <a:pt x="138" y="167"/>
                  </a:lnTo>
                  <a:lnTo>
                    <a:pt x="140" y="170"/>
                  </a:lnTo>
                  <a:lnTo>
                    <a:pt x="140" y="171"/>
                  </a:lnTo>
                  <a:lnTo>
                    <a:pt x="140" y="174"/>
                  </a:lnTo>
                  <a:lnTo>
                    <a:pt x="138" y="174"/>
                  </a:lnTo>
                  <a:lnTo>
                    <a:pt x="138" y="174"/>
                  </a:lnTo>
                  <a:lnTo>
                    <a:pt x="131" y="174"/>
                  </a:lnTo>
                  <a:lnTo>
                    <a:pt x="126" y="171"/>
                  </a:lnTo>
                  <a:lnTo>
                    <a:pt x="126" y="171"/>
                  </a:lnTo>
                  <a:lnTo>
                    <a:pt x="124" y="171"/>
                  </a:lnTo>
                  <a:lnTo>
                    <a:pt x="120" y="173"/>
                  </a:lnTo>
                  <a:lnTo>
                    <a:pt x="116" y="174"/>
                  </a:lnTo>
                  <a:lnTo>
                    <a:pt x="111" y="174"/>
                  </a:lnTo>
                  <a:lnTo>
                    <a:pt x="111" y="174"/>
                  </a:lnTo>
                  <a:lnTo>
                    <a:pt x="104" y="177"/>
                  </a:lnTo>
                  <a:lnTo>
                    <a:pt x="101" y="180"/>
                  </a:lnTo>
                  <a:lnTo>
                    <a:pt x="101" y="180"/>
                  </a:lnTo>
                  <a:lnTo>
                    <a:pt x="101" y="181"/>
                  </a:lnTo>
                  <a:lnTo>
                    <a:pt x="101" y="181"/>
                  </a:lnTo>
                  <a:lnTo>
                    <a:pt x="104" y="184"/>
                  </a:lnTo>
                  <a:lnTo>
                    <a:pt x="106" y="187"/>
                  </a:lnTo>
                  <a:lnTo>
                    <a:pt x="106" y="195"/>
                  </a:lnTo>
                  <a:lnTo>
                    <a:pt x="106" y="195"/>
                  </a:lnTo>
                  <a:lnTo>
                    <a:pt x="107" y="198"/>
                  </a:lnTo>
                  <a:lnTo>
                    <a:pt x="109" y="204"/>
                  </a:lnTo>
                  <a:lnTo>
                    <a:pt x="111" y="210"/>
                  </a:lnTo>
                  <a:lnTo>
                    <a:pt x="111" y="212"/>
                  </a:lnTo>
                  <a:lnTo>
                    <a:pt x="111" y="212"/>
                  </a:lnTo>
                  <a:lnTo>
                    <a:pt x="110" y="215"/>
                  </a:lnTo>
                  <a:lnTo>
                    <a:pt x="107" y="218"/>
                  </a:lnTo>
                  <a:lnTo>
                    <a:pt x="104" y="221"/>
                  </a:lnTo>
                  <a:lnTo>
                    <a:pt x="103" y="225"/>
                  </a:lnTo>
                  <a:lnTo>
                    <a:pt x="103" y="225"/>
                  </a:lnTo>
                  <a:lnTo>
                    <a:pt x="104" y="231"/>
                  </a:lnTo>
                  <a:lnTo>
                    <a:pt x="103" y="234"/>
                  </a:lnTo>
                  <a:lnTo>
                    <a:pt x="103" y="235"/>
                  </a:lnTo>
                  <a:lnTo>
                    <a:pt x="103" y="235"/>
                  </a:lnTo>
                  <a:lnTo>
                    <a:pt x="96" y="238"/>
                  </a:lnTo>
                  <a:lnTo>
                    <a:pt x="89" y="242"/>
                  </a:lnTo>
                  <a:lnTo>
                    <a:pt x="89" y="242"/>
                  </a:lnTo>
                  <a:lnTo>
                    <a:pt x="82" y="245"/>
                  </a:lnTo>
                  <a:lnTo>
                    <a:pt x="77" y="247"/>
                  </a:lnTo>
                  <a:lnTo>
                    <a:pt x="76" y="249"/>
                  </a:lnTo>
                  <a:lnTo>
                    <a:pt x="76" y="249"/>
                  </a:lnTo>
                  <a:lnTo>
                    <a:pt x="74" y="252"/>
                  </a:lnTo>
                  <a:lnTo>
                    <a:pt x="72" y="255"/>
                  </a:lnTo>
                  <a:lnTo>
                    <a:pt x="67" y="256"/>
                  </a:lnTo>
                  <a:lnTo>
                    <a:pt x="63" y="256"/>
                  </a:lnTo>
                  <a:lnTo>
                    <a:pt x="63" y="256"/>
                  </a:lnTo>
                  <a:lnTo>
                    <a:pt x="54" y="255"/>
                  </a:lnTo>
                  <a:lnTo>
                    <a:pt x="52" y="256"/>
                  </a:lnTo>
                  <a:lnTo>
                    <a:pt x="49" y="261"/>
                  </a:lnTo>
                  <a:lnTo>
                    <a:pt x="49" y="261"/>
                  </a:lnTo>
                  <a:lnTo>
                    <a:pt x="45" y="264"/>
                  </a:lnTo>
                  <a:lnTo>
                    <a:pt x="43" y="265"/>
                  </a:lnTo>
                  <a:lnTo>
                    <a:pt x="39" y="266"/>
                  </a:lnTo>
                  <a:lnTo>
                    <a:pt x="39" y="266"/>
                  </a:lnTo>
                  <a:lnTo>
                    <a:pt x="36" y="268"/>
                  </a:lnTo>
                  <a:lnTo>
                    <a:pt x="33" y="266"/>
                  </a:lnTo>
                  <a:lnTo>
                    <a:pt x="29" y="264"/>
                  </a:lnTo>
                  <a:lnTo>
                    <a:pt x="29" y="264"/>
                  </a:lnTo>
                  <a:lnTo>
                    <a:pt x="26" y="264"/>
                  </a:lnTo>
                  <a:lnTo>
                    <a:pt x="23" y="265"/>
                  </a:lnTo>
                  <a:lnTo>
                    <a:pt x="19" y="266"/>
                  </a:lnTo>
                  <a:lnTo>
                    <a:pt x="19" y="266"/>
                  </a:lnTo>
                  <a:lnTo>
                    <a:pt x="17" y="268"/>
                  </a:lnTo>
                  <a:lnTo>
                    <a:pt x="15" y="269"/>
                  </a:lnTo>
                  <a:lnTo>
                    <a:pt x="13" y="271"/>
                  </a:lnTo>
                  <a:lnTo>
                    <a:pt x="10" y="272"/>
                  </a:lnTo>
                  <a:lnTo>
                    <a:pt x="10" y="272"/>
                  </a:lnTo>
                  <a:lnTo>
                    <a:pt x="5" y="274"/>
                  </a:lnTo>
                  <a:lnTo>
                    <a:pt x="3" y="275"/>
                  </a:lnTo>
                  <a:lnTo>
                    <a:pt x="3" y="276"/>
                  </a:lnTo>
                  <a:lnTo>
                    <a:pt x="3" y="276"/>
                  </a:lnTo>
                  <a:lnTo>
                    <a:pt x="2" y="281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3" y="299"/>
                  </a:lnTo>
                  <a:lnTo>
                    <a:pt x="3" y="299"/>
                  </a:lnTo>
                  <a:lnTo>
                    <a:pt x="10" y="302"/>
                  </a:lnTo>
                  <a:lnTo>
                    <a:pt x="16" y="305"/>
                  </a:lnTo>
                  <a:lnTo>
                    <a:pt x="17" y="306"/>
                  </a:lnTo>
                  <a:lnTo>
                    <a:pt x="19" y="309"/>
                  </a:lnTo>
                  <a:lnTo>
                    <a:pt x="19" y="309"/>
                  </a:lnTo>
                  <a:lnTo>
                    <a:pt x="22" y="330"/>
                  </a:lnTo>
                  <a:lnTo>
                    <a:pt x="22" y="330"/>
                  </a:lnTo>
                  <a:lnTo>
                    <a:pt x="22" y="330"/>
                  </a:lnTo>
                  <a:lnTo>
                    <a:pt x="22" y="330"/>
                  </a:lnTo>
                  <a:lnTo>
                    <a:pt x="32" y="338"/>
                  </a:lnTo>
                  <a:lnTo>
                    <a:pt x="35" y="340"/>
                  </a:lnTo>
                  <a:lnTo>
                    <a:pt x="36" y="342"/>
                  </a:lnTo>
                  <a:lnTo>
                    <a:pt x="36" y="342"/>
                  </a:lnTo>
                  <a:lnTo>
                    <a:pt x="37" y="348"/>
                  </a:lnTo>
                  <a:lnTo>
                    <a:pt x="40" y="350"/>
                  </a:lnTo>
                  <a:lnTo>
                    <a:pt x="45" y="355"/>
                  </a:lnTo>
                  <a:lnTo>
                    <a:pt x="45" y="355"/>
                  </a:lnTo>
                  <a:lnTo>
                    <a:pt x="57" y="360"/>
                  </a:lnTo>
                  <a:lnTo>
                    <a:pt x="57" y="360"/>
                  </a:lnTo>
                  <a:lnTo>
                    <a:pt x="57" y="359"/>
                  </a:lnTo>
                  <a:lnTo>
                    <a:pt x="64" y="359"/>
                  </a:lnTo>
                  <a:lnTo>
                    <a:pt x="64" y="359"/>
                  </a:lnTo>
                  <a:lnTo>
                    <a:pt x="67" y="362"/>
                  </a:lnTo>
                  <a:lnTo>
                    <a:pt x="67" y="362"/>
                  </a:lnTo>
                  <a:lnTo>
                    <a:pt x="70" y="357"/>
                  </a:lnTo>
                  <a:lnTo>
                    <a:pt x="74" y="355"/>
                  </a:lnTo>
                  <a:lnTo>
                    <a:pt x="80" y="352"/>
                  </a:lnTo>
                  <a:lnTo>
                    <a:pt x="86" y="352"/>
                  </a:lnTo>
                  <a:lnTo>
                    <a:pt x="86" y="352"/>
                  </a:lnTo>
                  <a:lnTo>
                    <a:pt x="91" y="353"/>
                  </a:lnTo>
                  <a:lnTo>
                    <a:pt x="97" y="357"/>
                  </a:lnTo>
                  <a:lnTo>
                    <a:pt x="103" y="363"/>
                  </a:lnTo>
                  <a:lnTo>
                    <a:pt x="104" y="365"/>
                  </a:lnTo>
                  <a:lnTo>
                    <a:pt x="104" y="366"/>
                  </a:lnTo>
                  <a:lnTo>
                    <a:pt x="104" y="366"/>
                  </a:lnTo>
                  <a:lnTo>
                    <a:pt x="97" y="377"/>
                  </a:lnTo>
                  <a:lnTo>
                    <a:pt x="93" y="383"/>
                  </a:lnTo>
                  <a:lnTo>
                    <a:pt x="89" y="386"/>
                  </a:lnTo>
                  <a:lnTo>
                    <a:pt x="89" y="386"/>
                  </a:lnTo>
                  <a:lnTo>
                    <a:pt x="82" y="386"/>
                  </a:lnTo>
                  <a:lnTo>
                    <a:pt x="82" y="386"/>
                  </a:lnTo>
                  <a:lnTo>
                    <a:pt x="80" y="392"/>
                  </a:lnTo>
                  <a:lnTo>
                    <a:pt x="80" y="392"/>
                  </a:lnTo>
                  <a:lnTo>
                    <a:pt x="82" y="394"/>
                  </a:lnTo>
                  <a:lnTo>
                    <a:pt x="83" y="399"/>
                  </a:lnTo>
                  <a:lnTo>
                    <a:pt x="89" y="406"/>
                  </a:lnTo>
                  <a:lnTo>
                    <a:pt x="89" y="406"/>
                  </a:lnTo>
                  <a:lnTo>
                    <a:pt x="90" y="409"/>
                  </a:lnTo>
                  <a:lnTo>
                    <a:pt x="90" y="410"/>
                  </a:lnTo>
                  <a:lnTo>
                    <a:pt x="87" y="413"/>
                  </a:lnTo>
                  <a:lnTo>
                    <a:pt x="83" y="413"/>
                  </a:lnTo>
                  <a:lnTo>
                    <a:pt x="80" y="412"/>
                  </a:lnTo>
                  <a:lnTo>
                    <a:pt x="80" y="412"/>
                  </a:lnTo>
                  <a:lnTo>
                    <a:pt x="77" y="412"/>
                  </a:lnTo>
                  <a:lnTo>
                    <a:pt x="74" y="413"/>
                  </a:lnTo>
                  <a:lnTo>
                    <a:pt x="74" y="416"/>
                  </a:lnTo>
                  <a:lnTo>
                    <a:pt x="76" y="419"/>
                  </a:lnTo>
                  <a:lnTo>
                    <a:pt x="76" y="419"/>
                  </a:lnTo>
                  <a:lnTo>
                    <a:pt x="77" y="422"/>
                  </a:lnTo>
                  <a:lnTo>
                    <a:pt x="77" y="426"/>
                  </a:lnTo>
                  <a:lnTo>
                    <a:pt x="79" y="430"/>
                  </a:lnTo>
                  <a:lnTo>
                    <a:pt x="82" y="431"/>
                  </a:lnTo>
                  <a:lnTo>
                    <a:pt x="82" y="431"/>
                  </a:lnTo>
                  <a:lnTo>
                    <a:pt x="84" y="433"/>
                  </a:lnTo>
                  <a:lnTo>
                    <a:pt x="87" y="437"/>
                  </a:lnTo>
                  <a:lnTo>
                    <a:pt x="91" y="440"/>
                  </a:lnTo>
                  <a:lnTo>
                    <a:pt x="94" y="441"/>
                  </a:lnTo>
                  <a:lnTo>
                    <a:pt x="94" y="441"/>
                  </a:lnTo>
                  <a:lnTo>
                    <a:pt x="99" y="443"/>
                  </a:lnTo>
                  <a:lnTo>
                    <a:pt x="101" y="446"/>
                  </a:lnTo>
                  <a:lnTo>
                    <a:pt x="104" y="449"/>
                  </a:lnTo>
                  <a:lnTo>
                    <a:pt x="104" y="449"/>
                  </a:lnTo>
                  <a:lnTo>
                    <a:pt x="107" y="451"/>
                  </a:lnTo>
                  <a:lnTo>
                    <a:pt x="110" y="454"/>
                  </a:lnTo>
                  <a:lnTo>
                    <a:pt x="111" y="456"/>
                  </a:lnTo>
                  <a:lnTo>
                    <a:pt x="111" y="456"/>
                  </a:lnTo>
                  <a:lnTo>
                    <a:pt x="111" y="457"/>
                  </a:lnTo>
                  <a:lnTo>
                    <a:pt x="111" y="457"/>
                  </a:lnTo>
                  <a:lnTo>
                    <a:pt x="117" y="456"/>
                  </a:lnTo>
                  <a:lnTo>
                    <a:pt x="120" y="456"/>
                  </a:lnTo>
                  <a:lnTo>
                    <a:pt x="121" y="454"/>
                  </a:lnTo>
                  <a:lnTo>
                    <a:pt x="121" y="454"/>
                  </a:lnTo>
                  <a:lnTo>
                    <a:pt x="123" y="453"/>
                  </a:lnTo>
                  <a:lnTo>
                    <a:pt x="126" y="453"/>
                  </a:lnTo>
                  <a:lnTo>
                    <a:pt x="130" y="454"/>
                  </a:lnTo>
                  <a:lnTo>
                    <a:pt x="134" y="457"/>
                  </a:lnTo>
                  <a:lnTo>
                    <a:pt x="134" y="457"/>
                  </a:lnTo>
                  <a:lnTo>
                    <a:pt x="148" y="468"/>
                  </a:lnTo>
                  <a:lnTo>
                    <a:pt x="167" y="480"/>
                  </a:lnTo>
                  <a:lnTo>
                    <a:pt x="167" y="480"/>
                  </a:lnTo>
                  <a:lnTo>
                    <a:pt x="174" y="486"/>
                  </a:lnTo>
                  <a:lnTo>
                    <a:pt x="183" y="488"/>
                  </a:lnTo>
                  <a:lnTo>
                    <a:pt x="191" y="491"/>
                  </a:lnTo>
                  <a:lnTo>
                    <a:pt x="197" y="493"/>
                  </a:lnTo>
                  <a:lnTo>
                    <a:pt x="197" y="493"/>
                  </a:lnTo>
                  <a:lnTo>
                    <a:pt x="202" y="494"/>
                  </a:lnTo>
                  <a:lnTo>
                    <a:pt x="207" y="495"/>
                  </a:lnTo>
                  <a:lnTo>
                    <a:pt x="212" y="497"/>
                  </a:lnTo>
                  <a:lnTo>
                    <a:pt x="218" y="497"/>
                  </a:lnTo>
                  <a:lnTo>
                    <a:pt x="218" y="497"/>
                  </a:lnTo>
                  <a:lnTo>
                    <a:pt x="222" y="497"/>
                  </a:lnTo>
                  <a:lnTo>
                    <a:pt x="222" y="497"/>
                  </a:lnTo>
                  <a:lnTo>
                    <a:pt x="224" y="495"/>
                  </a:lnTo>
                  <a:lnTo>
                    <a:pt x="227" y="493"/>
                  </a:lnTo>
                  <a:lnTo>
                    <a:pt x="227" y="493"/>
                  </a:lnTo>
                  <a:lnTo>
                    <a:pt x="229" y="491"/>
                  </a:lnTo>
                  <a:lnTo>
                    <a:pt x="231" y="494"/>
                  </a:lnTo>
                  <a:lnTo>
                    <a:pt x="232" y="497"/>
                  </a:lnTo>
                  <a:lnTo>
                    <a:pt x="232" y="501"/>
                  </a:lnTo>
                  <a:lnTo>
                    <a:pt x="232" y="501"/>
                  </a:lnTo>
                  <a:lnTo>
                    <a:pt x="232" y="505"/>
                  </a:lnTo>
                  <a:lnTo>
                    <a:pt x="234" y="508"/>
                  </a:lnTo>
                  <a:lnTo>
                    <a:pt x="234" y="508"/>
                  </a:lnTo>
                  <a:lnTo>
                    <a:pt x="237" y="501"/>
                  </a:lnTo>
                  <a:lnTo>
                    <a:pt x="237" y="501"/>
                  </a:lnTo>
                  <a:lnTo>
                    <a:pt x="239" y="497"/>
                  </a:lnTo>
                  <a:lnTo>
                    <a:pt x="242" y="494"/>
                  </a:lnTo>
                  <a:lnTo>
                    <a:pt x="248" y="491"/>
                  </a:lnTo>
                  <a:lnTo>
                    <a:pt x="248" y="491"/>
                  </a:lnTo>
                  <a:lnTo>
                    <a:pt x="251" y="490"/>
                  </a:lnTo>
                  <a:lnTo>
                    <a:pt x="254" y="490"/>
                  </a:lnTo>
                  <a:lnTo>
                    <a:pt x="261" y="494"/>
                  </a:lnTo>
                  <a:lnTo>
                    <a:pt x="261" y="494"/>
                  </a:lnTo>
                  <a:lnTo>
                    <a:pt x="265" y="494"/>
                  </a:lnTo>
                  <a:lnTo>
                    <a:pt x="269" y="494"/>
                  </a:lnTo>
                  <a:lnTo>
                    <a:pt x="274" y="494"/>
                  </a:lnTo>
                  <a:lnTo>
                    <a:pt x="279" y="498"/>
                  </a:lnTo>
                  <a:lnTo>
                    <a:pt x="279" y="498"/>
                  </a:lnTo>
                  <a:lnTo>
                    <a:pt x="285" y="497"/>
                  </a:lnTo>
                  <a:lnTo>
                    <a:pt x="285" y="497"/>
                  </a:lnTo>
                  <a:lnTo>
                    <a:pt x="289" y="494"/>
                  </a:lnTo>
                  <a:lnTo>
                    <a:pt x="293" y="490"/>
                  </a:lnTo>
                  <a:lnTo>
                    <a:pt x="293" y="490"/>
                  </a:lnTo>
                  <a:lnTo>
                    <a:pt x="296" y="486"/>
                  </a:lnTo>
                  <a:lnTo>
                    <a:pt x="298" y="484"/>
                  </a:lnTo>
                  <a:lnTo>
                    <a:pt x="299" y="484"/>
                  </a:lnTo>
                  <a:lnTo>
                    <a:pt x="299" y="484"/>
                  </a:lnTo>
                  <a:lnTo>
                    <a:pt x="302" y="483"/>
                  </a:lnTo>
                  <a:lnTo>
                    <a:pt x="305" y="481"/>
                  </a:lnTo>
                  <a:lnTo>
                    <a:pt x="308" y="478"/>
                  </a:lnTo>
                  <a:lnTo>
                    <a:pt x="313" y="474"/>
                  </a:lnTo>
                  <a:lnTo>
                    <a:pt x="313" y="474"/>
                  </a:lnTo>
                  <a:lnTo>
                    <a:pt x="319" y="473"/>
                  </a:lnTo>
                  <a:lnTo>
                    <a:pt x="325" y="474"/>
                  </a:lnTo>
                  <a:lnTo>
                    <a:pt x="329" y="474"/>
                  </a:lnTo>
                  <a:lnTo>
                    <a:pt x="332" y="474"/>
                  </a:lnTo>
                  <a:lnTo>
                    <a:pt x="332" y="474"/>
                  </a:lnTo>
                  <a:lnTo>
                    <a:pt x="338" y="471"/>
                  </a:lnTo>
                  <a:lnTo>
                    <a:pt x="339" y="471"/>
                  </a:lnTo>
                  <a:lnTo>
                    <a:pt x="340" y="473"/>
                  </a:lnTo>
                  <a:lnTo>
                    <a:pt x="340" y="473"/>
                  </a:lnTo>
                  <a:lnTo>
                    <a:pt x="342" y="476"/>
                  </a:lnTo>
                  <a:lnTo>
                    <a:pt x="343" y="478"/>
                  </a:lnTo>
                  <a:lnTo>
                    <a:pt x="346" y="484"/>
                  </a:lnTo>
                  <a:lnTo>
                    <a:pt x="346" y="484"/>
                  </a:lnTo>
                  <a:lnTo>
                    <a:pt x="349" y="486"/>
                  </a:lnTo>
                  <a:lnTo>
                    <a:pt x="352" y="487"/>
                  </a:lnTo>
                  <a:lnTo>
                    <a:pt x="356" y="488"/>
                  </a:lnTo>
                  <a:lnTo>
                    <a:pt x="356" y="488"/>
                  </a:lnTo>
                  <a:lnTo>
                    <a:pt x="359" y="487"/>
                  </a:lnTo>
                  <a:lnTo>
                    <a:pt x="359" y="487"/>
                  </a:lnTo>
                  <a:lnTo>
                    <a:pt x="362" y="486"/>
                  </a:lnTo>
                  <a:lnTo>
                    <a:pt x="366" y="487"/>
                  </a:lnTo>
                  <a:lnTo>
                    <a:pt x="369" y="488"/>
                  </a:lnTo>
                  <a:lnTo>
                    <a:pt x="369" y="491"/>
                  </a:lnTo>
                  <a:lnTo>
                    <a:pt x="369" y="491"/>
                  </a:lnTo>
                  <a:lnTo>
                    <a:pt x="370" y="497"/>
                  </a:lnTo>
                  <a:lnTo>
                    <a:pt x="372" y="500"/>
                  </a:lnTo>
                  <a:lnTo>
                    <a:pt x="373" y="500"/>
                  </a:lnTo>
                  <a:lnTo>
                    <a:pt x="373" y="500"/>
                  </a:lnTo>
                  <a:lnTo>
                    <a:pt x="375" y="500"/>
                  </a:lnTo>
                  <a:lnTo>
                    <a:pt x="377" y="501"/>
                  </a:lnTo>
                  <a:lnTo>
                    <a:pt x="379" y="504"/>
                  </a:lnTo>
                  <a:lnTo>
                    <a:pt x="379" y="508"/>
                  </a:lnTo>
                  <a:lnTo>
                    <a:pt x="379" y="508"/>
                  </a:lnTo>
                  <a:lnTo>
                    <a:pt x="380" y="520"/>
                  </a:lnTo>
                  <a:lnTo>
                    <a:pt x="379" y="527"/>
                  </a:lnTo>
                  <a:lnTo>
                    <a:pt x="376" y="531"/>
                  </a:lnTo>
                  <a:lnTo>
                    <a:pt x="376" y="531"/>
                  </a:lnTo>
                  <a:lnTo>
                    <a:pt x="370" y="538"/>
                  </a:lnTo>
                  <a:lnTo>
                    <a:pt x="366" y="544"/>
                  </a:lnTo>
                  <a:lnTo>
                    <a:pt x="363" y="550"/>
                  </a:lnTo>
                  <a:lnTo>
                    <a:pt x="362" y="554"/>
                  </a:lnTo>
                  <a:lnTo>
                    <a:pt x="362" y="554"/>
                  </a:lnTo>
                  <a:lnTo>
                    <a:pt x="363" y="557"/>
                  </a:lnTo>
                  <a:lnTo>
                    <a:pt x="362" y="561"/>
                  </a:lnTo>
                  <a:lnTo>
                    <a:pt x="363" y="562"/>
                  </a:lnTo>
                  <a:lnTo>
                    <a:pt x="365" y="562"/>
                  </a:lnTo>
                  <a:lnTo>
                    <a:pt x="365" y="562"/>
                  </a:lnTo>
                  <a:lnTo>
                    <a:pt x="370" y="561"/>
                  </a:lnTo>
                  <a:lnTo>
                    <a:pt x="375" y="561"/>
                  </a:lnTo>
                  <a:lnTo>
                    <a:pt x="379" y="562"/>
                  </a:lnTo>
                  <a:lnTo>
                    <a:pt x="380" y="564"/>
                  </a:lnTo>
                  <a:lnTo>
                    <a:pt x="380" y="565"/>
                  </a:lnTo>
                  <a:lnTo>
                    <a:pt x="380" y="565"/>
                  </a:lnTo>
                  <a:lnTo>
                    <a:pt x="379" y="568"/>
                  </a:lnTo>
                  <a:lnTo>
                    <a:pt x="380" y="572"/>
                  </a:lnTo>
                  <a:lnTo>
                    <a:pt x="382" y="577"/>
                  </a:lnTo>
                  <a:lnTo>
                    <a:pt x="385" y="578"/>
                  </a:lnTo>
                  <a:lnTo>
                    <a:pt x="385" y="578"/>
                  </a:lnTo>
                  <a:lnTo>
                    <a:pt x="387" y="578"/>
                  </a:lnTo>
                  <a:lnTo>
                    <a:pt x="390" y="579"/>
                  </a:lnTo>
                  <a:lnTo>
                    <a:pt x="392" y="582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389" y="592"/>
                  </a:lnTo>
                  <a:lnTo>
                    <a:pt x="389" y="595"/>
                  </a:lnTo>
                  <a:lnTo>
                    <a:pt x="390" y="595"/>
                  </a:lnTo>
                  <a:lnTo>
                    <a:pt x="390" y="595"/>
                  </a:lnTo>
                  <a:lnTo>
                    <a:pt x="397" y="596"/>
                  </a:lnTo>
                  <a:lnTo>
                    <a:pt x="399" y="598"/>
                  </a:lnTo>
                  <a:lnTo>
                    <a:pt x="400" y="599"/>
                  </a:lnTo>
                  <a:lnTo>
                    <a:pt x="400" y="599"/>
                  </a:lnTo>
                  <a:lnTo>
                    <a:pt x="400" y="604"/>
                  </a:lnTo>
                  <a:lnTo>
                    <a:pt x="402" y="605"/>
                  </a:lnTo>
                  <a:lnTo>
                    <a:pt x="404" y="606"/>
                  </a:lnTo>
                  <a:lnTo>
                    <a:pt x="410" y="605"/>
                  </a:lnTo>
                  <a:lnTo>
                    <a:pt x="410" y="605"/>
                  </a:lnTo>
                  <a:lnTo>
                    <a:pt x="414" y="604"/>
                  </a:lnTo>
                  <a:lnTo>
                    <a:pt x="416" y="604"/>
                  </a:lnTo>
                  <a:lnTo>
                    <a:pt x="417" y="604"/>
                  </a:lnTo>
                  <a:lnTo>
                    <a:pt x="417" y="604"/>
                  </a:lnTo>
                  <a:lnTo>
                    <a:pt x="419" y="605"/>
                  </a:lnTo>
                  <a:lnTo>
                    <a:pt x="420" y="606"/>
                  </a:lnTo>
                  <a:lnTo>
                    <a:pt x="422" y="609"/>
                  </a:lnTo>
                  <a:lnTo>
                    <a:pt x="424" y="611"/>
                  </a:lnTo>
                  <a:lnTo>
                    <a:pt x="424" y="611"/>
                  </a:lnTo>
                  <a:lnTo>
                    <a:pt x="426" y="611"/>
                  </a:lnTo>
                  <a:lnTo>
                    <a:pt x="427" y="611"/>
                  </a:lnTo>
                  <a:lnTo>
                    <a:pt x="427" y="606"/>
                  </a:lnTo>
                  <a:lnTo>
                    <a:pt x="427" y="602"/>
                  </a:lnTo>
                  <a:lnTo>
                    <a:pt x="426" y="599"/>
                  </a:lnTo>
                  <a:lnTo>
                    <a:pt x="426" y="599"/>
                  </a:lnTo>
                  <a:lnTo>
                    <a:pt x="424" y="596"/>
                  </a:lnTo>
                  <a:lnTo>
                    <a:pt x="426" y="594"/>
                  </a:lnTo>
                  <a:lnTo>
                    <a:pt x="426" y="591"/>
                  </a:lnTo>
                  <a:lnTo>
                    <a:pt x="427" y="591"/>
                  </a:lnTo>
                  <a:lnTo>
                    <a:pt x="427" y="591"/>
                  </a:lnTo>
                  <a:lnTo>
                    <a:pt x="430" y="591"/>
                  </a:lnTo>
                  <a:lnTo>
                    <a:pt x="433" y="591"/>
                  </a:lnTo>
                  <a:lnTo>
                    <a:pt x="436" y="589"/>
                  </a:lnTo>
                  <a:lnTo>
                    <a:pt x="439" y="587"/>
                  </a:lnTo>
                  <a:lnTo>
                    <a:pt x="439" y="587"/>
                  </a:lnTo>
                  <a:lnTo>
                    <a:pt x="440" y="585"/>
                  </a:lnTo>
                  <a:lnTo>
                    <a:pt x="441" y="585"/>
                  </a:lnTo>
                  <a:lnTo>
                    <a:pt x="444" y="587"/>
                  </a:lnTo>
                  <a:lnTo>
                    <a:pt x="449" y="587"/>
                  </a:lnTo>
                  <a:lnTo>
                    <a:pt x="450" y="587"/>
                  </a:lnTo>
                  <a:lnTo>
                    <a:pt x="450" y="585"/>
                  </a:lnTo>
                  <a:lnTo>
                    <a:pt x="450" y="585"/>
                  </a:lnTo>
                  <a:lnTo>
                    <a:pt x="451" y="584"/>
                  </a:lnTo>
                  <a:lnTo>
                    <a:pt x="453" y="584"/>
                  </a:lnTo>
                  <a:lnTo>
                    <a:pt x="457" y="585"/>
                  </a:lnTo>
                  <a:lnTo>
                    <a:pt x="460" y="587"/>
                  </a:lnTo>
                  <a:lnTo>
                    <a:pt x="464" y="585"/>
                  </a:lnTo>
                  <a:lnTo>
                    <a:pt x="464" y="585"/>
                  </a:lnTo>
                  <a:lnTo>
                    <a:pt x="468" y="584"/>
                  </a:lnTo>
                  <a:lnTo>
                    <a:pt x="471" y="585"/>
                  </a:lnTo>
                  <a:lnTo>
                    <a:pt x="473" y="585"/>
                  </a:lnTo>
                  <a:lnTo>
                    <a:pt x="476" y="584"/>
                  </a:lnTo>
                  <a:lnTo>
                    <a:pt x="476" y="584"/>
                  </a:lnTo>
                  <a:lnTo>
                    <a:pt x="478" y="579"/>
                  </a:lnTo>
                  <a:lnTo>
                    <a:pt x="481" y="577"/>
                  </a:lnTo>
                  <a:lnTo>
                    <a:pt x="486" y="575"/>
                  </a:lnTo>
                  <a:lnTo>
                    <a:pt x="488" y="575"/>
                  </a:lnTo>
                  <a:lnTo>
                    <a:pt x="488" y="575"/>
                  </a:lnTo>
                  <a:lnTo>
                    <a:pt x="491" y="579"/>
                  </a:lnTo>
                  <a:lnTo>
                    <a:pt x="495" y="581"/>
                  </a:lnTo>
                  <a:lnTo>
                    <a:pt x="501" y="582"/>
                  </a:lnTo>
                  <a:lnTo>
                    <a:pt x="501" y="582"/>
                  </a:lnTo>
                  <a:lnTo>
                    <a:pt x="507" y="584"/>
                  </a:lnTo>
                  <a:lnTo>
                    <a:pt x="507" y="587"/>
                  </a:lnTo>
                  <a:lnTo>
                    <a:pt x="505" y="592"/>
                  </a:lnTo>
                  <a:lnTo>
                    <a:pt x="505" y="592"/>
                  </a:lnTo>
                  <a:lnTo>
                    <a:pt x="507" y="595"/>
                  </a:lnTo>
                  <a:lnTo>
                    <a:pt x="513" y="599"/>
                  </a:lnTo>
                  <a:lnTo>
                    <a:pt x="517" y="602"/>
                  </a:lnTo>
                  <a:lnTo>
                    <a:pt x="521" y="604"/>
                  </a:lnTo>
                  <a:lnTo>
                    <a:pt x="521" y="604"/>
                  </a:lnTo>
                  <a:lnTo>
                    <a:pt x="525" y="606"/>
                  </a:lnTo>
                  <a:lnTo>
                    <a:pt x="525" y="606"/>
                  </a:lnTo>
                  <a:lnTo>
                    <a:pt x="528" y="606"/>
                  </a:lnTo>
                  <a:lnTo>
                    <a:pt x="531" y="606"/>
                  </a:lnTo>
                  <a:lnTo>
                    <a:pt x="532" y="605"/>
                  </a:lnTo>
                  <a:lnTo>
                    <a:pt x="535" y="604"/>
                  </a:lnTo>
                  <a:lnTo>
                    <a:pt x="535" y="604"/>
                  </a:lnTo>
                  <a:lnTo>
                    <a:pt x="537" y="602"/>
                  </a:lnTo>
                  <a:lnTo>
                    <a:pt x="538" y="601"/>
                  </a:lnTo>
                  <a:lnTo>
                    <a:pt x="541" y="602"/>
                  </a:lnTo>
                  <a:lnTo>
                    <a:pt x="544" y="604"/>
                  </a:lnTo>
                  <a:lnTo>
                    <a:pt x="544" y="604"/>
                  </a:lnTo>
                  <a:lnTo>
                    <a:pt x="545" y="606"/>
                  </a:lnTo>
                  <a:lnTo>
                    <a:pt x="547" y="606"/>
                  </a:lnTo>
                  <a:lnTo>
                    <a:pt x="550" y="606"/>
                  </a:lnTo>
                  <a:lnTo>
                    <a:pt x="552" y="604"/>
                  </a:lnTo>
                  <a:lnTo>
                    <a:pt x="552" y="604"/>
                  </a:lnTo>
                  <a:lnTo>
                    <a:pt x="554" y="604"/>
                  </a:lnTo>
                  <a:lnTo>
                    <a:pt x="555" y="604"/>
                  </a:lnTo>
                  <a:lnTo>
                    <a:pt x="558" y="605"/>
                  </a:lnTo>
                  <a:lnTo>
                    <a:pt x="558" y="608"/>
                  </a:lnTo>
                  <a:lnTo>
                    <a:pt x="557" y="611"/>
                  </a:lnTo>
                  <a:lnTo>
                    <a:pt x="557" y="611"/>
                  </a:lnTo>
                  <a:lnTo>
                    <a:pt x="555" y="614"/>
                  </a:lnTo>
                  <a:lnTo>
                    <a:pt x="555" y="616"/>
                  </a:lnTo>
                  <a:lnTo>
                    <a:pt x="558" y="621"/>
                  </a:lnTo>
                  <a:lnTo>
                    <a:pt x="561" y="625"/>
                  </a:lnTo>
                  <a:lnTo>
                    <a:pt x="561" y="625"/>
                  </a:lnTo>
                  <a:lnTo>
                    <a:pt x="564" y="626"/>
                  </a:lnTo>
                  <a:lnTo>
                    <a:pt x="565" y="625"/>
                  </a:lnTo>
                  <a:lnTo>
                    <a:pt x="565" y="622"/>
                  </a:lnTo>
                  <a:lnTo>
                    <a:pt x="565" y="618"/>
                  </a:lnTo>
                  <a:lnTo>
                    <a:pt x="565" y="618"/>
                  </a:lnTo>
                  <a:lnTo>
                    <a:pt x="565" y="615"/>
                  </a:lnTo>
                  <a:lnTo>
                    <a:pt x="569" y="612"/>
                  </a:lnTo>
                  <a:lnTo>
                    <a:pt x="578" y="608"/>
                  </a:lnTo>
                  <a:lnTo>
                    <a:pt x="588" y="605"/>
                  </a:lnTo>
                  <a:lnTo>
                    <a:pt x="588" y="605"/>
                  </a:lnTo>
                  <a:lnTo>
                    <a:pt x="598" y="599"/>
                  </a:lnTo>
                  <a:lnTo>
                    <a:pt x="608" y="594"/>
                  </a:lnTo>
                  <a:lnTo>
                    <a:pt x="615" y="589"/>
                  </a:lnTo>
                  <a:lnTo>
                    <a:pt x="619" y="587"/>
                  </a:lnTo>
                  <a:lnTo>
                    <a:pt x="619" y="587"/>
                  </a:lnTo>
                  <a:lnTo>
                    <a:pt x="621" y="585"/>
                  </a:lnTo>
                  <a:lnTo>
                    <a:pt x="625" y="587"/>
                  </a:lnTo>
                  <a:lnTo>
                    <a:pt x="629" y="588"/>
                  </a:lnTo>
                  <a:lnTo>
                    <a:pt x="632" y="588"/>
                  </a:lnTo>
                  <a:lnTo>
                    <a:pt x="635" y="587"/>
                  </a:lnTo>
                  <a:lnTo>
                    <a:pt x="635" y="587"/>
                  </a:lnTo>
                  <a:lnTo>
                    <a:pt x="641" y="584"/>
                  </a:lnTo>
                  <a:lnTo>
                    <a:pt x="648" y="584"/>
                  </a:lnTo>
                  <a:lnTo>
                    <a:pt x="662" y="582"/>
                  </a:lnTo>
                  <a:lnTo>
                    <a:pt x="662" y="582"/>
                  </a:lnTo>
                  <a:lnTo>
                    <a:pt x="665" y="581"/>
                  </a:lnTo>
                  <a:lnTo>
                    <a:pt x="666" y="579"/>
                  </a:lnTo>
                  <a:lnTo>
                    <a:pt x="672" y="574"/>
                  </a:lnTo>
                  <a:lnTo>
                    <a:pt x="672" y="574"/>
                  </a:lnTo>
                  <a:lnTo>
                    <a:pt x="676" y="569"/>
                  </a:lnTo>
                  <a:lnTo>
                    <a:pt x="678" y="568"/>
                  </a:lnTo>
                  <a:lnTo>
                    <a:pt x="680" y="567"/>
                  </a:lnTo>
                  <a:lnTo>
                    <a:pt x="680" y="567"/>
                  </a:lnTo>
                  <a:lnTo>
                    <a:pt x="685" y="564"/>
                  </a:lnTo>
                  <a:lnTo>
                    <a:pt x="688" y="562"/>
                  </a:lnTo>
                  <a:lnTo>
                    <a:pt x="689" y="559"/>
                  </a:lnTo>
                  <a:lnTo>
                    <a:pt x="690" y="557"/>
                  </a:lnTo>
                  <a:lnTo>
                    <a:pt x="690" y="557"/>
                  </a:lnTo>
                  <a:lnTo>
                    <a:pt x="692" y="555"/>
                  </a:lnTo>
                  <a:lnTo>
                    <a:pt x="696" y="554"/>
                  </a:lnTo>
                  <a:lnTo>
                    <a:pt x="699" y="551"/>
                  </a:lnTo>
                  <a:lnTo>
                    <a:pt x="702" y="550"/>
                  </a:lnTo>
                  <a:lnTo>
                    <a:pt x="702" y="550"/>
                  </a:lnTo>
                  <a:lnTo>
                    <a:pt x="702" y="548"/>
                  </a:lnTo>
                  <a:lnTo>
                    <a:pt x="705" y="547"/>
                  </a:lnTo>
                  <a:lnTo>
                    <a:pt x="707" y="544"/>
                  </a:lnTo>
                  <a:lnTo>
                    <a:pt x="709" y="542"/>
                  </a:lnTo>
                  <a:lnTo>
                    <a:pt x="709" y="542"/>
                  </a:lnTo>
                  <a:lnTo>
                    <a:pt x="710" y="540"/>
                  </a:lnTo>
                  <a:lnTo>
                    <a:pt x="712" y="538"/>
                  </a:lnTo>
                  <a:lnTo>
                    <a:pt x="715" y="538"/>
                  </a:lnTo>
                  <a:lnTo>
                    <a:pt x="716" y="535"/>
                  </a:lnTo>
                  <a:lnTo>
                    <a:pt x="716" y="535"/>
                  </a:lnTo>
                  <a:lnTo>
                    <a:pt x="717" y="532"/>
                  </a:lnTo>
                  <a:lnTo>
                    <a:pt x="716" y="530"/>
                  </a:lnTo>
                  <a:lnTo>
                    <a:pt x="716" y="525"/>
                  </a:lnTo>
                  <a:lnTo>
                    <a:pt x="719" y="524"/>
                  </a:lnTo>
                  <a:lnTo>
                    <a:pt x="719" y="524"/>
                  </a:lnTo>
                  <a:lnTo>
                    <a:pt x="719" y="523"/>
                  </a:lnTo>
                  <a:lnTo>
                    <a:pt x="719" y="520"/>
                  </a:lnTo>
                  <a:lnTo>
                    <a:pt x="716" y="515"/>
                  </a:lnTo>
                  <a:lnTo>
                    <a:pt x="716" y="515"/>
                  </a:lnTo>
                  <a:lnTo>
                    <a:pt x="717" y="514"/>
                  </a:lnTo>
                  <a:lnTo>
                    <a:pt x="720" y="514"/>
                  </a:lnTo>
                  <a:lnTo>
                    <a:pt x="727" y="511"/>
                  </a:lnTo>
                  <a:lnTo>
                    <a:pt x="727" y="511"/>
                  </a:lnTo>
                  <a:lnTo>
                    <a:pt x="732" y="505"/>
                  </a:lnTo>
                  <a:lnTo>
                    <a:pt x="734" y="500"/>
                  </a:lnTo>
                  <a:lnTo>
                    <a:pt x="734" y="500"/>
                  </a:lnTo>
                  <a:lnTo>
                    <a:pt x="736" y="495"/>
                  </a:lnTo>
                  <a:lnTo>
                    <a:pt x="739" y="493"/>
                  </a:lnTo>
                  <a:lnTo>
                    <a:pt x="744" y="490"/>
                  </a:lnTo>
                  <a:lnTo>
                    <a:pt x="744" y="490"/>
                  </a:lnTo>
                  <a:lnTo>
                    <a:pt x="747" y="488"/>
                  </a:lnTo>
                  <a:lnTo>
                    <a:pt x="749" y="484"/>
                  </a:lnTo>
                  <a:lnTo>
                    <a:pt x="749" y="477"/>
                  </a:lnTo>
                  <a:lnTo>
                    <a:pt x="749" y="477"/>
                  </a:lnTo>
                  <a:lnTo>
                    <a:pt x="749" y="474"/>
                  </a:lnTo>
                  <a:lnTo>
                    <a:pt x="750" y="473"/>
                  </a:lnTo>
                  <a:lnTo>
                    <a:pt x="752" y="471"/>
                  </a:lnTo>
                  <a:lnTo>
                    <a:pt x="752" y="470"/>
                  </a:lnTo>
                  <a:lnTo>
                    <a:pt x="752" y="470"/>
                  </a:lnTo>
                  <a:lnTo>
                    <a:pt x="750" y="468"/>
                  </a:lnTo>
                  <a:lnTo>
                    <a:pt x="752" y="466"/>
                  </a:lnTo>
                  <a:lnTo>
                    <a:pt x="754" y="463"/>
                  </a:lnTo>
                  <a:lnTo>
                    <a:pt x="757" y="461"/>
                  </a:lnTo>
                  <a:lnTo>
                    <a:pt x="757" y="461"/>
                  </a:lnTo>
                  <a:lnTo>
                    <a:pt x="760" y="460"/>
                  </a:lnTo>
                  <a:lnTo>
                    <a:pt x="757" y="458"/>
                  </a:lnTo>
                  <a:lnTo>
                    <a:pt x="754" y="458"/>
                  </a:lnTo>
                  <a:lnTo>
                    <a:pt x="752" y="458"/>
                  </a:lnTo>
                  <a:lnTo>
                    <a:pt x="752" y="458"/>
                  </a:lnTo>
                  <a:lnTo>
                    <a:pt x="750" y="460"/>
                  </a:lnTo>
                  <a:lnTo>
                    <a:pt x="749" y="458"/>
                  </a:lnTo>
                  <a:lnTo>
                    <a:pt x="746" y="457"/>
                  </a:lnTo>
                  <a:lnTo>
                    <a:pt x="744" y="454"/>
                  </a:lnTo>
                  <a:lnTo>
                    <a:pt x="743" y="454"/>
                  </a:lnTo>
                  <a:lnTo>
                    <a:pt x="742" y="456"/>
                  </a:lnTo>
                  <a:lnTo>
                    <a:pt x="742" y="456"/>
                  </a:lnTo>
                  <a:lnTo>
                    <a:pt x="739" y="457"/>
                  </a:lnTo>
                  <a:lnTo>
                    <a:pt x="736" y="456"/>
                  </a:lnTo>
                  <a:lnTo>
                    <a:pt x="734" y="454"/>
                  </a:lnTo>
                  <a:lnTo>
                    <a:pt x="734" y="453"/>
                  </a:lnTo>
                  <a:lnTo>
                    <a:pt x="736" y="453"/>
                  </a:lnTo>
                  <a:lnTo>
                    <a:pt x="736" y="453"/>
                  </a:lnTo>
                  <a:lnTo>
                    <a:pt x="746" y="449"/>
                  </a:lnTo>
                  <a:lnTo>
                    <a:pt x="753" y="444"/>
                  </a:lnTo>
                  <a:lnTo>
                    <a:pt x="753" y="444"/>
                  </a:lnTo>
                  <a:lnTo>
                    <a:pt x="754" y="443"/>
                  </a:lnTo>
                  <a:lnTo>
                    <a:pt x="753" y="441"/>
                  </a:lnTo>
                  <a:lnTo>
                    <a:pt x="752" y="439"/>
                  </a:lnTo>
                  <a:lnTo>
                    <a:pt x="747" y="436"/>
                  </a:lnTo>
                  <a:lnTo>
                    <a:pt x="743" y="436"/>
                  </a:lnTo>
                  <a:lnTo>
                    <a:pt x="743" y="436"/>
                  </a:lnTo>
                  <a:lnTo>
                    <a:pt x="740" y="434"/>
                  </a:lnTo>
                  <a:lnTo>
                    <a:pt x="736" y="430"/>
                  </a:lnTo>
                  <a:lnTo>
                    <a:pt x="733" y="426"/>
                  </a:lnTo>
                  <a:lnTo>
                    <a:pt x="729" y="424"/>
                  </a:lnTo>
                  <a:lnTo>
                    <a:pt x="729" y="424"/>
                  </a:lnTo>
                  <a:lnTo>
                    <a:pt x="727" y="424"/>
                  </a:lnTo>
                  <a:lnTo>
                    <a:pt x="730" y="423"/>
                  </a:lnTo>
                  <a:lnTo>
                    <a:pt x="733" y="423"/>
                  </a:lnTo>
                  <a:lnTo>
                    <a:pt x="739" y="424"/>
                  </a:lnTo>
                  <a:lnTo>
                    <a:pt x="739" y="424"/>
                  </a:lnTo>
                  <a:lnTo>
                    <a:pt x="746" y="427"/>
                  </a:lnTo>
                  <a:lnTo>
                    <a:pt x="750" y="429"/>
                  </a:lnTo>
                  <a:lnTo>
                    <a:pt x="753" y="427"/>
                  </a:lnTo>
                  <a:lnTo>
                    <a:pt x="753" y="427"/>
                  </a:lnTo>
                  <a:lnTo>
                    <a:pt x="753" y="426"/>
                  </a:lnTo>
                  <a:lnTo>
                    <a:pt x="752" y="424"/>
                  </a:lnTo>
                  <a:lnTo>
                    <a:pt x="749" y="420"/>
                  </a:lnTo>
                  <a:lnTo>
                    <a:pt x="739" y="412"/>
                  </a:lnTo>
                  <a:lnTo>
                    <a:pt x="739" y="412"/>
                  </a:lnTo>
                  <a:lnTo>
                    <a:pt x="737" y="409"/>
                  </a:lnTo>
                  <a:lnTo>
                    <a:pt x="737" y="406"/>
                  </a:lnTo>
                  <a:lnTo>
                    <a:pt x="737" y="404"/>
                  </a:lnTo>
                  <a:lnTo>
                    <a:pt x="736" y="402"/>
                  </a:lnTo>
                  <a:lnTo>
                    <a:pt x="736" y="402"/>
                  </a:lnTo>
                  <a:lnTo>
                    <a:pt x="733" y="399"/>
                  </a:lnTo>
                  <a:lnTo>
                    <a:pt x="730" y="394"/>
                  </a:lnTo>
                  <a:lnTo>
                    <a:pt x="726" y="383"/>
                  </a:lnTo>
                  <a:lnTo>
                    <a:pt x="726" y="383"/>
                  </a:lnTo>
                  <a:lnTo>
                    <a:pt x="723" y="379"/>
                  </a:lnTo>
                  <a:lnTo>
                    <a:pt x="719" y="377"/>
                  </a:lnTo>
                  <a:lnTo>
                    <a:pt x="715" y="375"/>
                  </a:lnTo>
                  <a:lnTo>
                    <a:pt x="712" y="373"/>
                  </a:lnTo>
                  <a:lnTo>
                    <a:pt x="712" y="373"/>
                  </a:lnTo>
                  <a:lnTo>
                    <a:pt x="710" y="369"/>
                  </a:lnTo>
                  <a:lnTo>
                    <a:pt x="712" y="365"/>
                  </a:lnTo>
                  <a:lnTo>
                    <a:pt x="715" y="360"/>
                  </a:lnTo>
                  <a:lnTo>
                    <a:pt x="719" y="357"/>
                  </a:lnTo>
                  <a:lnTo>
                    <a:pt x="719" y="357"/>
                  </a:lnTo>
                  <a:lnTo>
                    <a:pt x="723" y="355"/>
                  </a:lnTo>
                  <a:lnTo>
                    <a:pt x="725" y="352"/>
                  </a:lnTo>
                  <a:lnTo>
                    <a:pt x="725" y="350"/>
                  </a:lnTo>
                  <a:lnTo>
                    <a:pt x="727" y="349"/>
                  </a:lnTo>
                  <a:lnTo>
                    <a:pt x="727" y="349"/>
                  </a:lnTo>
                  <a:lnTo>
                    <a:pt x="729" y="349"/>
                  </a:lnTo>
                  <a:lnTo>
                    <a:pt x="732" y="349"/>
                  </a:lnTo>
                  <a:lnTo>
                    <a:pt x="733" y="346"/>
                  </a:lnTo>
                  <a:lnTo>
                    <a:pt x="736" y="343"/>
                  </a:lnTo>
                  <a:lnTo>
                    <a:pt x="736" y="343"/>
                  </a:lnTo>
                  <a:lnTo>
                    <a:pt x="737" y="340"/>
                  </a:lnTo>
                  <a:lnTo>
                    <a:pt x="740" y="339"/>
                  </a:lnTo>
                  <a:lnTo>
                    <a:pt x="743" y="339"/>
                  </a:lnTo>
                  <a:lnTo>
                    <a:pt x="746" y="338"/>
                  </a:lnTo>
                  <a:lnTo>
                    <a:pt x="746" y="338"/>
                  </a:lnTo>
                  <a:lnTo>
                    <a:pt x="749" y="336"/>
                  </a:lnTo>
                  <a:lnTo>
                    <a:pt x="754" y="335"/>
                  </a:lnTo>
                  <a:lnTo>
                    <a:pt x="759" y="335"/>
                  </a:lnTo>
                  <a:lnTo>
                    <a:pt x="763" y="333"/>
                  </a:lnTo>
                  <a:lnTo>
                    <a:pt x="763" y="333"/>
                  </a:lnTo>
                  <a:lnTo>
                    <a:pt x="764" y="332"/>
                  </a:lnTo>
                  <a:lnTo>
                    <a:pt x="764" y="329"/>
                  </a:lnTo>
                  <a:lnTo>
                    <a:pt x="763" y="326"/>
                  </a:lnTo>
                  <a:lnTo>
                    <a:pt x="759" y="323"/>
                  </a:lnTo>
                  <a:lnTo>
                    <a:pt x="754" y="322"/>
                  </a:lnTo>
                  <a:lnTo>
                    <a:pt x="754" y="322"/>
                  </a:lnTo>
                  <a:lnTo>
                    <a:pt x="750" y="323"/>
                  </a:lnTo>
                  <a:lnTo>
                    <a:pt x="746" y="322"/>
                  </a:lnTo>
                  <a:lnTo>
                    <a:pt x="742" y="319"/>
                  </a:lnTo>
                  <a:lnTo>
                    <a:pt x="739" y="316"/>
                  </a:lnTo>
                  <a:lnTo>
                    <a:pt x="739" y="316"/>
                  </a:lnTo>
                  <a:lnTo>
                    <a:pt x="737" y="315"/>
                  </a:lnTo>
                  <a:lnTo>
                    <a:pt x="734" y="315"/>
                  </a:lnTo>
                  <a:lnTo>
                    <a:pt x="729" y="319"/>
                  </a:lnTo>
                  <a:lnTo>
                    <a:pt x="723" y="326"/>
                  </a:lnTo>
                  <a:lnTo>
                    <a:pt x="717" y="330"/>
                  </a:lnTo>
                  <a:lnTo>
                    <a:pt x="717" y="330"/>
                  </a:lnTo>
                  <a:lnTo>
                    <a:pt x="715" y="330"/>
                  </a:lnTo>
                  <a:lnTo>
                    <a:pt x="712" y="330"/>
                  </a:lnTo>
                  <a:lnTo>
                    <a:pt x="709" y="328"/>
                  </a:lnTo>
                  <a:lnTo>
                    <a:pt x="706" y="322"/>
                  </a:lnTo>
                  <a:lnTo>
                    <a:pt x="707" y="318"/>
                  </a:lnTo>
                  <a:lnTo>
                    <a:pt x="707" y="318"/>
                  </a:lnTo>
                  <a:lnTo>
                    <a:pt x="707" y="315"/>
                  </a:lnTo>
                  <a:lnTo>
                    <a:pt x="707" y="313"/>
                  </a:lnTo>
                  <a:lnTo>
                    <a:pt x="705" y="312"/>
                  </a:lnTo>
                  <a:lnTo>
                    <a:pt x="697" y="312"/>
                  </a:lnTo>
                  <a:lnTo>
                    <a:pt x="690" y="312"/>
                  </a:lnTo>
                  <a:lnTo>
                    <a:pt x="690" y="312"/>
                  </a:lnTo>
                  <a:lnTo>
                    <a:pt x="688" y="311"/>
                  </a:lnTo>
                  <a:lnTo>
                    <a:pt x="685" y="309"/>
                  </a:lnTo>
                  <a:lnTo>
                    <a:pt x="685" y="306"/>
                  </a:lnTo>
                  <a:lnTo>
                    <a:pt x="685" y="302"/>
                  </a:lnTo>
                  <a:lnTo>
                    <a:pt x="686" y="295"/>
                  </a:lnTo>
                  <a:lnTo>
                    <a:pt x="688" y="293"/>
                  </a:lnTo>
                  <a:lnTo>
                    <a:pt x="690" y="292"/>
                  </a:lnTo>
                  <a:lnTo>
                    <a:pt x="690" y="292"/>
                  </a:lnTo>
                  <a:lnTo>
                    <a:pt x="696" y="292"/>
                  </a:lnTo>
                  <a:lnTo>
                    <a:pt x="702" y="293"/>
                  </a:lnTo>
                  <a:lnTo>
                    <a:pt x="705" y="292"/>
                  </a:lnTo>
                  <a:lnTo>
                    <a:pt x="706" y="292"/>
                  </a:lnTo>
                  <a:lnTo>
                    <a:pt x="709" y="289"/>
                  </a:lnTo>
                  <a:lnTo>
                    <a:pt x="710" y="286"/>
                  </a:lnTo>
                  <a:lnTo>
                    <a:pt x="710" y="286"/>
                  </a:lnTo>
                  <a:lnTo>
                    <a:pt x="712" y="282"/>
                  </a:lnTo>
                  <a:lnTo>
                    <a:pt x="713" y="281"/>
                  </a:lnTo>
                  <a:lnTo>
                    <a:pt x="717" y="279"/>
                  </a:lnTo>
                  <a:lnTo>
                    <a:pt x="723" y="278"/>
                  </a:lnTo>
                  <a:lnTo>
                    <a:pt x="726" y="276"/>
                  </a:lnTo>
                  <a:lnTo>
                    <a:pt x="729" y="272"/>
                  </a:lnTo>
                  <a:lnTo>
                    <a:pt x="729" y="272"/>
                  </a:lnTo>
                  <a:lnTo>
                    <a:pt x="736" y="266"/>
                  </a:lnTo>
                  <a:lnTo>
                    <a:pt x="743" y="261"/>
                  </a:lnTo>
                  <a:lnTo>
                    <a:pt x="747" y="259"/>
                  </a:lnTo>
                  <a:lnTo>
                    <a:pt x="750" y="259"/>
                  </a:lnTo>
                  <a:lnTo>
                    <a:pt x="753" y="261"/>
                  </a:lnTo>
                  <a:lnTo>
                    <a:pt x="756" y="262"/>
                  </a:lnTo>
                  <a:lnTo>
                    <a:pt x="756" y="262"/>
                  </a:lnTo>
                  <a:lnTo>
                    <a:pt x="759" y="265"/>
                  </a:lnTo>
                  <a:lnTo>
                    <a:pt x="759" y="268"/>
                  </a:lnTo>
                  <a:lnTo>
                    <a:pt x="757" y="271"/>
                  </a:lnTo>
                  <a:lnTo>
                    <a:pt x="754" y="274"/>
                  </a:lnTo>
                  <a:lnTo>
                    <a:pt x="749" y="279"/>
                  </a:lnTo>
                  <a:lnTo>
                    <a:pt x="746" y="284"/>
                  </a:lnTo>
                  <a:lnTo>
                    <a:pt x="746" y="284"/>
                  </a:lnTo>
                  <a:lnTo>
                    <a:pt x="744" y="288"/>
                  </a:lnTo>
                  <a:lnTo>
                    <a:pt x="744" y="291"/>
                  </a:lnTo>
                  <a:lnTo>
                    <a:pt x="744" y="293"/>
                  </a:lnTo>
                  <a:lnTo>
                    <a:pt x="743" y="296"/>
                  </a:lnTo>
                  <a:lnTo>
                    <a:pt x="743" y="296"/>
                  </a:lnTo>
                  <a:lnTo>
                    <a:pt x="742" y="299"/>
                  </a:lnTo>
                  <a:lnTo>
                    <a:pt x="743" y="301"/>
                  </a:lnTo>
                  <a:lnTo>
                    <a:pt x="747" y="299"/>
                  </a:lnTo>
                  <a:lnTo>
                    <a:pt x="754" y="296"/>
                  </a:lnTo>
                  <a:lnTo>
                    <a:pt x="754" y="296"/>
                  </a:lnTo>
                  <a:lnTo>
                    <a:pt x="769" y="286"/>
                  </a:lnTo>
                  <a:lnTo>
                    <a:pt x="784" y="279"/>
                  </a:lnTo>
                  <a:lnTo>
                    <a:pt x="784" y="279"/>
                  </a:lnTo>
                  <a:lnTo>
                    <a:pt x="787" y="278"/>
                  </a:lnTo>
                  <a:lnTo>
                    <a:pt x="791" y="278"/>
                  </a:lnTo>
                  <a:lnTo>
                    <a:pt x="791" y="278"/>
                  </a:lnTo>
                  <a:lnTo>
                    <a:pt x="794" y="274"/>
                  </a:lnTo>
                  <a:lnTo>
                    <a:pt x="796" y="271"/>
                  </a:lnTo>
                  <a:lnTo>
                    <a:pt x="796" y="271"/>
                  </a:lnTo>
                  <a:lnTo>
                    <a:pt x="813" y="264"/>
                  </a:lnTo>
                  <a:lnTo>
                    <a:pt x="821" y="259"/>
                  </a:lnTo>
                  <a:lnTo>
                    <a:pt x="826" y="255"/>
                  </a:lnTo>
                  <a:lnTo>
                    <a:pt x="826" y="255"/>
                  </a:lnTo>
                  <a:lnTo>
                    <a:pt x="831" y="248"/>
                  </a:lnTo>
                  <a:lnTo>
                    <a:pt x="834" y="245"/>
                  </a:lnTo>
                  <a:lnTo>
                    <a:pt x="837" y="244"/>
                  </a:lnTo>
                  <a:lnTo>
                    <a:pt x="837" y="244"/>
                  </a:lnTo>
                  <a:lnTo>
                    <a:pt x="838" y="244"/>
                  </a:lnTo>
                  <a:lnTo>
                    <a:pt x="841" y="245"/>
                  </a:lnTo>
                  <a:lnTo>
                    <a:pt x="843" y="247"/>
                  </a:lnTo>
                  <a:lnTo>
                    <a:pt x="847" y="248"/>
                  </a:lnTo>
                  <a:lnTo>
                    <a:pt x="847" y="248"/>
                  </a:lnTo>
                  <a:lnTo>
                    <a:pt x="855" y="248"/>
                  </a:lnTo>
                  <a:lnTo>
                    <a:pt x="858" y="247"/>
                  </a:lnTo>
                  <a:lnTo>
                    <a:pt x="857" y="245"/>
                  </a:lnTo>
                  <a:lnTo>
                    <a:pt x="857" y="245"/>
                  </a:lnTo>
                  <a:lnTo>
                    <a:pt x="855" y="241"/>
                  </a:lnTo>
                  <a:lnTo>
                    <a:pt x="857" y="239"/>
                  </a:lnTo>
                  <a:lnTo>
                    <a:pt x="864" y="238"/>
                  </a:lnTo>
                  <a:lnTo>
                    <a:pt x="864" y="238"/>
                  </a:lnTo>
                  <a:lnTo>
                    <a:pt x="867" y="237"/>
                  </a:lnTo>
                  <a:lnTo>
                    <a:pt x="870" y="234"/>
                  </a:lnTo>
                  <a:lnTo>
                    <a:pt x="871" y="231"/>
                  </a:lnTo>
                  <a:lnTo>
                    <a:pt x="874" y="229"/>
                  </a:lnTo>
                  <a:lnTo>
                    <a:pt x="874" y="229"/>
                  </a:lnTo>
                  <a:lnTo>
                    <a:pt x="877" y="229"/>
                  </a:lnTo>
                  <a:lnTo>
                    <a:pt x="878" y="228"/>
                  </a:lnTo>
                  <a:lnTo>
                    <a:pt x="880" y="224"/>
                  </a:lnTo>
                  <a:lnTo>
                    <a:pt x="881" y="219"/>
                  </a:lnTo>
                  <a:lnTo>
                    <a:pt x="882" y="218"/>
                  </a:lnTo>
                  <a:lnTo>
                    <a:pt x="884" y="218"/>
                  </a:lnTo>
                  <a:lnTo>
                    <a:pt x="884" y="218"/>
                  </a:lnTo>
                  <a:lnTo>
                    <a:pt x="887" y="218"/>
                  </a:lnTo>
                  <a:lnTo>
                    <a:pt x="890" y="221"/>
                  </a:lnTo>
                  <a:lnTo>
                    <a:pt x="894" y="222"/>
                  </a:lnTo>
                  <a:lnTo>
                    <a:pt x="897" y="222"/>
                  </a:lnTo>
                  <a:lnTo>
                    <a:pt x="897" y="222"/>
                  </a:lnTo>
                  <a:lnTo>
                    <a:pt x="902" y="224"/>
                  </a:lnTo>
                  <a:lnTo>
                    <a:pt x="902" y="224"/>
                  </a:lnTo>
                  <a:lnTo>
                    <a:pt x="905" y="221"/>
                  </a:lnTo>
                  <a:lnTo>
                    <a:pt x="905" y="221"/>
                  </a:lnTo>
                  <a:lnTo>
                    <a:pt x="905" y="211"/>
                  </a:lnTo>
                  <a:lnTo>
                    <a:pt x="905" y="205"/>
                  </a:lnTo>
                  <a:lnTo>
                    <a:pt x="905" y="205"/>
                  </a:lnTo>
                  <a:lnTo>
                    <a:pt x="904" y="201"/>
                  </a:lnTo>
                  <a:lnTo>
                    <a:pt x="904" y="198"/>
                  </a:lnTo>
                  <a:lnTo>
                    <a:pt x="904" y="192"/>
                  </a:lnTo>
                  <a:lnTo>
                    <a:pt x="904" y="192"/>
                  </a:lnTo>
                  <a:lnTo>
                    <a:pt x="902" y="185"/>
                  </a:lnTo>
                  <a:lnTo>
                    <a:pt x="904" y="183"/>
                  </a:lnTo>
                  <a:lnTo>
                    <a:pt x="907" y="181"/>
                  </a:lnTo>
                  <a:lnTo>
                    <a:pt x="907" y="181"/>
                  </a:lnTo>
                  <a:lnTo>
                    <a:pt x="909" y="180"/>
                  </a:lnTo>
                  <a:lnTo>
                    <a:pt x="912" y="177"/>
                  </a:lnTo>
                  <a:lnTo>
                    <a:pt x="915" y="174"/>
                  </a:lnTo>
                  <a:lnTo>
                    <a:pt x="918" y="174"/>
                  </a:lnTo>
                  <a:lnTo>
                    <a:pt x="919" y="174"/>
                  </a:lnTo>
                  <a:lnTo>
                    <a:pt x="919" y="174"/>
                  </a:lnTo>
                  <a:lnTo>
                    <a:pt x="924" y="177"/>
                  </a:lnTo>
                  <a:lnTo>
                    <a:pt x="928" y="177"/>
                  </a:lnTo>
                  <a:lnTo>
                    <a:pt x="932" y="177"/>
                  </a:lnTo>
                  <a:lnTo>
                    <a:pt x="934" y="175"/>
                  </a:lnTo>
                  <a:lnTo>
                    <a:pt x="934" y="174"/>
                  </a:lnTo>
                  <a:lnTo>
                    <a:pt x="934" y="174"/>
                  </a:lnTo>
                  <a:lnTo>
                    <a:pt x="935" y="171"/>
                  </a:lnTo>
                  <a:lnTo>
                    <a:pt x="936" y="170"/>
                  </a:lnTo>
                  <a:lnTo>
                    <a:pt x="939" y="167"/>
                  </a:lnTo>
                  <a:lnTo>
                    <a:pt x="941" y="164"/>
                  </a:lnTo>
                  <a:lnTo>
                    <a:pt x="941" y="164"/>
                  </a:lnTo>
                  <a:lnTo>
                    <a:pt x="942" y="160"/>
                  </a:lnTo>
                  <a:lnTo>
                    <a:pt x="945" y="157"/>
                  </a:lnTo>
                  <a:lnTo>
                    <a:pt x="948" y="155"/>
                  </a:lnTo>
                  <a:lnTo>
                    <a:pt x="951" y="151"/>
                  </a:lnTo>
                  <a:lnTo>
                    <a:pt x="951" y="151"/>
                  </a:lnTo>
                  <a:lnTo>
                    <a:pt x="954" y="140"/>
                  </a:lnTo>
                  <a:lnTo>
                    <a:pt x="956" y="134"/>
                  </a:lnTo>
                  <a:lnTo>
                    <a:pt x="959" y="131"/>
                  </a:lnTo>
                  <a:lnTo>
                    <a:pt x="959" y="131"/>
                  </a:lnTo>
                  <a:lnTo>
                    <a:pt x="961" y="128"/>
                  </a:lnTo>
                  <a:lnTo>
                    <a:pt x="961" y="127"/>
                  </a:lnTo>
                  <a:lnTo>
                    <a:pt x="959" y="123"/>
                  </a:lnTo>
                  <a:lnTo>
                    <a:pt x="959" y="118"/>
                  </a:lnTo>
                  <a:lnTo>
                    <a:pt x="959" y="118"/>
                  </a:lnTo>
                  <a:close/>
                  <a:moveTo>
                    <a:pt x="726" y="567"/>
                  </a:moveTo>
                  <a:lnTo>
                    <a:pt x="726" y="567"/>
                  </a:lnTo>
                  <a:lnTo>
                    <a:pt x="725" y="574"/>
                  </a:lnTo>
                  <a:lnTo>
                    <a:pt x="725" y="579"/>
                  </a:lnTo>
                  <a:lnTo>
                    <a:pt x="726" y="584"/>
                  </a:lnTo>
                  <a:lnTo>
                    <a:pt x="727" y="588"/>
                  </a:lnTo>
                  <a:lnTo>
                    <a:pt x="732" y="594"/>
                  </a:lnTo>
                  <a:lnTo>
                    <a:pt x="734" y="595"/>
                  </a:lnTo>
                  <a:lnTo>
                    <a:pt x="734" y="595"/>
                  </a:lnTo>
                  <a:lnTo>
                    <a:pt x="740" y="587"/>
                  </a:lnTo>
                  <a:lnTo>
                    <a:pt x="749" y="571"/>
                  </a:lnTo>
                  <a:lnTo>
                    <a:pt x="754" y="554"/>
                  </a:lnTo>
                  <a:lnTo>
                    <a:pt x="756" y="548"/>
                  </a:lnTo>
                  <a:lnTo>
                    <a:pt x="754" y="545"/>
                  </a:lnTo>
                  <a:lnTo>
                    <a:pt x="754" y="545"/>
                  </a:lnTo>
                  <a:lnTo>
                    <a:pt x="753" y="544"/>
                  </a:lnTo>
                  <a:lnTo>
                    <a:pt x="749" y="542"/>
                  </a:lnTo>
                  <a:lnTo>
                    <a:pt x="744" y="544"/>
                  </a:lnTo>
                  <a:lnTo>
                    <a:pt x="740" y="547"/>
                  </a:lnTo>
                  <a:lnTo>
                    <a:pt x="736" y="550"/>
                  </a:lnTo>
                  <a:lnTo>
                    <a:pt x="732" y="555"/>
                  </a:lnTo>
                  <a:lnTo>
                    <a:pt x="729" y="561"/>
                  </a:lnTo>
                  <a:lnTo>
                    <a:pt x="726" y="567"/>
                  </a:lnTo>
                  <a:lnTo>
                    <a:pt x="726" y="567"/>
                  </a:lnTo>
                  <a:close/>
                  <a:moveTo>
                    <a:pt x="557" y="632"/>
                  </a:moveTo>
                  <a:lnTo>
                    <a:pt x="557" y="632"/>
                  </a:lnTo>
                  <a:lnTo>
                    <a:pt x="551" y="633"/>
                  </a:lnTo>
                  <a:lnTo>
                    <a:pt x="544" y="638"/>
                  </a:lnTo>
                  <a:lnTo>
                    <a:pt x="542" y="641"/>
                  </a:lnTo>
                  <a:lnTo>
                    <a:pt x="540" y="645"/>
                  </a:lnTo>
                  <a:lnTo>
                    <a:pt x="540" y="649"/>
                  </a:lnTo>
                  <a:lnTo>
                    <a:pt x="541" y="653"/>
                  </a:lnTo>
                  <a:lnTo>
                    <a:pt x="541" y="653"/>
                  </a:lnTo>
                  <a:lnTo>
                    <a:pt x="544" y="658"/>
                  </a:lnTo>
                  <a:lnTo>
                    <a:pt x="548" y="659"/>
                  </a:lnTo>
                  <a:lnTo>
                    <a:pt x="552" y="660"/>
                  </a:lnTo>
                  <a:lnTo>
                    <a:pt x="557" y="659"/>
                  </a:lnTo>
                  <a:lnTo>
                    <a:pt x="565" y="656"/>
                  </a:lnTo>
                  <a:lnTo>
                    <a:pt x="567" y="653"/>
                  </a:lnTo>
                  <a:lnTo>
                    <a:pt x="568" y="652"/>
                  </a:lnTo>
                  <a:lnTo>
                    <a:pt x="568" y="652"/>
                  </a:lnTo>
                  <a:lnTo>
                    <a:pt x="569" y="648"/>
                  </a:lnTo>
                  <a:lnTo>
                    <a:pt x="574" y="642"/>
                  </a:lnTo>
                  <a:lnTo>
                    <a:pt x="577" y="636"/>
                  </a:lnTo>
                  <a:lnTo>
                    <a:pt x="577" y="633"/>
                  </a:lnTo>
                  <a:lnTo>
                    <a:pt x="577" y="633"/>
                  </a:lnTo>
                  <a:lnTo>
                    <a:pt x="577" y="632"/>
                  </a:lnTo>
                  <a:lnTo>
                    <a:pt x="574" y="631"/>
                  </a:lnTo>
                  <a:lnTo>
                    <a:pt x="569" y="631"/>
                  </a:lnTo>
                  <a:lnTo>
                    <a:pt x="557" y="632"/>
                  </a:lnTo>
                  <a:lnTo>
                    <a:pt x="557" y="632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56" name="Freeform 330">
              <a:extLst>
                <a:ext uri="{FF2B5EF4-FFF2-40B4-BE49-F238E27FC236}">
                  <a16:creationId xmlns="" xmlns:a16="http://schemas.microsoft.com/office/drawing/2014/main" id="{96D038A9-FF50-9E4D-8052-6B1367D8DB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62813" y="3614738"/>
              <a:ext cx="236538" cy="338138"/>
            </a:xfrm>
            <a:custGeom>
              <a:avLst/>
              <a:gdLst/>
              <a:ahLst/>
              <a:cxnLst>
                <a:cxn ang="0">
                  <a:pos x="94" y="85"/>
                </a:cxn>
                <a:cxn ang="0">
                  <a:pos x="100" y="98"/>
                </a:cxn>
                <a:cxn ang="0">
                  <a:pos x="105" y="108"/>
                </a:cxn>
                <a:cxn ang="0">
                  <a:pos x="111" y="115"/>
                </a:cxn>
                <a:cxn ang="0">
                  <a:pos x="119" y="135"/>
                </a:cxn>
                <a:cxn ang="0">
                  <a:pos x="125" y="131"/>
                </a:cxn>
                <a:cxn ang="0">
                  <a:pos x="132" y="122"/>
                </a:cxn>
                <a:cxn ang="0">
                  <a:pos x="128" y="102"/>
                </a:cxn>
                <a:cxn ang="0">
                  <a:pos x="110" y="92"/>
                </a:cxn>
                <a:cxn ang="0">
                  <a:pos x="104" y="81"/>
                </a:cxn>
                <a:cxn ang="0">
                  <a:pos x="95" y="72"/>
                </a:cxn>
                <a:cxn ang="0">
                  <a:pos x="74" y="72"/>
                </a:cxn>
                <a:cxn ang="0">
                  <a:pos x="68" y="57"/>
                </a:cxn>
                <a:cxn ang="0">
                  <a:pos x="74" y="39"/>
                </a:cxn>
                <a:cxn ang="0">
                  <a:pos x="81" y="20"/>
                </a:cxn>
                <a:cxn ang="0">
                  <a:pos x="77" y="1"/>
                </a:cxn>
                <a:cxn ang="0">
                  <a:pos x="58" y="0"/>
                </a:cxn>
                <a:cxn ang="0">
                  <a:pos x="50" y="7"/>
                </a:cxn>
                <a:cxn ang="0">
                  <a:pos x="48" y="38"/>
                </a:cxn>
                <a:cxn ang="0">
                  <a:pos x="41" y="35"/>
                </a:cxn>
                <a:cxn ang="0">
                  <a:pos x="46" y="58"/>
                </a:cxn>
                <a:cxn ang="0">
                  <a:pos x="50" y="69"/>
                </a:cxn>
                <a:cxn ang="0">
                  <a:pos x="60" y="76"/>
                </a:cxn>
                <a:cxn ang="0">
                  <a:pos x="73" y="76"/>
                </a:cxn>
                <a:cxn ang="0">
                  <a:pos x="50" y="84"/>
                </a:cxn>
                <a:cxn ang="0">
                  <a:pos x="58" y="101"/>
                </a:cxn>
                <a:cxn ang="0">
                  <a:pos x="67" y="96"/>
                </a:cxn>
                <a:cxn ang="0">
                  <a:pos x="50" y="84"/>
                </a:cxn>
                <a:cxn ang="0">
                  <a:pos x="84" y="128"/>
                </a:cxn>
                <a:cxn ang="0">
                  <a:pos x="88" y="128"/>
                </a:cxn>
                <a:cxn ang="0">
                  <a:pos x="84" y="142"/>
                </a:cxn>
                <a:cxn ang="0">
                  <a:pos x="90" y="156"/>
                </a:cxn>
                <a:cxn ang="0">
                  <a:pos x="107" y="132"/>
                </a:cxn>
                <a:cxn ang="0">
                  <a:pos x="101" y="129"/>
                </a:cxn>
                <a:cxn ang="0">
                  <a:pos x="98" y="122"/>
                </a:cxn>
                <a:cxn ang="0">
                  <a:pos x="75" y="108"/>
                </a:cxn>
                <a:cxn ang="0">
                  <a:pos x="74" y="129"/>
                </a:cxn>
                <a:cxn ang="0">
                  <a:pos x="7" y="153"/>
                </a:cxn>
                <a:cxn ang="0">
                  <a:pos x="1" y="166"/>
                </a:cxn>
                <a:cxn ang="0">
                  <a:pos x="30" y="139"/>
                </a:cxn>
                <a:cxn ang="0">
                  <a:pos x="34" y="122"/>
                </a:cxn>
                <a:cxn ang="0">
                  <a:pos x="21" y="139"/>
                </a:cxn>
                <a:cxn ang="0">
                  <a:pos x="108" y="150"/>
                </a:cxn>
                <a:cxn ang="0">
                  <a:pos x="117" y="140"/>
                </a:cxn>
                <a:cxn ang="0">
                  <a:pos x="105" y="149"/>
                </a:cxn>
                <a:cxn ang="0">
                  <a:pos x="149" y="179"/>
                </a:cxn>
                <a:cxn ang="0">
                  <a:pos x="144" y="146"/>
                </a:cxn>
                <a:cxn ang="0">
                  <a:pos x="132" y="145"/>
                </a:cxn>
                <a:cxn ang="0">
                  <a:pos x="134" y="152"/>
                </a:cxn>
                <a:cxn ang="0">
                  <a:pos x="124" y="158"/>
                </a:cxn>
                <a:cxn ang="0">
                  <a:pos x="114" y="163"/>
                </a:cxn>
                <a:cxn ang="0">
                  <a:pos x="110" y="166"/>
                </a:cxn>
                <a:cxn ang="0">
                  <a:pos x="91" y="165"/>
                </a:cxn>
                <a:cxn ang="0">
                  <a:pos x="77" y="176"/>
                </a:cxn>
                <a:cxn ang="0">
                  <a:pos x="75" y="189"/>
                </a:cxn>
                <a:cxn ang="0">
                  <a:pos x="90" y="182"/>
                </a:cxn>
                <a:cxn ang="0">
                  <a:pos x="101" y="177"/>
                </a:cxn>
                <a:cxn ang="0">
                  <a:pos x="111" y="203"/>
                </a:cxn>
                <a:cxn ang="0">
                  <a:pos x="128" y="212"/>
                </a:cxn>
                <a:cxn ang="0">
                  <a:pos x="132" y="205"/>
                </a:cxn>
                <a:cxn ang="0">
                  <a:pos x="132" y="190"/>
                </a:cxn>
                <a:cxn ang="0">
                  <a:pos x="148" y="186"/>
                </a:cxn>
              </a:cxnLst>
              <a:rect l="0" t="0" r="r" b="b"/>
              <a:pathLst>
                <a:path w="149" h="213">
                  <a:moveTo>
                    <a:pt x="81" y="79"/>
                  </a:moveTo>
                  <a:lnTo>
                    <a:pt x="81" y="79"/>
                  </a:lnTo>
                  <a:lnTo>
                    <a:pt x="84" y="79"/>
                  </a:lnTo>
                  <a:lnTo>
                    <a:pt x="88" y="81"/>
                  </a:lnTo>
                  <a:lnTo>
                    <a:pt x="94" y="85"/>
                  </a:lnTo>
                  <a:lnTo>
                    <a:pt x="98" y="89"/>
                  </a:lnTo>
                  <a:lnTo>
                    <a:pt x="100" y="92"/>
                  </a:lnTo>
                  <a:lnTo>
                    <a:pt x="100" y="94"/>
                  </a:lnTo>
                  <a:lnTo>
                    <a:pt x="100" y="94"/>
                  </a:lnTo>
                  <a:lnTo>
                    <a:pt x="100" y="98"/>
                  </a:lnTo>
                  <a:lnTo>
                    <a:pt x="100" y="103"/>
                  </a:lnTo>
                  <a:lnTo>
                    <a:pt x="102" y="108"/>
                  </a:lnTo>
                  <a:lnTo>
                    <a:pt x="102" y="109"/>
                  </a:lnTo>
                  <a:lnTo>
                    <a:pt x="105" y="108"/>
                  </a:lnTo>
                  <a:lnTo>
                    <a:pt x="105" y="108"/>
                  </a:lnTo>
                  <a:lnTo>
                    <a:pt x="108" y="106"/>
                  </a:lnTo>
                  <a:lnTo>
                    <a:pt x="111" y="108"/>
                  </a:lnTo>
                  <a:lnTo>
                    <a:pt x="112" y="111"/>
                  </a:lnTo>
                  <a:lnTo>
                    <a:pt x="111" y="115"/>
                  </a:lnTo>
                  <a:lnTo>
                    <a:pt x="111" y="115"/>
                  </a:lnTo>
                  <a:lnTo>
                    <a:pt x="111" y="118"/>
                  </a:lnTo>
                  <a:lnTo>
                    <a:pt x="111" y="121"/>
                  </a:lnTo>
                  <a:lnTo>
                    <a:pt x="114" y="125"/>
                  </a:lnTo>
                  <a:lnTo>
                    <a:pt x="117" y="129"/>
                  </a:lnTo>
                  <a:lnTo>
                    <a:pt x="119" y="135"/>
                  </a:lnTo>
                  <a:lnTo>
                    <a:pt x="119" y="135"/>
                  </a:lnTo>
                  <a:lnTo>
                    <a:pt x="121" y="139"/>
                  </a:lnTo>
                  <a:lnTo>
                    <a:pt x="122" y="138"/>
                  </a:lnTo>
                  <a:lnTo>
                    <a:pt x="124" y="135"/>
                  </a:lnTo>
                  <a:lnTo>
                    <a:pt x="125" y="131"/>
                  </a:lnTo>
                  <a:lnTo>
                    <a:pt x="125" y="131"/>
                  </a:lnTo>
                  <a:lnTo>
                    <a:pt x="124" y="128"/>
                  </a:lnTo>
                  <a:lnTo>
                    <a:pt x="125" y="126"/>
                  </a:lnTo>
                  <a:lnTo>
                    <a:pt x="132" y="122"/>
                  </a:lnTo>
                  <a:lnTo>
                    <a:pt x="132" y="122"/>
                  </a:lnTo>
                  <a:lnTo>
                    <a:pt x="134" y="119"/>
                  </a:lnTo>
                  <a:lnTo>
                    <a:pt x="134" y="118"/>
                  </a:lnTo>
                  <a:lnTo>
                    <a:pt x="134" y="113"/>
                  </a:lnTo>
                  <a:lnTo>
                    <a:pt x="128" y="102"/>
                  </a:lnTo>
                  <a:lnTo>
                    <a:pt x="128" y="102"/>
                  </a:lnTo>
                  <a:lnTo>
                    <a:pt x="125" y="99"/>
                  </a:lnTo>
                  <a:lnTo>
                    <a:pt x="122" y="98"/>
                  </a:lnTo>
                  <a:lnTo>
                    <a:pt x="117" y="95"/>
                  </a:lnTo>
                  <a:lnTo>
                    <a:pt x="111" y="94"/>
                  </a:lnTo>
                  <a:lnTo>
                    <a:pt x="110" y="92"/>
                  </a:lnTo>
                  <a:lnTo>
                    <a:pt x="110" y="89"/>
                  </a:lnTo>
                  <a:lnTo>
                    <a:pt x="110" y="89"/>
                  </a:lnTo>
                  <a:lnTo>
                    <a:pt x="110" y="86"/>
                  </a:lnTo>
                  <a:lnTo>
                    <a:pt x="108" y="85"/>
                  </a:lnTo>
                  <a:lnTo>
                    <a:pt x="104" y="81"/>
                  </a:lnTo>
                  <a:lnTo>
                    <a:pt x="101" y="78"/>
                  </a:lnTo>
                  <a:lnTo>
                    <a:pt x="98" y="75"/>
                  </a:lnTo>
                  <a:lnTo>
                    <a:pt x="98" y="75"/>
                  </a:lnTo>
                  <a:lnTo>
                    <a:pt x="98" y="74"/>
                  </a:lnTo>
                  <a:lnTo>
                    <a:pt x="95" y="72"/>
                  </a:lnTo>
                  <a:lnTo>
                    <a:pt x="90" y="69"/>
                  </a:lnTo>
                  <a:lnTo>
                    <a:pt x="83" y="69"/>
                  </a:lnTo>
                  <a:lnTo>
                    <a:pt x="77" y="71"/>
                  </a:lnTo>
                  <a:lnTo>
                    <a:pt x="77" y="71"/>
                  </a:lnTo>
                  <a:lnTo>
                    <a:pt x="74" y="72"/>
                  </a:lnTo>
                  <a:lnTo>
                    <a:pt x="73" y="72"/>
                  </a:lnTo>
                  <a:lnTo>
                    <a:pt x="71" y="68"/>
                  </a:lnTo>
                  <a:lnTo>
                    <a:pt x="71" y="62"/>
                  </a:lnTo>
                  <a:lnTo>
                    <a:pt x="70" y="59"/>
                  </a:lnTo>
                  <a:lnTo>
                    <a:pt x="68" y="57"/>
                  </a:lnTo>
                  <a:lnTo>
                    <a:pt x="68" y="57"/>
                  </a:lnTo>
                  <a:lnTo>
                    <a:pt x="67" y="54"/>
                  </a:lnTo>
                  <a:lnTo>
                    <a:pt x="67" y="51"/>
                  </a:lnTo>
                  <a:lnTo>
                    <a:pt x="68" y="45"/>
                  </a:lnTo>
                  <a:lnTo>
                    <a:pt x="74" y="39"/>
                  </a:lnTo>
                  <a:lnTo>
                    <a:pt x="80" y="34"/>
                  </a:lnTo>
                  <a:lnTo>
                    <a:pt x="80" y="34"/>
                  </a:lnTo>
                  <a:lnTo>
                    <a:pt x="81" y="31"/>
                  </a:lnTo>
                  <a:lnTo>
                    <a:pt x="81" y="27"/>
                  </a:lnTo>
                  <a:lnTo>
                    <a:pt x="81" y="20"/>
                  </a:lnTo>
                  <a:lnTo>
                    <a:pt x="78" y="12"/>
                  </a:lnTo>
                  <a:lnTo>
                    <a:pt x="78" y="8"/>
                  </a:lnTo>
                  <a:lnTo>
                    <a:pt x="78" y="8"/>
                  </a:lnTo>
                  <a:lnTo>
                    <a:pt x="78" y="2"/>
                  </a:lnTo>
                  <a:lnTo>
                    <a:pt x="77" y="1"/>
                  </a:lnTo>
                  <a:lnTo>
                    <a:pt x="75" y="2"/>
                  </a:lnTo>
                  <a:lnTo>
                    <a:pt x="75" y="2"/>
                  </a:lnTo>
                  <a:lnTo>
                    <a:pt x="71" y="2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0" y="2"/>
                  </a:lnTo>
                  <a:lnTo>
                    <a:pt x="50" y="7"/>
                  </a:lnTo>
                  <a:lnTo>
                    <a:pt x="48" y="20"/>
                  </a:lnTo>
                  <a:lnTo>
                    <a:pt x="50" y="31"/>
                  </a:lnTo>
                  <a:lnTo>
                    <a:pt x="50" y="35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47" y="38"/>
                  </a:lnTo>
                  <a:lnTo>
                    <a:pt x="44" y="37"/>
                  </a:lnTo>
                  <a:lnTo>
                    <a:pt x="43" y="35"/>
                  </a:lnTo>
                  <a:lnTo>
                    <a:pt x="41" y="35"/>
                  </a:lnTo>
                  <a:lnTo>
                    <a:pt x="41" y="35"/>
                  </a:lnTo>
                  <a:lnTo>
                    <a:pt x="41" y="41"/>
                  </a:lnTo>
                  <a:lnTo>
                    <a:pt x="41" y="48"/>
                  </a:lnTo>
                  <a:lnTo>
                    <a:pt x="43" y="55"/>
                  </a:lnTo>
                  <a:lnTo>
                    <a:pt x="44" y="57"/>
                  </a:lnTo>
                  <a:lnTo>
                    <a:pt x="46" y="58"/>
                  </a:lnTo>
                  <a:lnTo>
                    <a:pt x="46" y="58"/>
                  </a:lnTo>
                  <a:lnTo>
                    <a:pt x="48" y="58"/>
                  </a:lnTo>
                  <a:lnTo>
                    <a:pt x="50" y="61"/>
                  </a:lnTo>
                  <a:lnTo>
                    <a:pt x="50" y="65"/>
                  </a:lnTo>
                  <a:lnTo>
                    <a:pt x="50" y="69"/>
                  </a:lnTo>
                  <a:lnTo>
                    <a:pt x="50" y="69"/>
                  </a:lnTo>
                  <a:lnTo>
                    <a:pt x="50" y="72"/>
                  </a:lnTo>
                  <a:lnTo>
                    <a:pt x="50" y="74"/>
                  </a:lnTo>
                  <a:lnTo>
                    <a:pt x="54" y="76"/>
                  </a:lnTo>
                  <a:lnTo>
                    <a:pt x="60" y="76"/>
                  </a:lnTo>
                  <a:lnTo>
                    <a:pt x="65" y="75"/>
                  </a:lnTo>
                  <a:lnTo>
                    <a:pt x="65" y="75"/>
                  </a:lnTo>
                  <a:lnTo>
                    <a:pt x="68" y="74"/>
                  </a:lnTo>
                  <a:lnTo>
                    <a:pt x="71" y="75"/>
                  </a:lnTo>
                  <a:lnTo>
                    <a:pt x="73" y="76"/>
                  </a:lnTo>
                  <a:lnTo>
                    <a:pt x="75" y="79"/>
                  </a:lnTo>
                  <a:lnTo>
                    <a:pt x="78" y="79"/>
                  </a:lnTo>
                  <a:lnTo>
                    <a:pt x="81" y="79"/>
                  </a:lnTo>
                  <a:lnTo>
                    <a:pt x="81" y="79"/>
                  </a:lnTo>
                  <a:close/>
                  <a:moveTo>
                    <a:pt x="50" y="84"/>
                  </a:moveTo>
                  <a:lnTo>
                    <a:pt x="50" y="84"/>
                  </a:lnTo>
                  <a:lnTo>
                    <a:pt x="51" y="89"/>
                  </a:lnTo>
                  <a:lnTo>
                    <a:pt x="54" y="96"/>
                  </a:lnTo>
                  <a:lnTo>
                    <a:pt x="57" y="99"/>
                  </a:lnTo>
                  <a:lnTo>
                    <a:pt x="58" y="101"/>
                  </a:lnTo>
                  <a:lnTo>
                    <a:pt x="61" y="102"/>
                  </a:lnTo>
                  <a:lnTo>
                    <a:pt x="65" y="101"/>
                  </a:lnTo>
                  <a:lnTo>
                    <a:pt x="65" y="101"/>
                  </a:lnTo>
                  <a:lnTo>
                    <a:pt x="67" y="99"/>
                  </a:lnTo>
                  <a:lnTo>
                    <a:pt x="67" y="96"/>
                  </a:lnTo>
                  <a:lnTo>
                    <a:pt x="65" y="94"/>
                  </a:lnTo>
                  <a:lnTo>
                    <a:pt x="61" y="89"/>
                  </a:lnTo>
                  <a:lnTo>
                    <a:pt x="54" y="84"/>
                  </a:lnTo>
                  <a:lnTo>
                    <a:pt x="51" y="84"/>
                  </a:lnTo>
                  <a:lnTo>
                    <a:pt x="50" y="84"/>
                  </a:lnTo>
                  <a:lnTo>
                    <a:pt x="50" y="84"/>
                  </a:lnTo>
                  <a:close/>
                  <a:moveTo>
                    <a:pt x="77" y="131"/>
                  </a:moveTo>
                  <a:lnTo>
                    <a:pt x="77" y="131"/>
                  </a:lnTo>
                  <a:lnTo>
                    <a:pt x="81" y="129"/>
                  </a:lnTo>
                  <a:lnTo>
                    <a:pt x="84" y="128"/>
                  </a:lnTo>
                  <a:lnTo>
                    <a:pt x="85" y="125"/>
                  </a:lnTo>
                  <a:lnTo>
                    <a:pt x="85" y="125"/>
                  </a:lnTo>
                  <a:lnTo>
                    <a:pt x="85" y="125"/>
                  </a:lnTo>
                  <a:lnTo>
                    <a:pt x="87" y="125"/>
                  </a:lnTo>
                  <a:lnTo>
                    <a:pt x="88" y="128"/>
                  </a:lnTo>
                  <a:lnTo>
                    <a:pt x="88" y="133"/>
                  </a:lnTo>
                  <a:lnTo>
                    <a:pt x="88" y="136"/>
                  </a:lnTo>
                  <a:lnTo>
                    <a:pt x="87" y="138"/>
                  </a:lnTo>
                  <a:lnTo>
                    <a:pt x="87" y="138"/>
                  </a:lnTo>
                  <a:lnTo>
                    <a:pt x="84" y="142"/>
                  </a:lnTo>
                  <a:lnTo>
                    <a:pt x="84" y="148"/>
                  </a:lnTo>
                  <a:lnTo>
                    <a:pt x="85" y="153"/>
                  </a:lnTo>
                  <a:lnTo>
                    <a:pt x="87" y="155"/>
                  </a:lnTo>
                  <a:lnTo>
                    <a:pt x="90" y="156"/>
                  </a:lnTo>
                  <a:lnTo>
                    <a:pt x="90" y="156"/>
                  </a:lnTo>
                  <a:lnTo>
                    <a:pt x="91" y="155"/>
                  </a:lnTo>
                  <a:lnTo>
                    <a:pt x="95" y="153"/>
                  </a:lnTo>
                  <a:lnTo>
                    <a:pt x="101" y="145"/>
                  </a:lnTo>
                  <a:lnTo>
                    <a:pt x="105" y="136"/>
                  </a:lnTo>
                  <a:lnTo>
                    <a:pt x="107" y="132"/>
                  </a:lnTo>
                  <a:lnTo>
                    <a:pt x="107" y="131"/>
                  </a:lnTo>
                  <a:lnTo>
                    <a:pt x="107" y="131"/>
                  </a:lnTo>
                  <a:lnTo>
                    <a:pt x="105" y="129"/>
                  </a:lnTo>
                  <a:lnTo>
                    <a:pt x="104" y="129"/>
                  </a:lnTo>
                  <a:lnTo>
                    <a:pt x="101" y="129"/>
                  </a:lnTo>
                  <a:lnTo>
                    <a:pt x="100" y="129"/>
                  </a:lnTo>
                  <a:lnTo>
                    <a:pt x="100" y="128"/>
                  </a:lnTo>
                  <a:lnTo>
                    <a:pt x="100" y="128"/>
                  </a:lnTo>
                  <a:lnTo>
                    <a:pt x="100" y="125"/>
                  </a:lnTo>
                  <a:lnTo>
                    <a:pt x="98" y="122"/>
                  </a:lnTo>
                  <a:lnTo>
                    <a:pt x="91" y="115"/>
                  </a:lnTo>
                  <a:lnTo>
                    <a:pt x="83" y="109"/>
                  </a:lnTo>
                  <a:lnTo>
                    <a:pt x="78" y="108"/>
                  </a:lnTo>
                  <a:lnTo>
                    <a:pt x="75" y="108"/>
                  </a:lnTo>
                  <a:lnTo>
                    <a:pt x="75" y="108"/>
                  </a:lnTo>
                  <a:lnTo>
                    <a:pt x="74" y="109"/>
                  </a:lnTo>
                  <a:lnTo>
                    <a:pt x="73" y="112"/>
                  </a:lnTo>
                  <a:lnTo>
                    <a:pt x="71" y="121"/>
                  </a:lnTo>
                  <a:lnTo>
                    <a:pt x="73" y="128"/>
                  </a:lnTo>
                  <a:lnTo>
                    <a:pt x="74" y="129"/>
                  </a:lnTo>
                  <a:lnTo>
                    <a:pt x="77" y="131"/>
                  </a:lnTo>
                  <a:lnTo>
                    <a:pt x="77" y="131"/>
                  </a:lnTo>
                  <a:close/>
                  <a:moveTo>
                    <a:pt x="21" y="139"/>
                  </a:moveTo>
                  <a:lnTo>
                    <a:pt x="21" y="139"/>
                  </a:lnTo>
                  <a:lnTo>
                    <a:pt x="7" y="153"/>
                  </a:lnTo>
                  <a:lnTo>
                    <a:pt x="1" y="160"/>
                  </a:lnTo>
                  <a:lnTo>
                    <a:pt x="0" y="163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1" y="166"/>
                  </a:lnTo>
                  <a:lnTo>
                    <a:pt x="4" y="165"/>
                  </a:lnTo>
                  <a:lnTo>
                    <a:pt x="13" y="156"/>
                  </a:lnTo>
                  <a:lnTo>
                    <a:pt x="21" y="146"/>
                  </a:lnTo>
                  <a:lnTo>
                    <a:pt x="30" y="139"/>
                  </a:lnTo>
                  <a:lnTo>
                    <a:pt x="30" y="139"/>
                  </a:lnTo>
                  <a:lnTo>
                    <a:pt x="34" y="133"/>
                  </a:lnTo>
                  <a:lnTo>
                    <a:pt x="36" y="129"/>
                  </a:lnTo>
                  <a:lnTo>
                    <a:pt x="36" y="126"/>
                  </a:lnTo>
                  <a:lnTo>
                    <a:pt x="34" y="122"/>
                  </a:lnTo>
                  <a:lnTo>
                    <a:pt x="34" y="122"/>
                  </a:lnTo>
                  <a:lnTo>
                    <a:pt x="33" y="121"/>
                  </a:lnTo>
                  <a:lnTo>
                    <a:pt x="31" y="121"/>
                  </a:lnTo>
                  <a:lnTo>
                    <a:pt x="28" y="125"/>
                  </a:lnTo>
                  <a:lnTo>
                    <a:pt x="26" y="132"/>
                  </a:lnTo>
                  <a:lnTo>
                    <a:pt x="21" y="139"/>
                  </a:lnTo>
                  <a:lnTo>
                    <a:pt x="21" y="139"/>
                  </a:lnTo>
                  <a:close/>
                  <a:moveTo>
                    <a:pt x="105" y="149"/>
                  </a:moveTo>
                  <a:lnTo>
                    <a:pt x="105" y="149"/>
                  </a:lnTo>
                  <a:lnTo>
                    <a:pt x="107" y="149"/>
                  </a:lnTo>
                  <a:lnTo>
                    <a:pt x="108" y="150"/>
                  </a:lnTo>
                  <a:lnTo>
                    <a:pt x="114" y="148"/>
                  </a:lnTo>
                  <a:lnTo>
                    <a:pt x="117" y="145"/>
                  </a:lnTo>
                  <a:lnTo>
                    <a:pt x="118" y="143"/>
                  </a:lnTo>
                  <a:lnTo>
                    <a:pt x="117" y="140"/>
                  </a:lnTo>
                  <a:lnTo>
                    <a:pt x="117" y="140"/>
                  </a:lnTo>
                  <a:lnTo>
                    <a:pt x="115" y="139"/>
                  </a:lnTo>
                  <a:lnTo>
                    <a:pt x="114" y="139"/>
                  </a:lnTo>
                  <a:lnTo>
                    <a:pt x="110" y="142"/>
                  </a:lnTo>
                  <a:lnTo>
                    <a:pt x="105" y="145"/>
                  </a:lnTo>
                  <a:lnTo>
                    <a:pt x="105" y="149"/>
                  </a:lnTo>
                  <a:lnTo>
                    <a:pt x="105" y="149"/>
                  </a:lnTo>
                  <a:close/>
                  <a:moveTo>
                    <a:pt x="148" y="186"/>
                  </a:moveTo>
                  <a:lnTo>
                    <a:pt x="148" y="186"/>
                  </a:lnTo>
                  <a:lnTo>
                    <a:pt x="149" y="182"/>
                  </a:lnTo>
                  <a:lnTo>
                    <a:pt x="149" y="179"/>
                  </a:lnTo>
                  <a:lnTo>
                    <a:pt x="148" y="169"/>
                  </a:lnTo>
                  <a:lnTo>
                    <a:pt x="145" y="159"/>
                  </a:lnTo>
                  <a:lnTo>
                    <a:pt x="144" y="150"/>
                  </a:lnTo>
                  <a:lnTo>
                    <a:pt x="144" y="150"/>
                  </a:lnTo>
                  <a:lnTo>
                    <a:pt x="144" y="146"/>
                  </a:lnTo>
                  <a:lnTo>
                    <a:pt x="142" y="143"/>
                  </a:lnTo>
                  <a:lnTo>
                    <a:pt x="139" y="143"/>
                  </a:lnTo>
                  <a:lnTo>
                    <a:pt x="137" y="142"/>
                  </a:lnTo>
                  <a:lnTo>
                    <a:pt x="134" y="143"/>
                  </a:lnTo>
                  <a:lnTo>
                    <a:pt x="132" y="145"/>
                  </a:lnTo>
                  <a:lnTo>
                    <a:pt x="132" y="146"/>
                  </a:lnTo>
                  <a:lnTo>
                    <a:pt x="132" y="149"/>
                  </a:lnTo>
                  <a:lnTo>
                    <a:pt x="132" y="149"/>
                  </a:lnTo>
                  <a:lnTo>
                    <a:pt x="134" y="150"/>
                  </a:lnTo>
                  <a:lnTo>
                    <a:pt x="134" y="152"/>
                  </a:lnTo>
                  <a:lnTo>
                    <a:pt x="129" y="153"/>
                  </a:lnTo>
                  <a:lnTo>
                    <a:pt x="127" y="155"/>
                  </a:lnTo>
                  <a:lnTo>
                    <a:pt x="124" y="155"/>
                  </a:lnTo>
                  <a:lnTo>
                    <a:pt x="124" y="158"/>
                  </a:lnTo>
                  <a:lnTo>
                    <a:pt x="124" y="158"/>
                  </a:lnTo>
                  <a:lnTo>
                    <a:pt x="122" y="159"/>
                  </a:lnTo>
                  <a:lnTo>
                    <a:pt x="121" y="160"/>
                  </a:lnTo>
                  <a:lnTo>
                    <a:pt x="118" y="162"/>
                  </a:lnTo>
                  <a:lnTo>
                    <a:pt x="115" y="162"/>
                  </a:lnTo>
                  <a:lnTo>
                    <a:pt x="114" y="163"/>
                  </a:lnTo>
                  <a:lnTo>
                    <a:pt x="114" y="165"/>
                  </a:lnTo>
                  <a:lnTo>
                    <a:pt x="114" y="165"/>
                  </a:lnTo>
                  <a:lnTo>
                    <a:pt x="114" y="166"/>
                  </a:lnTo>
                  <a:lnTo>
                    <a:pt x="112" y="168"/>
                  </a:lnTo>
                  <a:lnTo>
                    <a:pt x="110" y="166"/>
                  </a:lnTo>
                  <a:lnTo>
                    <a:pt x="100" y="162"/>
                  </a:lnTo>
                  <a:lnTo>
                    <a:pt x="100" y="162"/>
                  </a:lnTo>
                  <a:lnTo>
                    <a:pt x="98" y="160"/>
                  </a:lnTo>
                  <a:lnTo>
                    <a:pt x="95" y="162"/>
                  </a:lnTo>
                  <a:lnTo>
                    <a:pt x="91" y="165"/>
                  </a:lnTo>
                  <a:lnTo>
                    <a:pt x="87" y="169"/>
                  </a:lnTo>
                  <a:lnTo>
                    <a:pt x="81" y="172"/>
                  </a:lnTo>
                  <a:lnTo>
                    <a:pt x="81" y="172"/>
                  </a:lnTo>
                  <a:lnTo>
                    <a:pt x="78" y="173"/>
                  </a:lnTo>
                  <a:lnTo>
                    <a:pt x="77" y="176"/>
                  </a:lnTo>
                  <a:lnTo>
                    <a:pt x="74" y="182"/>
                  </a:lnTo>
                  <a:lnTo>
                    <a:pt x="73" y="186"/>
                  </a:lnTo>
                  <a:lnTo>
                    <a:pt x="74" y="189"/>
                  </a:lnTo>
                  <a:lnTo>
                    <a:pt x="75" y="189"/>
                  </a:lnTo>
                  <a:lnTo>
                    <a:pt x="75" y="189"/>
                  </a:lnTo>
                  <a:lnTo>
                    <a:pt x="80" y="187"/>
                  </a:lnTo>
                  <a:lnTo>
                    <a:pt x="83" y="185"/>
                  </a:lnTo>
                  <a:lnTo>
                    <a:pt x="85" y="182"/>
                  </a:lnTo>
                  <a:lnTo>
                    <a:pt x="90" y="182"/>
                  </a:lnTo>
                  <a:lnTo>
                    <a:pt x="90" y="182"/>
                  </a:lnTo>
                  <a:lnTo>
                    <a:pt x="92" y="180"/>
                  </a:lnTo>
                  <a:lnTo>
                    <a:pt x="94" y="179"/>
                  </a:lnTo>
                  <a:lnTo>
                    <a:pt x="97" y="177"/>
                  </a:lnTo>
                  <a:lnTo>
                    <a:pt x="101" y="177"/>
                  </a:lnTo>
                  <a:lnTo>
                    <a:pt x="101" y="177"/>
                  </a:lnTo>
                  <a:lnTo>
                    <a:pt x="104" y="179"/>
                  </a:lnTo>
                  <a:lnTo>
                    <a:pt x="105" y="182"/>
                  </a:lnTo>
                  <a:lnTo>
                    <a:pt x="107" y="190"/>
                  </a:lnTo>
                  <a:lnTo>
                    <a:pt x="110" y="199"/>
                  </a:lnTo>
                  <a:lnTo>
                    <a:pt x="111" y="203"/>
                  </a:lnTo>
                  <a:lnTo>
                    <a:pt x="115" y="205"/>
                  </a:lnTo>
                  <a:lnTo>
                    <a:pt x="115" y="205"/>
                  </a:lnTo>
                  <a:lnTo>
                    <a:pt x="121" y="206"/>
                  </a:lnTo>
                  <a:lnTo>
                    <a:pt x="125" y="209"/>
                  </a:lnTo>
                  <a:lnTo>
                    <a:pt x="128" y="212"/>
                  </a:lnTo>
                  <a:lnTo>
                    <a:pt x="131" y="213"/>
                  </a:lnTo>
                  <a:lnTo>
                    <a:pt x="131" y="213"/>
                  </a:lnTo>
                  <a:lnTo>
                    <a:pt x="132" y="212"/>
                  </a:lnTo>
                  <a:lnTo>
                    <a:pt x="134" y="210"/>
                  </a:lnTo>
                  <a:lnTo>
                    <a:pt x="132" y="205"/>
                  </a:lnTo>
                  <a:lnTo>
                    <a:pt x="131" y="197"/>
                  </a:lnTo>
                  <a:lnTo>
                    <a:pt x="131" y="193"/>
                  </a:lnTo>
                  <a:lnTo>
                    <a:pt x="131" y="193"/>
                  </a:lnTo>
                  <a:lnTo>
                    <a:pt x="131" y="192"/>
                  </a:lnTo>
                  <a:lnTo>
                    <a:pt x="132" y="190"/>
                  </a:lnTo>
                  <a:lnTo>
                    <a:pt x="137" y="189"/>
                  </a:lnTo>
                  <a:lnTo>
                    <a:pt x="142" y="189"/>
                  </a:lnTo>
                  <a:lnTo>
                    <a:pt x="145" y="187"/>
                  </a:lnTo>
                  <a:lnTo>
                    <a:pt x="148" y="186"/>
                  </a:lnTo>
                  <a:lnTo>
                    <a:pt x="148" y="186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57" name="Freeform 331">
              <a:extLst>
                <a:ext uri="{FF2B5EF4-FFF2-40B4-BE49-F238E27FC236}">
                  <a16:creationId xmlns="" xmlns:a16="http://schemas.microsoft.com/office/drawing/2014/main" id="{B2350664-F278-CA47-9DFA-470FB5E10A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67650" y="4162425"/>
              <a:ext cx="315913" cy="206375"/>
            </a:xfrm>
            <a:custGeom>
              <a:avLst/>
              <a:gdLst/>
              <a:ahLst/>
              <a:cxnLst>
                <a:cxn ang="0">
                  <a:pos x="140" y="116"/>
                </a:cxn>
                <a:cxn ang="0">
                  <a:pos x="135" y="110"/>
                </a:cxn>
                <a:cxn ang="0">
                  <a:pos x="130" y="106"/>
                </a:cxn>
                <a:cxn ang="0">
                  <a:pos x="120" y="101"/>
                </a:cxn>
                <a:cxn ang="0">
                  <a:pos x="114" y="91"/>
                </a:cxn>
                <a:cxn ang="0">
                  <a:pos x="108" y="80"/>
                </a:cxn>
                <a:cxn ang="0">
                  <a:pos x="100" y="73"/>
                </a:cxn>
                <a:cxn ang="0">
                  <a:pos x="101" y="67"/>
                </a:cxn>
                <a:cxn ang="0">
                  <a:pos x="108" y="67"/>
                </a:cxn>
                <a:cxn ang="0">
                  <a:pos x="107" y="57"/>
                </a:cxn>
                <a:cxn ang="0">
                  <a:pos x="100" y="53"/>
                </a:cxn>
                <a:cxn ang="0">
                  <a:pos x="77" y="42"/>
                </a:cxn>
                <a:cxn ang="0">
                  <a:pos x="73" y="36"/>
                </a:cxn>
                <a:cxn ang="0">
                  <a:pos x="30" y="10"/>
                </a:cxn>
                <a:cxn ang="0">
                  <a:pos x="0" y="0"/>
                </a:cxn>
                <a:cxn ang="0">
                  <a:pos x="7" y="106"/>
                </a:cxn>
                <a:cxn ang="0">
                  <a:pos x="24" y="107"/>
                </a:cxn>
                <a:cxn ang="0">
                  <a:pos x="34" y="103"/>
                </a:cxn>
                <a:cxn ang="0">
                  <a:pos x="37" y="97"/>
                </a:cxn>
                <a:cxn ang="0">
                  <a:pos x="42" y="93"/>
                </a:cxn>
                <a:cxn ang="0">
                  <a:pos x="49" y="84"/>
                </a:cxn>
                <a:cxn ang="0">
                  <a:pos x="71" y="87"/>
                </a:cxn>
                <a:cxn ang="0">
                  <a:pos x="88" y="101"/>
                </a:cxn>
                <a:cxn ang="0">
                  <a:pos x="111" y="124"/>
                </a:cxn>
                <a:cxn ang="0">
                  <a:pos x="120" y="124"/>
                </a:cxn>
                <a:cxn ang="0">
                  <a:pos x="141" y="128"/>
                </a:cxn>
                <a:cxn ang="0">
                  <a:pos x="152" y="130"/>
                </a:cxn>
                <a:cxn ang="0">
                  <a:pos x="152" y="126"/>
                </a:cxn>
                <a:cxn ang="0">
                  <a:pos x="147" y="120"/>
                </a:cxn>
                <a:cxn ang="0">
                  <a:pos x="172" y="39"/>
                </a:cxn>
                <a:cxn ang="0">
                  <a:pos x="154" y="47"/>
                </a:cxn>
                <a:cxn ang="0">
                  <a:pos x="133" y="47"/>
                </a:cxn>
                <a:cxn ang="0">
                  <a:pos x="120" y="49"/>
                </a:cxn>
                <a:cxn ang="0">
                  <a:pos x="123" y="52"/>
                </a:cxn>
                <a:cxn ang="0">
                  <a:pos x="147" y="60"/>
                </a:cxn>
                <a:cxn ang="0">
                  <a:pos x="157" y="59"/>
                </a:cxn>
                <a:cxn ang="0">
                  <a:pos x="178" y="46"/>
                </a:cxn>
                <a:cxn ang="0">
                  <a:pos x="181" y="40"/>
                </a:cxn>
                <a:cxn ang="0">
                  <a:pos x="185" y="32"/>
                </a:cxn>
                <a:cxn ang="0">
                  <a:pos x="181" y="29"/>
                </a:cxn>
                <a:cxn ang="0">
                  <a:pos x="174" y="36"/>
                </a:cxn>
                <a:cxn ang="0">
                  <a:pos x="189" y="17"/>
                </a:cxn>
                <a:cxn ang="0">
                  <a:pos x="181" y="15"/>
                </a:cxn>
                <a:cxn ang="0">
                  <a:pos x="189" y="25"/>
                </a:cxn>
                <a:cxn ang="0">
                  <a:pos x="194" y="34"/>
                </a:cxn>
                <a:cxn ang="0">
                  <a:pos x="198" y="33"/>
                </a:cxn>
                <a:cxn ang="0">
                  <a:pos x="198" y="27"/>
                </a:cxn>
                <a:cxn ang="0">
                  <a:pos x="189" y="17"/>
                </a:cxn>
              </a:cxnLst>
              <a:rect l="0" t="0" r="r" b="b"/>
              <a:pathLst>
                <a:path w="199" h="130">
                  <a:moveTo>
                    <a:pt x="147" y="120"/>
                  </a:moveTo>
                  <a:lnTo>
                    <a:pt x="147" y="120"/>
                  </a:lnTo>
                  <a:lnTo>
                    <a:pt x="140" y="116"/>
                  </a:lnTo>
                  <a:lnTo>
                    <a:pt x="137" y="113"/>
                  </a:lnTo>
                  <a:lnTo>
                    <a:pt x="135" y="110"/>
                  </a:lnTo>
                  <a:lnTo>
                    <a:pt x="135" y="110"/>
                  </a:lnTo>
                  <a:lnTo>
                    <a:pt x="135" y="108"/>
                  </a:lnTo>
                  <a:lnTo>
                    <a:pt x="134" y="107"/>
                  </a:lnTo>
                  <a:lnTo>
                    <a:pt x="130" y="106"/>
                  </a:lnTo>
                  <a:lnTo>
                    <a:pt x="124" y="104"/>
                  </a:lnTo>
                  <a:lnTo>
                    <a:pt x="120" y="101"/>
                  </a:lnTo>
                  <a:lnTo>
                    <a:pt x="120" y="101"/>
                  </a:lnTo>
                  <a:lnTo>
                    <a:pt x="117" y="100"/>
                  </a:lnTo>
                  <a:lnTo>
                    <a:pt x="115" y="97"/>
                  </a:lnTo>
                  <a:lnTo>
                    <a:pt x="114" y="91"/>
                  </a:lnTo>
                  <a:lnTo>
                    <a:pt x="111" y="84"/>
                  </a:lnTo>
                  <a:lnTo>
                    <a:pt x="110" y="81"/>
                  </a:lnTo>
                  <a:lnTo>
                    <a:pt x="108" y="80"/>
                  </a:lnTo>
                  <a:lnTo>
                    <a:pt x="108" y="80"/>
                  </a:lnTo>
                  <a:lnTo>
                    <a:pt x="103" y="77"/>
                  </a:lnTo>
                  <a:lnTo>
                    <a:pt x="100" y="73"/>
                  </a:lnTo>
                  <a:lnTo>
                    <a:pt x="100" y="70"/>
                  </a:lnTo>
                  <a:lnTo>
                    <a:pt x="100" y="69"/>
                  </a:lnTo>
                  <a:lnTo>
                    <a:pt x="101" y="67"/>
                  </a:lnTo>
                  <a:lnTo>
                    <a:pt x="104" y="67"/>
                  </a:lnTo>
                  <a:lnTo>
                    <a:pt x="104" y="67"/>
                  </a:lnTo>
                  <a:lnTo>
                    <a:pt x="108" y="67"/>
                  </a:lnTo>
                  <a:lnTo>
                    <a:pt x="111" y="64"/>
                  </a:lnTo>
                  <a:lnTo>
                    <a:pt x="111" y="62"/>
                  </a:lnTo>
                  <a:lnTo>
                    <a:pt x="107" y="57"/>
                  </a:lnTo>
                  <a:lnTo>
                    <a:pt x="107" y="57"/>
                  </a:lnTo>
                  <a:lnTo>
                    <a:pt x="104" y="54"/>
                  </a:lnTo>
                  <a:lnTo>
                    <a:pt x="100" y="53"/>
                  </a:lnTo>
                  <a:lnTo>
                    <a:pt x="90" y="49"/>
                  </a:lnTo>
                  <a:lnTo>
                    <a:pt x="80" y="44"/>
                  </a:lnTo>
                  <a:lnTo>
                    <a:pt x="77" y="42"/>
                  </a:lnTo>
                  <a:lnTo>
                    <a:pt x="76" y="39"/>
                  </a:lnTo>
                  <a:lnTo>
                    <a:pt x="76" y="39"/>
                  </a:lnTo>
                  <a:lnTo>
                    <a:pt x="73" y="36"/>
                  </a:lnTo>
                  <a:lnTo>
                    <a:pt x="69" y="30"/>
                  </a:lnTo>
                  <a:lnTo>
                    <a:pt x="50" y="20"/>
                  </a:lnTo>
                  <a:lnTo>
                    <a:pt x="30" y="10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0" y="0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7" y="106"/>
                  </a:lnTo>
                  <a:lnTo>
                    <a:pt x="17" y="108"/>
                  </a:lnTo>
                  <a:lnTo>
                    <a:pt x="17" y="108"/>
                  </a:lnTo>
                  <a:lnTo>
                    <a:pt x="24" y="107"/>
                  </a:lnTo>
                  <a:lnTo>
                    <a:pt x="29" y="107"/>
                  </a:lnTo>
                  <a:lnTo>
                    <a:pt x="32" y="104"/>
                  </a:lnTo>
                  <a:lnTo>
                    <a:pt x="34" y="103"/>
                  </a:lnTo>
                  <a:lnTo>
                    <a:pt x="36" y="98"/>
                  </a:lnTo>
                  <a:lnTo>
                    <a:pt x="36" y="97"/>
                  </a:lnTo>
                  <a:lnTo>
                    <a:pt x="37" y="97"/>
                  </a:lnTo>
                  <a:lnTo>
                    <a:pt x="37" y="97"/>
                  </a:lnTo>
                  <a:lnTo>
                    <a:pt x="40" y="96"/>
                  </a:lnTo>
                  <a:lnTo>
                    <a:pt x="42" y="93"/>
                  </a:lnTo>
                  <a:lnTo>
                    <a:pt x="47" y="86"/>
                  </a:lnTo>
                  <a:lnTo>
                    <a:pt x="47" y="86"/>
                  </a:lnTo>
                  <a:lnTo>
                    <a:pt x="49" y="84"/>
                  </a:lnTo>
                  <a:lnTo>
                    <a:pt x="51" y="83"/>
                  </a:lnTo>
                  <a:lnTo>
                    <a:pt x="61" y="84"/>
                  </a:lnTo>
                  <a:lnTo>
                    <a:pt x="71" y="87"/>
                  </a:lnTo>
                  <a:lnTo>
                    <a:pt x="80" y="93"/>
                  </a:lnTo>
                  <a:lnTo>
                    <a:pt x="80" y="93"/>
                  </a:lnTo>
                  <a:lnTo>
                    <a:pt x="88" y="101"/>
                  </a:lnTo>
                  <a:lnTo>
                    <a:pt x="97" y="113"/>
                  </a:lnTo>
                  <a:lnTo>
                    <a:pt x="107" y="121"/>
                  </a:lnTo>
                  <a:lnTo>
                    <a:pt x="111" y="124"/>
                  </a:lnTo>
                  <a:lnTo>
                    <a:pt x="115" y="124"/>
                  </a:lnTo>
                  <a:lnTo>
                    <a:pt x="115" y="124"/>
                  </a:lnTo>
                  <a:lnTo>
                    <a:pt x="120" y="124"/>
                  </a:lnTo>
                  <a:lnTo>
                    <a:pt x="124" y="124"/>
                  </a:lnTo>
                  <a:lnTo>
                    <a:pt x="133" y="127"/>
                  </a:lnTo>
                  <a:lnTo>
                    <a:pt x="141" y="128"/>
                  </a:lnTo>
                  <a:lnTo>
                    <a:pt x="150" y="130"/>
                  </a:lnTo>
                  <a:lnTo>
                    <a:pt x="150" y="130"/>
                  </a:lnTo>
                  <a:lnTo>
                    <a:pt x="152" y="130"/>
                  </a:lnTo>
                  <a:lnTo>
                    <a:pt x="154" y="128"/>
                  </a:lnTo>
                  <a:lnTo>
                    <a:pt x="154" y="127"/>
                  </a:lnTo>
                  <a:lnTo>
                    <a:pt x="152" y="126"/>
                  </a:lnTo>
                  <a:lnTo>
                    <a:pt x="150" y="123"/>
                  </a:lnTo>
                  <a:lnTo>
                    <a:pt x="147" y="120"/>
                  </a:lnTo>
                  <a:lnTo>
                    <a:pt x="147" y="120"/>
                  </a:lnTo>
                  <a:close/>
                  <a:moveTo>
                    <a:pt x="174" y="36"/>
                  </a:moveTo>
                  <a:lnTo>
                    <a:pt x="174" y="36"/>
                  </a:lnTo>
                  <a:lnTo>
                    <a:pt x="172" y="39"/>
                  </a:lnTo>
                  <a:lnTo>
                    <a:pt x="168" y="42"/>
                  </a:lnTo>
                  <a:lnTo>
                    <a:pt x="154" y="47"/>
                  </a:lnTo>
                  <a:lnTo>
                    <a:pt x="154" y="47"/>
                  </a:lnTo>
                  <a:lnTo>
                    <a:pt x="150" y="49"/>
                  </a:lnTo>
                  <a:lnTo>
                    <a:pt x="144" y="49"/>
                  </a:lnTo>
                  <a:lnTo>
                    <a:pt x="133" y="47"/>
                  </a:lnTo>
                  <a:lnTo>
                    <a:pt x="124" y="46"/>
                  </a:lnTo>
                  <a:lnTo>
                    <a:pt x="121" y="47"/>
                  </a:lnTo>
                  <a:lnTo>
                    <a:pt x="120" y="49"/>
                  </a:lnTo>
                  <a:lnTo>
                    <a:pt x="120" y="49"/>
                  </a:lnTo>
                  <a:lnTo>
                    <a:pt x="121" y="50"/>
                  </a:lnTo>
                  <a:lnTo>
                    <a:pt x="123" y="52"/>
                  </a:lnTo>
                  <a:lnTo>
                    <a:pt x="128" y="56"/>
                  </a:lnTo>
                  <a:lnTo>
                    <a:pt x="137" y="59"/>
                  </a:lnTo>
                  <a:lnTo>
                    <a:pt x="147" y="60"/>
                  </a:lnTo>
                  <a:lnTo>
                    <a:pt x="147" y="60"/>
                  </a:lnTo>
                  <a:lnTo>
                    <a:pt x="151" y="60"/>
                  </a:lnTo>
                  <a:lnTo>
                    <a:pt x="157" y="59"/>
                  </a:lnTo>
                  <a:lnTo>
                    <a:pt x="168" y="53"/>
                  </a:lnTo>
                  <a:lnTo>
                    <a:pt x="175" y="49"/>
                  </a:lnTo>
                  <a:lnTo>
                    <a:pt x="178" y="46"/>
                  </a:lnTo>
                  <a:lnTo>
                    <a:pt x="179" y="44"/>
                  </a:lnTo>
                  <a:lnTo>
                    <a:pt x="179" y="44"/>
                  </a:lnTo>
                  <a:lnTo>
                    <a:pt x="181" y="40"/>
                  </a:lnTo>
                  <a:lnTo>
                    <a:pt x="182" y="37"/>
                  </a:lnTo>
                  <a:lnTo>
                    <a:pt x="185" y="33"/>
                  </a:lnTo>
                  <a:lnTo>
                    <a:pt x="185" y="32"/>
                  </a:lnTo>
                  <a:lnTo>
                    <a:pt x="184" y="30"/>
                  </a:lnTo>
                  <a:lnTo>
                    <a:pt x="184" y="30"/>
                  </a:lnTo>
                  <a:lnTo>
                    <a:pt x="181" y="29"/>
                  </a:lnTo>
                  <a:lnTo>
                    <a:pt x="178" y="30"/>
                  </a:lnTo>
                  <a:lnTo>
                    <a:pt x="175" y="33"/>
                  </a:lnTo>
                  <a:lnTo>
                    <a:pt x="174" y="36"/>
                  </a:lnTo>
                  <a:lnTo>
                    <a:pt x="174" y="36"/>
                  </a:lnTo>
                  <a:close/>
                  <a:moveTo>
                    <a:pt x="189" y="17"/>
                  </a:moveTo>
                  <a:lnTo>
                    <a:pt x="189" y="17"/>
                  </a:lnTo>
                  <a:lnTo>
                    <a:pt x="181" y="13"/>
                  </a:lnTo>
                  <a:lnTo>
                    <a:pt x="181" y="13"/>
                  </a:lnTo>
                  <a:lnTo>
                    <a:pt x="181" y="15"/>
                  </a:lnTo>
                  <a:lnTo>
                    <a:pt x="185" y="19"/>
                  </a:lnTo>
                  <a:lnTo>
                    <a:pt x="185" y="19"/>
                  </a:lnTo>
                  <a:lnTo>
                    <a:pt x="189" y="25"/>
                  </a:lnTo>
                  <a:lnTo>
                    <a:pt x="191" y="30"/>
                  </a:lnTo>
                  <a:lnTo>
                    <a:pt x="192" y="33"/>
                  </a:lnTo>
                  <a:lnTo>
                    <a:pt x="194" y="34"/>
                  </a:lnTo>
                  <a:lnTo>
                    <a:pt x="195" y="34"/>
                  </a:lnTo>
                  <a:lnTo>
                    <a:pt x="195" y="34"/>
                  </a:lnTo>
                  <a:lnTo>
                    <a:pt x="198" y="33"/>
                  </a:lnTo>
                  <a:lnTo>
                    <a:pt x="199" y="32"/>
                  </a:lnTo>
                  <a:lnTo>
                    <a:pt x="199" y="29"/>
                  </a:lnTo>
                  <a:lnTo>
                    <a:pt x="198" y="27"/>
                  </a:lnTo>
                  <a:lnTo>
                    <a:pt x="195" y="22"/>
                  </a:lnTo>
                  <a:lnTo>
                    <a:pt x="189" y="17"/>
                  </a:lnTo>
                  <a:lnTo>
                    <a:pt x="189" y="17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58" name="Freeform 332">
              <a:extLst>
                <a:ext uri="{FF2B5EF4-FFF2-40B4-BE49-F238E27FC236}">
                  <a16:creationId xmlns="" xmlns:a16="http://schemas.microsoft.com/office/drawing/2014/main" id="{31F21578-3518-B649-A64D-D21EADCBAB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2538" y="3844925"/>
              <a:ext cx="52388" cy="9683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3" y="4"/>
                </a:cxn>
                <a:cxn ang="0">
                  <a:pos x="1" y="14"/>
                </a:cxn>
                <a:cxn ang="0">
                  <a:pos x="1" y="14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1" y="50"/>
                </a:cxn>
                <a:cxn ang="0">
                  <a:pos x="4" y="55"/>
                </a:cxn>
                <a:cxn ang="0">
                  <a:pos x="8" y="60"/>
                </a:cxn>
                <a:cxn ang="0">
                  <a:pos x="8" y="60"/>
                </a:cxn>
                <a:cxn ang="0">
                  <a:pos x="11" y="61"/>
                </a:cxn>
                <a:cxn ang="0">
                  <a:pos x="16" y="61"/>
                </a:cxn>
                <a:cxn ang="0">
                  <a:pos x="20" y="58"/>
                </a:cxn>
                <a:cxn ang="0">
                  <a:pos x="24" y="55"/>
                </a:cxn>
                <a:cxn ang="0">
                  <a:pos x="27" y="51"/>
                </a:cxn>
                <a:cxn ang="0">
                  <a:pos x="30" y="47"/>
                </a:cxn>
                <a:cxn ang="0">
                  <a:pos x="33" y="41"/>
                </a:cxn>
                <a:cxn ang="0">
                  <a:pos x="33" y="37"/>
                </a:cxn>
                <a:cxn ang="0">
                  <a:pos x="33" y="37"/>
                </a:cxn>
                <a:cxn ang="0">
                  <a:pos x="33" y="31"/>
                </a:cxn>
                <a:cxn ang="0">
                  <a:pos x="30" y="25"/>
                </a:cxn>
                <a:cxn ang="0">
                  <a:pos x="21" y="13"/>
                </a:cxn>
                <a:cxn ang="0">
                  <a:pos x="13" y="3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33" h="61">
                  <a:moveTo>
                    <a:pt x="7" y="0"/>
                  </a:moveTo>
                  <a:lnTo>
                    <a:pt x="7" y="0"/>
                  </a:lnTo>
                  <a:lnTo>
                    <a:pt x="4" y="1"/>
                  </a:lnTo>
                  <a:lnTo>
                    <a:pt x="3" y="4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1" y="50"/>
                  </a:lnTo>
                  <a:lnTo>
                    <a:pt x="4" y="55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11" y="61"/>
                  </a:lnTo>
                  <a:lnTo>
                    <a:pt x="16" y="61"/>
                  </a:lnTo>
                  <a:lnTo>
                    <a:pt x="20" y="58"/>
                  </a:lnTo>
                  <a:lnTo>
                    <a:pt x="24" y="55"/>
                  </a:lnTo>
                  <a:lnTo>
                    <a:pt x="27" y="51"/>
                  </a:lnTo>
                  <a:lnTo>
                    <a:pt x="30" y="47"/>
                  </a:lnTo>
                  <a:lnTo>
                    <a:pt x="33" y="41"/>
                  </a:lnTo>
                  <a:lnTo>
                    <a:pt x="33" y="37"/>
                  </a:lnTo>
                  <a:lnTo>
                    <a:pt x="33" y="37"/>
                  </a:lnTo>
                  <a:lnTo>
                    <a:pt x="33" y="31"/>
                  </a:lnTo>
                  <a:lnTo>
                    <a:pt x="30" y="25"/>
                  </a:lnTo>
                  <a:lnTo>
                    <a:pt x="21" y="13"/>
                  </a:lnTo>
                  <a:lnTo>
                    <a:pt x="13" y="3"/>
                  </a:lnTo>
                  <a:lnTo>
                    <a:pt x="8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59" name="Freeform 333">
              <a:extLst>
                <a:ext uri="{FF2B5EF4-FFF2-40B4-BE49-F238E27FC236}">
                  <a16:creationId xmlns="" xmlns:a16="http://schemas.microsoft.com/office/drawing/2014/main" id="{7A2D8F6B-46E7-EE42-A193-24F7E68672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7975" y="4395788"/>
              <a:ext cx="182563" cy="360363"/>
            </a:xfrm>
            <a:custGeom>
              <a:avLst/>
              <a:gdLst/>
              <a:ahLst/>
              <a:cxnLst>
                <a:cxn ang="0">
                  <a:pos x="98" y="3"/>
                </a:cxn>
                <a:cxn ang="0">
                  <a:pos x="94" y="1"/>
                </a:cxn>
                <a:cxn ang="0">
                  <a:pos x="93" y="7"/>
                </a:cxn>
                <a:cxn ang="0">
                  <a:pos x="90" y="18"/>
                </a:cxn>
                <a:cxn ang="0">
                  <a:pos x="88" y="21"/>
                </a:cxn>
                <a:cxn ang="0">
                  <a:pos x="83" y="25"/>
                </a:cxn>
                <a:cxn ang="0">
                  <a:pos x="80" y="25"/>
                </a:cxn>
                <a:cxn ang="0">
                  <a:pos x="74" y="27"/>
                </a:cxn>
                <a:cxn ang="0">
                  <a:pos x="73" y="33"/>
                </a:cxn>
                <a:cxn ang="0">
                  <a:pos x="73" y="35"/>
                </a:cxn>
                <a:cxn ang="0">
                  <a:pos x="71" y="38"/>
                </a:cxn>
                <a:cxn ang="0">
                  <a:pos x="71" y="41"/>
                </a:cxn>
                <a:cxn ang="0">
                  <a:pos x="69" y="47"/>
                </a:cxn>
                <a:cxn ang="0">
                  <a:pos x="60" y="51"/>
                </a:cxn>
                <a:cxn ang="0">
                  <a:pos x="54" y="52"/>
                </a:cxn>
                <a:cxn ang="0">
                  <a:pos x="43" y="61"/>
                </a:cxn>
                <a:cxn ang="0">
                  <a:pos x="37" y="62"/>
                </a:cxn>
                <a:cxn ang="0">
                  <a:pos x="32" y="62"/>
                </a:cxn>
                <a:cxn ang="0">
                  <a:pos x="22" y="65"/>
                </a:cxn>
                <a:cxn ang="0">
                  <a:pos x="17" y="67"/>
                </a:cxn>
                <a:cxn ang="0">
                  <a:pos x="14" y="68"/>
                </a:cxn>
                <a:cxn ang="0">
                  <a:pos x="13" y="81"/>
                </a:cxn>
                <a:cxn ang="0">
                  <a:pos x="10" y="88"/>
                </a:cxn>
                <a:cxn ang="0">
                  <a:pos x="7" y="101"/>
                </a:cxn>
                <a:cxn ang="0">
                  <a:pos x="13" y="117"/>
                </a:cxn>
                <a:cxn ang="0">
                  <a:pos x="14" y="124"/>
                </a:cxn>
                <a:cxn ang="0">
                  <a:pos x="16" y="135"/>
                </a:cxn>
                <a:cxn ang="0">
                  <a:pos x="9" y="149"/>
                </a:cxn>
                <a:cxn ang="0">
                  <a:pos x="5" y="155"/>
                </a:cxn>
                <a:cxn ang="0">
                  <a:pos x="0" y="171"/>
                </a:cxn>
                <a:cxn ang="0">
                  <a:pos x="3" y="188"/>
                </a:cxn>
                <a:cxn ang="0">
                  <a:pos x="5" y="195"/>
                </a:cxn>
                <a:cxn ang="0">
                  <a:pos x="9" y="212"/>
                </a:cxn>
                <a:cxn ang="0">
                  <a:pos x="13" y="218"/>
                </a:cxn>
                <a:cxn ang="0">
                  <a:pos x="27" y="226"/>
                </a:cxn>
                <a:cxn ang="0">
                  <a:pos x="39" y="226"/>
                </a:cxn>
                <a:cxn ang="0">
                  <a:pos x="42" y="225"/>
                </a:cxn>
                <a:cxn ang="0">
                  <a:pos x="49" y="223"/>
                </a:cxn>
                <a:cxn ang="0">
                  <a:pos x="59" y="219"/>
                </a:cxn>
                <a:cxn ang="0">
                  <a:pos x="63" y="209"/>
                </a:cxn>
                <a:cxn ang="0">
                  <a:pos x="81" y="152"/>
                </a:cxn>
                <a:cxn ang="0">
                  <a:pos x="93" y="114"/>
                </a:cxn>
                <a:cxn ang="0">
                  <a:pos x="98" y="89"/>
                </a:cxn>
                <a:cxn ang="0">
                  <a:pos x="98" y="84"/>
                </a:cxn>
                <a:cxn ang="0">
                  <a:pos x="103" y="75"/>
                </a:cxn>
                <a:cxn ang="0">
                  <a:pos x="101" y="71"/>
                </a:cxn>
                <a:cxn ang="0">
                  <a:pos x="101" y="61"/>
                </a:cxn>
                <a:cxn ang="0">
                  <a:pos x="104" y="60"/>
                </a:cxn>
                <a:cxn ang="0">
                  <a:pos x="106" y="61"/>
                </a:cxn>
                <a:cxn ang="0">
                  <a:pos x="111" y="65"/>
                </a:cxn>
                <a:cxn ang="0">
                  <a:pos x="115" y="60"/>
                </a:cxn>
                <a:cxn ang="0">
                  <a:pos x="115" y="52"/>
                </a:cxn>
                <a:cxn ang="0">
                  <a:pos x="110" y="37"/>
                </a:cxn>
                <a:cxn ang="0">
                  <a:pos x="110" y="28"/>
                </a:cxn>
                <a:cxn ang="0">
                  <a:pos x="104" y="13"/>
                </a:cxn>
                <a:cxn ang="0">
                  <a:pos x="98" y="3"/>
                </a:cxn>
              </a:cxnLst>
              <a:rect l="0" t="0" r="r" b="b"/>
              <a:pathLst>
                <a:path w="115" h="227">
                  <a:moveTo>
                    <a:pt x="98" y="3"/>
                  </a:moveTo>
                  <a:lnTo>
                    <a:pt x="98" y="3"/>
                  </a:lnTo>
                  <a:lnTo>
                    <a:pt x="96" y="0"/>
                  </a:lnTo>
                  <a:lnTo>
                    <a:pt x="94" y="1"/>
                  </a:lnTo>
                  <a:lnTo>
                    <a:pt x="93" y="7"/>
                  </a:lnTo>
                  <a:lnTo>
                    <a:pt x="93" y="7"/>
                  </a:lnTo>
                  <a:lnTo>
                    <a:pt x="90" y="11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88" y="21"/>
                  </a:lnTo>
                  <a:lnTo>
                    <a:pt x="87" y="24"/>
                  </a:lnTo>
                  <a:lnTo>
                    <a:pt x="83" y="25"/>
                  </a:lnTo>
                  <a:lnTo>
                    <a:pt x="80" y="25"/>
                  </a:lnTo>
                  <a:lnTo>
                    <a:pt x="80" y="25"/>
                  </a:lnTo>
                  <a:lnTo>
                    <a:pt x="77" y="25"/>
                  </a:lnTo>
                  <a:lnTo>
                    <a:pt x="74" y="27"/>
                  </a:lnTo>
                  <a:lnTo>
                    <a:pt x="71" y="30"/>
                  </a:lnTo>
                  <a:lnTo>
                    <a:pt x="73" y="33"/>
                  </a:lnTo>
                  <a:lnTo>
                    <a:pt x="73" y="33"/>
                  </a:lnTo>
                  <a:lnTo>
                    <a:pt x="73" y="35"/>
                  </a:lnTo>
                  <a:lnTo>
                    <a:pt x="71" y="37"/>
                  </a:lnTo>
                  <a:lnTo>
                    <a:pt x="71" y="38"/>
                  </a:lnTo>
                  <a:lnTo>
                    <a:pt x="71" y="41"/>
                  </a:lnTo>
                  <a:lnTo>
                    <a:pt x="71" y="41"/>
                  </a:lnTo>
                  <a:lnTo>
                    <a:pt x="71" y="44"/>
                  </a:lnTo>
                  <a:lnTo>
                    <a:pt x="69" y="47"/>
                  </a:lnTo>
                  <a:lnTo>
                    <a:pt x="64" y="50"/>
                  </a:lnTo>
                  <a:lnTo>
                    <a:pt x="60" y="51"/>
                  </a:lnTo>
                  <a:lnTo>
                    <a:pt x="60" y="51"/>
                  </a:lnTo>
                  <a:lnTo>
                    <a:pt x="54" y="52"/>
                  </a:lnTo>
                  <a:lnTo>
                    <a:pt x="49" y="57"/>
                  </a:lnTo>
                  <a:lnTo>
                    <a:pt x="43" y="61"/>
                  </a:lnTo>
                  <a:lnTo>
                    <a:pt x="40" y="62"/>
                  </a:lnTo>
                  <a:lnTo>
                    <a:pt x="37" y="62"/>
                  </a:lnTo>
                  <a:lnTo>
                    <a:pt x="37" y="62"/>
                  </a:lnTo>
                  <a:lnTo>
                    <a:pt x="32" y="62"/>
                  </a:lnTo>
                  <a:lnTo>
                    <a:pt x="27" y="64"/>
                  </a:lnTo>
                  <a:lnTo>
                    <a:pt x="22" y="65"/>
                  </a:lnTo>
                  <a:lnTo>
                    <a:pt x="17" y="67"/>
                  </a:lnTo>
                  <a:lnTo>
                    <a:pt x="17" y="67"/>
                  </a:lnTo>
                  <a:lnTo>
                    <a:pt x="16" y="67"/>
                  </a:lnTo>
                  <a:lnTo>
                    <a:pt x="14" y="68"/>
                  </a:lnTo>
                  <a:lnTo>
                    <a:pt x="13" y="74"/>
                  </a:lnTo>
                  <a:lnTo>
                    <a:pt x="13" y="81"/>
                  </a:lnTo>
                  <a:lnTo>
                    <a:pt x="10" y="88"/>
                  </a:lnTo>
                  <a:lnTo>
                    <a:pt x="10" y="88"/>
                  </a:lnTo>
                  <a:lnTo>
                    <a:pt x="9" y="94"/>
                  </a:lnTo>
                  <a:lnTo>
                    <a:pt x="7" y="101"/>
                  </a:lnTo>
                  <a:lnTo>
                    <a:pt x="10" y="108"/>
                  </a:lnTo>
                  <a:lnTo>
                    <a:pt x="13" y="117"/>
                  </a:lnTo>
                  <a:lnTo>
                    <a:pt x="13" y="117"/>
                  </a:lnTo>
                  <a:lnTo>
                    <a:pt x="14" y="124"/>
                  </a:lnTo>
                  <a:lnTo>
                    <a:pt x="16" y="132"/>
                  </a:lnTo>
                  <a:lnTo>
                    <a:pt x="16" y="135"/>
                  </a:lnTo>
                  <a:lnTo>
                    <a:pt x="14" y="139"/>
                  </a:lnTo>
                  <a:lnTo>
                    <a:pt x="9" y="149"/>
                  </a:lnTo>
                  <a:lnTo>
                    <a:pt x="9" y="149"/>
                  </a:lnTo>
                  <a:lnTo>
                    <a:pt x="5" y="155"/>
                  </a:lnTo>
                  <a:lnTo>
                    <a:pt x="2" y="159"/>
                  </a:lnTo>
                  <a:lnTo>
                    <a:pt x="0" y="171"/>
                  </a:lnTo>
                  <a:lnTo>
                    <a:pt x="0" y="179"/>
                  </a:lnTo>
                  <a:lnTo>
                    <a:pt x="3" y="188"/>
                  </a:lnTo>
                  <a:lnTo>
                    <a:pt x="3" y="188"/>
                  </a:lnTo>
                  <a:lnTo>
                    <a:pt x="5" y="195"/>
                  </a:lnTo>
                  <a:lnTo>
                    <a:pt x="7" y="203"/>
                  </a:lnTo>
                  <a:lnTo>
                    <a:pt x="9" y="212"/>
                  </a:lnTo>
                  <a:lnTo>
                    <a:pt x="13" y="218"/>
                  </a:lnTo>
                  <a:lnTo>
                    <a:pt x="13" y="218"/>
                  </a:lnTo>
                  <a:lnTo>
                    <a:pt x="19" y="223"/>
                  </a:lnTo>
                  <a:lnTo>
                    <a:pt x="27" y="226"/>
                  </a:lnTo>
                  <a:lnTo>
                    <a:pt x="36" y="227"/>
                  </a:lnTo>
                  <a:lnTo>
                    <a:pt x="39" y="226"/>
                  </a:lnTo>
                  <a:lnTo>
                    <a:pt x="42" y="225"/>
                  </a:lnTo>
                  <a:lnTo>
                    <a:pt x="42" y="225"/>
                  </a:lnTo>
                  <a:lnTo>
                    <a:pt x="46" y="223"/>
                  </a:lnTo>
                  <a:lnTo>
                    <a:pt x="49" y="223"/>
                  </a:lnTo>
                  <a:lnTo>
                    <a:pt x="53" y="222"/>
                  </a:lnTo>
                  <a:lnTo>
                    <a:pt x="59" y="219"/>
                  </a:lnTo>
                  <a:lnTo>
                    <a:pt x="59" y="219"/>
                  </a:lnTo>
                  <a:lnTo>
                    <a:pt x="63" y="209"/>
                  </a:lnTo>
                  <a:lnTo>
                    <a:pt x="69" y="192"/>
                  </a:lnTo>
                  <a:lnTo>
                    <a:pt x="81" y="152"/>
                  </a:lnTo>
                  <a:lnTo>
                    <a:pt x="81" y="152"/>
                  </a:lnTo>
                  <a:lnTo>
                    <a:pt x="93" y="114"/>
                  </a:lnTo>
                  <a:lnTo>
                    <a:pt x="97" y="98"/>
                  </a:lnTo>
                  <a:lnTo>
                    <a:pt x="98" y="89"/>
                  </a:lnTo>
                  <a:lnTo>
                    <a:pt x="98" y="89"/>
                  </a:lnTo>
                  <a:lnTo>
                    <a:pt x="98" y="84"/>
                  </a:lnTo>
                  <a:lnTo>
                    <a:pt x="101" y="80"/>
                  </a:lnTo>
                  <a:lnTo>
                    <a:pt x="103" y="75"/>
                  </a:lnTo>
                  <a:lnTo>
                    <a:pt x="101" y="71"/>
                  </a:lnTo>
                  <a:lnTo>
                    <a:pt x="101" y="71"/>
                  </a:lnTo>
                  <a:lnTo>
                    <a:pt x="100" y="65"/>
                  </a:lnTo>
                  <a:lnTo>
                    <a:pt x="101" y="61"/>
                  </a:lnTo>
                  <a:lnTo>
                    <a:pt x="103" y="60"/>
                  </a:lnTo>
                  <a:lnTo>
                    <a:pt x="104" y="60"/>
                  </a:lnTo>
                  <a:lnTo>
                    <a:pt x="106" y="61"/>
                  </a:lnTo>
                  <a:lnTo>
                    <a:pt x="106" y="61"/>
                  </a:lnTo>
                  <a:lnTo>
                    <a:pt x="108" y="64"/>
                  </a:lnTo>
                  <a:lnTo>
                    <a:pt x="111" y="65"/>
                  </a:lnTo>
                  <a:lnTo>
                    <a:pt x="114" y="64"/>
                  </a:lnTo>
                  <a:lnTo>
                    <a:pt x="115" y="60"/>
                  </a:lnTo>
                  <a:lnTo>
                    <a:pt x="115" y="60"/>
                  </a:lnTo>
                  <a:lnTo>
                    <a:pt x="115" y="52"/>
                  </a:lnTo>
                  <a:lnTo>
                    <a:pt x="113" y="45"/>
                  </a:lnTo>
                  <a:lnTo>
                    <a:pt x="110" y="37"/>
                  </a:lnTo>
                  <a:lnTo>
                    <a:pt x="110" y="28"/>
                  </a:lnTo>
                  <a:lnTo>
                    <a:pt x="110" y="28"/>
                  </a:lnTo>
                  <a:lnTo>
                    <a:pt x="107" y="21"/>
                  </a:lnTo>
                  <a:lnTo>
                    <a:pt x="104" y="13"/>
                  </a:lnTo>
                  <a:lnTo>
                    <a:pt x="100" y="7"/>
                  </a:lnTo>
                  <a:lnTo>
                    <a:pt x="98" y="3"/>
                  </a:lnTo>
                  <a:lnTo>
                    <a:pt x="98" y="3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60" name="Freeform 334">
              <a:extLst>
                <a:ext uri="{FF2B5EF4-FFF2-40B4-BE49-F238E27FC236}">
                  <a16:creationId xmlns="" xmlns:a16="http://schemas.microsoft.com/office/drawing/2014/main" id="{9A4DA87B-3FEA-B64D-8DB2-3771C718C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6863" y="3594100"/>
              <a:ext cx="271463" cy="165100"/>
            </a:xfrm>
            <a:custGeom>
              <a:avLst/>
              <a:gdLst/>
              <a:ahLst/>
              <a:cxnLst>
                <a:cxn ang="0">
                  <a:pos x="135" y="4"/>
                </a:cxn>
                <a:cxn ang="0">
                  <a:pos x="117" y="6"/>
                </a:cxn>
                <a:cxn ang="0">
                  <a:pos x="104" y="7"/>
                </a:cxn>
                <a:cxn ang="0">
                  <a:pos x="91" y="15"/>
                </a:cxn>
                <a:cxn ang="0">
                  <a:pos x="78" y="28"/>
                </a:cxn>
                <a:cxn ang="0">
                  <a:pos x="77" y="33"/>
                </a:cxn>
                <a:cxn ang="0">
                  <a:pos x="71" y="34"/>
                </a:cxn>
                <a:cxn ang="0">
                  <a:pos x="68" y="33"/>
                </a:cxn>
                <a:cxn ang="0">
                  <a:pos x="56" y="30"/>
                </a:cxn>
                <a:cxn ang="0">
                  <a:pos x="46" y="28"/>
                </a:cxn>
                <a:cxn ang="0">
                  <a:pos x="37" y="27"/>
                </a:cxn>
                <a:cxn ang="0">
                  <a:pos x="26" y="27"/>
                </a:cxn>
                <a:cxn ang="0">
                  <a:pos x="19" y="25"/>
                </a:cxn>
                <a:cxn ang="0">
                  <a:pos x="14" y="25"/>
                </a:cxn>
                <a:cxn ang="0">
                  <a:pos x="10" y="27"/>
                </a:cxn>
                <a:cxn ang="0">
                  <a:pos x="7" y="31"/>
                </a:cxn>
                <a:cxn ang="0">
                  <a:pos x="7" y="35"/>
                </a:cxn>
                <a:cxn ang="0">
                  <a:pos x="7" y="40"/>
                </a:cxn>
                <a:cxn ang="0">
                  <a:pos x="0" y="44"/>
                </a:cxn>
                <a:cxn ang="0">
                  <a:pos x="2" y="54"/>
                </a:cxn>
                <a:cxn ang="0">
                  <a:pos x="0" y="58"/>
                </a:cxn>
                <a:cxn ang="0">
                  <a:pos x="3" y="72"/>
                </a:cxn>
                <a:cxn ang="0">
                  <a:pos x="6" y="80"/>
                </a:cxn>
                <a:cxn ang="0">
                  <a:pos x="10" y="92"/>
                </a:cxn>
                <a:cxn ang="0">
                  <a:pos x="12" y="102"/>
                </a:cxn>
                <a:cxn ang="0">
                  <a:pos x="16" y="104"/>
                </a:cxn>
                <a:cxn ang="0">
                  <a:pos x="33" y="102"/>
                </a:cxn>
                <a:cxn ang="0">
                  <a:pos x="41" y="99"/>
                </a:cxn>
                <a:cxn ang="0">
                  <a:pos x="51" y="94"/>
                </a:cxn>
                <a:cxn ang="0">
                  <a:pos x="61" y="92"/>
                </a:cxn>
                <a:cxn ang="0">
                  <a:pos x="71" y="89"/>
                </a:cxn>
                <a:cxn ang="0">
                  <a:pos x="78" y="84"/>
                </a:cxn>
                <a:cxn ang="0">
                  <a:pos x="86" y="82"/>
                </a:cxn>
                <a:cxn ang="0">
                  <a:pos x="95" y="82"/>
                </a:cxn>
                <a:cxn ang="0">
                  <a:pos x="101" y="80"/>
                </a:cxn>
                <a:cxn ang="0">
                  <a:pos x="107" y="74"/>
                </a:cxn>
                <a:cxn ang="0">
                  <a:pos x="120" y="68"/>
                </a:cxn>
                <a:cxn ang="0">
                  <a:pos x="141" y="62"/>
                </a:cxn>
                <a:cxn ang="0">
                  <a:pos x="154" y="54"/>
                </a:cxn>
                <a:cxn ang="0">
                  <a:pos x="157" y="45"/>
                </a:cxn>
                <a:cxn ang="0">
                  <a:pos x="159" y="44"/>
                </a:cxn>
                <a:cxn ang="0">
                  <a:pos x="171" y="41"/>
                </a:cxn>
                <a:cxn ang="0">
                  <a:pos x="151" y="0"/>
                </a:cxn>
                <a:cxn ang="0">
                  <a:pos x="135" y="4"/>
                </a:cxn>
              </a:cxnLst>
              <a:rect l="0" t="0" r="r" b="b"/>
              <a:pathLst>
                <a:path w="171" h="104">
                  <a:moveTo>
                    <a:pt x="135" y="4"/>
                  </a:moveTo>
                  <a:lnTo>
                    <a:pt x="135" y="4"/>
                  </a:lnTo>
                  <a:lnTo>
                    <a:pt x="127" y="6"/>
                  </a:lnTo>
                  <a:lnTo>
                    <a:pt x="117" y="6"/>
                  </a:lnTo>
                  <a:lnTo>
                    <a:pt x="108" y="6"/>
                  </a:lnTo>
                  <a:lnTo>
                    <a:pt x="104" y="7"/>
                  </a:lnTo>
                  <a:lnTo>
                    <a:pt x="104" y="7"/>
                  </a:lnTo>
                  <a:lnTo>
                    <a:pt x="91" y="15"/>
                  </a:lnTo>
                  <a:lnTo>
                    <a:pt x="84" y="23"/>
                  </a:lnTo>
                  <a:lnTo>
                    <a:pt x="78" y="28"/>
                  </a:lnTo>
                  <a:lnTo>
                    <a:pt x="78" y="28"/>
                  </a:lnTo>
                  <a:lnTo>
                    <a:pt x="77" y="33"/>
                  </a:lnTo>
                  <a:lnTo>
                    <a:pt x="74" y="34"/>
                  </a:lnTo>
                  <a:lnTo>
                    <a:pt x="71" y="34"/>
                  </a:lnTo>
                  <a:lnTo>
                    <a:pt x="68" y="33"/>
                  </a:lnTo>
                  <a:lnTo>
                    <a:pt x="68" y="33"/>
                  </a:lnTo>
                  <a:lnTo>
                    <a:pt x="63" y="31"/>
                  </a:lnTo>
                  <a:lnTo>
                    <a:pt x="56" y="30"/>
                  </a:lnTo>
                  <a:lnTo>
                    <a:pt x="49" y="30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37" y="27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21" y="27"/>
                  </a:lnTo>
                  <a:lnTo>
                    <a:pt x="19" y="25"/>
                  </a:lnTo>
                  <a:lnTo>
                    <a:pt x="16" y="25"/>
                  </a:lnTo>
                  <a:lnTo>
                    <a:pt x="14" y="25"/>
                  </a:lnTo>
                  <a:lnTo>
                    <a:pt x="14" y="25"/>
                  </a:lnTo>
                  <a:lnTo>
                    <a:pt x="10" y="27"/>
                  </a:lnTo>
                  <a:lnTo>
                    <a:pt x="7" y="31"/>
                  </a:lnTo>
                  <a:lnTo>
                    <a:pt x="7" y="31"/>
                  </a:lnTo>
                  <a:lnTo>
                    <a:pt x="7" y="33"/>
                  </a:lnTo>
                  <a:lnTo>
                    <a:pt x="7" y="35"/>
                  </a:lnTo>
                  <a:lnTo>
                    <a:pt x="7" y="40"/>
                  </a:lnTo>
                  <a:lnTo>
                    <a:pt x="7" y="40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2" y="65"/>
                  </a:lnTo>
                  <a:lnTo>
                    <a:pt x="3" y="72"/>
                  </a:lnTo>
                  <a:lnTo>
                    <a:pt x="6" y="80"/>
                  </a:lnTo>
                  <a:lnTo>
                    <a:pt x="6" y="80"/>
                  </a:lnTo>
                  <a:lnTo>
                    <a:pt x="9" y="85"/>
                  </a:lnTo>
                  <a:lnTo>
                    <a:pt x="10" y="92"/>
                  </a:lnTo>
                  <a:lnTo>
                    <a:pt x="10" y="99"/>
                  </a:lnTo>
                  <a:lnTo>
                    <a:pt x="12" y="102"/>
                  </a:lnTo>
                  <a:lnTo>
                    <a:pt x="12" y="102"/>
                  </a:lnTo>
                  <a:lnTo>
                    <a:pt x="16" y="104"/>
                  </a:lnTo>
                  <a:lnTo>
                    <a:pt x="24" y="104"/>
                  </a:lnTo>
                  <a:lnTo>
                    <a:pt x="33" y="102"/>
                  </a:lnTo>
                  <a:lnTo>
                    <a:pt x="41" y="99"/>
                  </a:lnTo>
                  <a:lnTo>
                    <a:pt x="41" y="99"/>
                  </a:lnTo>
                  <a:lnTo>
                    <a:pt x="47" y="97"/>
                  </a:lnTo>
                  <a:lnTo>
                    <a:pt x="51" y="94"/>
                  </a:lnTo>
                  <a:lnTo>
                    <a:pt x="61" y="92"/>
                  </a:lnTo>
                  <a:lnTo>
                    <a:pt x="61" y="92"/>
                  </a:lnTo>
                  <a:lnTo>
                    <a:pt x="67" y="92"/>
                  </a:lnTo>
                  <a:lnTo>
                    <a:pt x="71" y="89"/>
                  </a:lnTo>
                  <a:lnTo>
                    <a:pt x="78" y="84"/>
                  </a:lnTo>
                  <a:lnTo>
                    <a:pt x="78" y="84"/>
                  </a:lnTo>
                  <a:lnTo>
                    <a:pt x="81" y="82"/>
                  </a:lnTo>
                  <a:lnTo>
                    <a:pt x="86" y="82"/>
                  </a:lnTo>
                  <a:lnTo>
                    <a:pt x="95" y="82"/>
                  </a:lnTo>
                  <a:lnTo>
                    <a:pt x="95" y="82"/>
                  </a:lnTo>
                  <a:lnTo>
                    <a:pt x="98" y="81"/>
                  </a:lnTo>
                  <a:lnTo>
                    <a:pt x="101" y="80"/>
                  </a:lnTo>
                  <a:lnTo>
                    <a:pt x="107" y="74"/>
                  </a:lnTo>
                  <a:lnTo>
                    <a:pt x="107" y="74"/>
                  </a:lnTo>
                  <a:lnTo>
                    <a:pt x="113" y="70"/>
                  </a:lnTo>
                  <a:lnTo>
                    <a:pt x="120" y="68"/>
                  </a:lnTo>
                  <a:lnTo>
                    <a:pt x="141" y="62"/>
                  </a:lnTo>
                  <a:lnTo>
                    <a:pt x="141" y="62"/>
                  </a:lnTo>
                  <a:lnTo>
                    <a:pt x="150" y="58"/>
                  </a:lnTo>
                  <a:lnTo>
                    <a:pt x="154" y="54"/>
                  </a:lnTo>
                  <a:lnTo>
                    <a:pt x="155" y="50"/>
                  </a:lnTo>
                  <a:lnTo>
                    <a:pt x="157" y="45"/>
                  </a:lnTo>
                  <a:lnTo>
                    <a:pt x="157" y="45"/>
                  </a:lnTo>
                  <a:lnTo>
                    <a:pt x="159" y="44"/>
                  </a:lnTo>
                  <a:lnTo>
                    <a:pt x="162" y="43"/>
                  </a:lnTo>
                  <a:lnTo>
                    <a:pt x="171" y="41"/>
                  </a:lnTo>
                  <a:lnTo>
                    <a:pt x="171" y="41"/>
                  </a:lnTo>
                  <a:lnTo>
                    <a:pt x="151" y="0"/>
                  </a:lnTo>
                  <a:lnTo>
                    <a:pt x="151" y="0"/>
                  </a:lnTo>
                  <a:lnTo>
                    <a:pt x="135" y="4"/>
                  </a:lnTo>
                  <a:lnTo>
                    <a:pt x="135" y="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61" name="Freeform 335">
              <a:extLst>
                <a:ext uri="{FF2B5EF4-FFF2-40B4-BE49-F238E27FC236}">
                  <a16:creationId xmlns="" xmlns:a16="http://schemas.microsoft.com/office/drawing/2014/main" id="{2EA2D56A-FE90-5647-8917-BC210D7BDEA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23250" y="4237038"/>
              <a:ext cx="198438" cy="138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15"/>
                </a:cxn>
                <a:cxn ang="0">
                  <a:pos x="17" y="23"/>
                </a:cxn>
                <a:cxn ang="0">
                  <a:pos x="20" y="23"/>
                </a:cxn>
                <a:cxn ang="0">
                  <a:pos x="21" y="20"/>
                </a:cxn>
                <a:cxn ang="0">
                  <a:pos x="17" y="12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29" y="20"/>
                </a:cxn>
                <a:cxn ang="0">
                  <a:pos x="31" y="23"/>
                </a:cxn>
                <a:cxn ang="0">
                  <a:pos x="39" y="30"/>
                </a:cxn>
                <a:cxn ang="0">
                  <a:pos x="42" y="32"/>
                </a:cxn>
                <a:cxn ang="0">
                  <a:pos x="42" y="30"/>
                </a:cxn>
                <a:cxn ang="0">
                  <a:pos x="37" y="23"/>
                </a:cxn>
                <a:cxn ang="0">
                  <a:pos x="29" y="20"/>
                </a:cxn>
                <a:cxn ang="0">
                  <a:pos x="29" y="20"/>
                </a:cxn>
                <a:cxn ang="0">
                  <a:pos x="82" y="49"/>
                </a:cxn>
                <a:cxn ang="0">
                  <a:pos x="81" y="44"/>
                </a:cxn>
                <a:cxn ang="0">
                  <a:pos x="65" y="36"/>
                </a:cxn>
                <a:cxn ang="0">
                  <a:pos x="61" y="36"/>
                </a:cxn>
                <a:cxn ang="0">
                  <a:pos x="61" y="39"/>
                </a:cxn>
                <a:cxn ang="0">
                  <a:pos x="69" y="44"/>
                </a:cxn>
                <a:cxn ang="0">
                  <a:pos x="81" y="49"/>
                </a:cxn>
                <a:cxn ang="0">
                  <a:pos x="82" y="49"/>
                </a:cxn>
                <a:cxn ang="0">
                  <a:pos x="79" y="64"/>
                </a:cxn>
                <a:cxn ang="0">
                  <a:pos x="86" y="71"/>
                </a:cxn>
                <a:cxn ang="0">
                  <a:pos x="96" y="73"/>
                </a:cxn>
                <a:cxn ang="0">
                  <a:pos x="96" y="71"/>
                </a:cxn>
                <a:cxn ang="0">
                  <a:pos x="89" y="64"/>
                </a:cxn>
                <a:cxn ang="0">
                  <a:pos x="81" y="61"/>
                </a:cxn>
                <a:cxn ang="0">
                  <a:pos x="79" y="64"/>
                </a:cxn>
                <a:cxn ang="0">
                  <a:pos x="109" y="80"/>
                </a:cxn>
                <a:cxn ang="0">
                  <a:pos x="115" y="84"/>
                </a:cxn>
                <a:cxn ang="0">
                  <a:pos x="122" y="87"/>
                </a:cxn>
                <a:cxn ang="0">
                  <a:pos x="123" y="87"/>
                </a:cxn>
                <a:cxn ang="0">
                  <a:pos x="123" y="84"/>
                </a:cxn>
                <a:cxn ang="0">
                  <a:pos x="112" y="79"/>
                </a:cxn>
                <a:cxn ang="0">
                  <a:pos x="109" y="80"/>
                </a:cxn>
                <a:cxn ang="0">
                  <a:pos x="96" y="47"/>
                </a:cxn>
                <a:cxn ang="0">
                  <a:pos x="96" y="51"/>
                </a:cxn>
                <a:cxn ang="0">
                  <a:pos x="101" y="61"/>
                </a:cxn>
                <a:cxn ang="0">
                  <a:pos x="109" y="70"/>
                </a:cxn>
                <a:cxn ang="0">
                  <a:pos x="109" y="66"/>
                </a:cxn>
                <a:cxn ang="0">
                  <a:pos x="101" y="49"/>
                </a:cxn>
                <a:cxn ang="0">
                  <a:pos x="96" y="47"/>
                </a:cxn>
              </a:cxnLst>
              <a:rect l="0" t="0" r="r" b="b"/>
              <a:pathLst>
                <a:path w="125" h="87">
                  <a:moveTo>
                    <a:pt x="0" y="0"/>
                  </a:moveTo>
                  <a:lnTo>
                    <a:pt x="0" y="0"/>
                  </a:lnTo>
                  <a:lnTo>
                    <a:pt x="1" y="6"/>
                  </a:lnTo>
                  <a:lnTo>
                    <a:pt x="7" y="15"/>
                  </a:lnTo>
                  <a:lnTo>
                    <a:pt x="14" y="22"/>
                  </a:lnTo>
                  <a:lnTo>
                    <a:pt x="17" y="23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21" y="22"/>
                  </a:lnTo>
                  <a:lnTo>
                    <a:pt x="21" y="20"/>
                  </a:lnTo>
                  <a:lnTo>
                    <a:pt x="21" y="16"/>
                  </a:lnTo>
                  <a:lnTo>
                    <a:pt x="17" y="12"/>
                  </a:lnTo>
                  <a:lnTo>
                    <a:pt x="14" y="7"/>
                  </a:lnTo>
                  <a:lnTo>
                    <a:pt x="4" y="2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29" y="20"/>
                  </a:moveTo>
                  <a:lnTo>
                    <a:pt x="29" y="20"/>
                  </a:lnTo>
                  <a:lnTo>
                    <a:pt x="31" y="23"/>
                  </a:lnTo>
                  <a:lnTo>
                    <a:pt x="35" y="27"/>
                  </a:lnTo>
                  <a:lnTo>
                    <a:pt x="39" y="30"/>
                  </a:lnTo>
                  <a:lnTo>
                    <a:pt x="41" y="32"/>
                  </a:lnTo>
                  <a:lnTo>
                    <a:pt x="42" y="32"/>
                  </a:lnTo>
                  <a:lnTo>
                    <a:pt x="42" y="32"/>
                  </a:lnTo>
                  <a:lnTo>
                    <a:pt x="42" y="30"/>
                  </a:lnTo>
                  <a:lnTo>
                    <a:pt x="42" y="29"/>
                  </a:lnTo>
                  <a:lnTo>
                    <a:pt x="37" y="23"/>
                  </a:lnTo>
                  <a:lnTo>
                    <a:pt x="32" y="20"/>
                  </a:lnTo>
                  <a:lnTo>
                    <a:pt x="29" y="20"/>
                  </a:lnTo>
                  <a:lnTo>
                    <a:pt x="29" y="20"/>
                  </a:lnTo>
                  <a:lnTo>
                    <a:pt x="29" y="20"/>
                  </a:lnTo>
                  <a:close/>
                  <a:moveTo>
                    <a:pt x="82" y="49"/>
                  </a:moveTo>
                  <a:lnTo>
                    <a:pt x="82" y="49"/>
                  </a:lnTo>
                  <a:lnTo>
                    <a:pt x="82" y="47"/>
                  </a:lnTo>
                  <a:lnTo>
                    <a:pt x="81" y="44"/>
                  </a:lnTo>
                  <a:lnTo>
                    <a:pt x="74" y="40"/>
                  </a:lnTo>
                  <a:lnTo>
                    <a:pt x="65" y="36"/>
                  </a:lnTo>
                  <a:lnTo>
                    <a:pt x="61" y="36"/>
                  </a:lnTo>
                  <a:lnTo>
                    <a:pt x="61" y="36"/>
                  </a:lnTo>
                  <a:lnTo>
                    <a:pt x="61" y="36"/>
                  </a:lnTo>
                  <a:lnTo>
                    <a:pt x="61" y="39"/>
                  </a:lnTo>
                  <a:lnTo>
                    <a:pt x="64" y="40"/>
                  </a:lnTo>
                  <a:lnTo>
                    <a:pt x="69" y="44"/>
                  </a:lnTo>
                  <a:lnTo>
                    <a:pt x="78" y="49"/>
                  </a:lnTo>
                  <a:lnTo>
                    <a:pt x="81" y="49"/>
                  </a:lnTo>
                  <a:lnTo>
                    <a:pt x="82" y="49"/>
                  </a:lnTo>
                  <a:lnTo>
                    <a:pt x="82" y="49"/>
                  </a:lnTo>
                  <a:close/>
                  <a:moveTo>
                    <a:pt x="79" y="64"/>
                  </a:moveTo>
                  <a:lnTo>
                    <a:pt x="79" y="64"/>
                  </a:lnTo>
                  <a:lnTo>
                    <a:pt x="82" y="69"/>
                  </a:lnTo>
                  <a:lnTo>
                    <a:pt x="86" y="71"/>
                  </a:lnTo>
                  <a:lnTo>
                    <a:pt x="92" y="73"/>
                  </a:lnTo>
                  <a:lnTo>
                    <a:pt x="96" y="73"/>
                  </a:lnTo>
                  <a:lnTo>
                    <a:pt x="96" y="73"/>
                  </a:lnTo>
                  <a:lnTo>
                    <a:pt x="96" y="71"/>
                  </a:lnTo>
                  <a:lnTo>
                    <a:pt x="95" y="69"/>
                  </a:lnTo>
                  <a:lnTo>
                    <a:pt x="89" y="64"/>
                  </a:lnTo>
                  <a:lnTo>
                    <a:pt x="82" y="61"/>
                  </a:lnTo>
                  <a:lnTo>
                    <a:pt x="81" y="61"/>
                  </a:lnTo>
                  <a:lnTo>
                    <a:pt x="79" y="64"/>
                  </a:lnTo>
                  <a:lnTo>
                    <a:pt x="79" y="64"/>
                  </a:lnTo>
                  <a:close/>
                  <a:moveTo>
                    <a:pt x="109" y="80"/>
                  </a:moveTo>
                  <a:lnTo>
                    <a:pt x="109" y="80"/>
                  </a:lnTo>
                  <a:lnTo>
                    <a:pt x="111" y="81"/>
                  </a:lnTo>
                  <a:lnTo>
                    <a:pt x="115" y="84"/>
                  </a:lnTo>
                  <a:lnTo>
                    <a:pt x="119" y="87"/>
                  </a:lnTo>
                  <a:lnTo>
                    <a:pt x="122" y="87"/>
                  </a:lnTo>
                  <a:lnTo>
                    <a:pt x="123" y="87"/>
                  </a:lnTo>
                  <a:lnTo>
                    <a:pt x="123" y="87"/>
                  </a:lnTo>
                  <a:lnTo>
                    <a:pt x="125" y="86"/>
                  </a:lnTo>
                  <a:lnTo>
                    <a:pt x="123" y="84"/>
                  </a:lnTo>
                  <a:lnTo>
                    <a:pt x="118" y="81"/>
                  </a:lnTo>
                  <a:lnTo>
                    <a:pt x="112" y="79"/>
                  </a:lnTo>
                  <a:lnTo>
                    <a:pt x="109" y="79"/>
                  </a:lnTo>
                  <a:lnTo>
                    <a:pt x="109" y="80"/>
                  </a:lnTo>
                  <a:lnTo>
                    <a:pt x="109" y="80"/>
                  </a:lnTo>
                  <a:close/>
                  <a:moveTo>
                    <a:pt x="96" y="47"/>
                  </a:moveTo>
                  <a:lnTo>
                    <a:pt x="96" y="47"/>
                  </a:lnTo>
                  <a:lnTo>
                    <a:pt x="96" y="51"/>
                  </a:lnTo>
                  <a:lnTo>
                    <a:pt x="96" y="54"/>
                  </a:lnTo>
                  <a:lnTo>
                    <a:pt x="101" y="61"/>
                  </a:lnTo>
                  <a:lnTo>
                    <a:pt x="106" y="67"/>
                  </a:lnTo>
                  <a:lnTo>
                    <a:pt x="109" y="70"/>
                  </a:lnTo>
                  <a:lnTo>
                    <a:pt x="109" y="70"/>
                  </a:lnTo>
                  <a:lnTo>
                    <a:pt x="109" y="66"/>
                  </a:lnTo>
                  <a:lnTo>
                    <a:pt x="105" y="57"/>
                  </a:lnTo>
                  <a:lnTo>
                    <a:pt x="101" y="49"/>
                  </a:lnTo>
                  <a:lnTo>
                    <a:pt x="98" y="47"/>
                  </a:lnTo>
                  <a:lnTo>
                    <a:pt x="96" y="47"/>
                  </a:lnTo>
                  <a:lnTo>
                    <a:pt x="96" y="47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62" name="Freeform 336">
              <a:extLst>
                <a:ext uri="{FF2B5EF4-FFF2-40B4-BE49-F238E27FC236}">
                  <a16:creationId xmlns="" xmlns:a16="http://schemas.microsoft.com/office/drawing/2014/main" id="{A7FA20A3-7CE1-964D-A9F7-8CE0E8558E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23250" y="4237038"/>
              <a:ext cx="198438" cy="138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15"/>
                </a:cxn>
                <a:cxn ang="0">
                  <a:pos x="17" y="23"/>
                </a:cxn>
                <a:cxn ang="0">
                  <a:pos x="20" y="23"/>
                </a:cxn>
                <a:cxn ang="0">
                  <a:pos x="21" y="20"/>
                </a:cxn>
                <a:cxn ang="0">
                  <a:pos x="17" y="12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29" y="20"/>
                </a:cxn>
                <a:cxn ang="0">
                  <a:pos x="31" y="23"/>
                </a:cxn>
                <a:cxn ang="0">
                  <a:pos x="39" y="30"/>
                </a:cxn>
                <a:cxn ang="0">
                  <a:pos x="42" y="32"/>
                </a:cxn>
                <a:cxn ang="0">
                  <a:pos x="42" y="30"/>
                </a:cxn>
                <a:cxn ang="0">
                  <a:pos x="37" y="23"/>
                </a:cxn>
                <a:cxn ang="0">
                  <a:pos x="29" y="20"/>
                </a:cxn>
                <a:cxn ang="0">
                  <a:pos x="29" y="20"/>
                </a:cxn>
                <a:cxn ang="0">
                  <a:pos x="82" y="49"/>
                </a:cxn>
                <a:cxn ang="0">
                  <a:pos x="81" y="44"/>
                </a:cxn>
                <a:cxn ang="0">
                  <a:pos x="65" y="36"/>
                </a:cxn>
                <a:cxn ang="0">
                  <a:pos x="61" y="36"/>
                </a:cxn>
                <a:cxn ang="0">
                  <a:pos x="61" y="39"/>
                </a:cxn>
                <a:cxn ang="0">
                  <a:pos x="69" y="44"/>
                </a:cxn>
                <a:cxn ang="0">
                  <a:pos x="81" y="49"/>
                </a:cxn>
                <a:cxn ang="0">
                  <a:pos x="82" y="49"/>
                </a:cxn>
                <a:cxn ang="0">
                  <a:pos x="79" y="64"/>
                </a:cxn>
                <a:cxn ang="0">
                  <a:pos x="86" y="71"/>
                </a:cxn>
                <a:cxn ang="0">
                  <a:pos x="96" y="73"/>
                </a:cxn>
                <a:cxn ang="0">
                  <a:pos x="96" y="71"/>
                </a:cxn>
                <a:cxn ang="0">
                  <a:pos x="89" y="64"/>
                </a:cxn>
                <a:cxn ang="0">
                  <a:pos x="81" y="61"/>
                </a:cxn>
                <a:cxn ang="0">
                  <a:pos x="79" y="64"/>
                </a:cxn>
                <a:cxn ang="0">
                  <a:pos x="109" y="80"/>
                </a:cxn>
                <a:cxn ang="0">
                  <a:pos x="115" y="84"/>
                </a:cxn>
                <a:cxn ang="0">
                  <a:pos x="122" y="87"/>
                </a:cxn>
                <a:cxn ang="0">
                  <a:pos x="123" y="87"/>
                </a:cxn>
                <a:cxn ang="0">
                  <a:pos x="123" y="84"/>
                </a:cxn>
                <a:cxn ang="0">
                  <a:pos x="112" y="79"/>
                </a:cxn>
                <a:cxn ang="0">
                  <a:pos x="109" y="80"/>
                </a:cxn>
                <a:cxn ang="0">
                  <a:pos x="96" y="47"/>
                </a:cxn>
                <a:cxn ang="0">
                  <a:pos x="96" y="51"/>
                </a:cxn>
                <a:cxn ang="0">
                  <a:pos x="101" y="61"/>
                </a:cxn>
                <a:cxn ang="0">
                  <a:pos x="109" y="70"/>
                </a:cxn>
                <a:cxn ang="0">
                  <a:pos x="109" y="66"/>
                </a:cxn>
                <a:cxn ang="0">
                  <a:pos x="101" y="49"/>
                </a:cxn>
                <a:cxn ang="0">
                  <a:pos x="96" y="47"/>
                </a:cxn>
              </a:cxnLst>
              <a:rect l="0" t="0" r="r" b="b"/>
              <a:pathLst>
                <a:path w="125" h="87">
                  <a:moveTo>
                    <a:pt x="0" y="0"/>
                  </a:moveTo>
                  <a:lnTo>
                    <a:pt x="0" y="0"/>
                  </a:lnTo>
                  <a:lnTo>
                    <a:pt x="1" y="6"/>
                  </a:lnTo>
                  <a:lnTo>
                    <a:pt x="7" y="15"/>
                  </a:lnTo>
                  <a:lnTo>
                    <a:pt x="14" y="22"/>
                  </a:lnTo>
                  <a:lnTo>
                    <a:pt x="17" y="23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21" y="22"/>
                  </a:lnTo>
                  <a:lnTo>
                    <a:pt x="21" y="20"/>
                  </a:lnTo>
                  <a:lnTo>
                    <a:pt x="21" y="16"/>
                  </a:lnTo>
                  <a:lnTo>
                    <a:pt x="17" y="12"/>
                  </a:lnTo>
                  <a:lnTo>
                    <a:pt x="14" y="7"/>
                  </a:lnTo>
                  <a:lnTo>
                    <a:pt x="4" y="2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29" y="20"/>
                  </a:moveTo>
                  <a:lnTo>
                    <a:pt x="29" y="20"/>
                  </a:lnTo>
                  <a:lnTo>
                    <a:pt x="31" y="23"/>
                  </a:lnTo>
                  <a:lnTo>
                    <a:pt x="35" y="27"/>
                  </a:lnTo>
                  <a:lnTo>
                    <a:pt x="39" y="30"/>
                  </a:lnTo>
                  <a:lnTo>
                    <a:pt x="41" y="32"/>
                  </a:lnTo>
                  <a:lnTo>
                    <a:pt x="42" y="32"/>
                  </a:lnTo>
                  <a:lnTo>
                    <a:pt x="42" y="32"/>
                  </a:lnTo>
                  <a:lnTo>
                    <a:pt x="42" y="30"/>
                  </a:lnTo>
                  <a:lnTo>
                    <a:pt x="42" y="29"/>
                  </a:lnTo>
                  <a:lnTo>
                    <a:pt x="37" y="23"/>
                  </a:lnTo>
                  <a:lnTo>
                    <a:pt x="32" y="20"/>
                  </a:lnTo>
                  <a:lnTo>
                    <a:pt x="29" y="20"/>
                  </a:lnTo>
                  <a:lnTo>
                    <a:pt x="29" y="20"/>
                  </a:lnTo>
                  <a:lnTo>
                    <a:pt x="29" y="20"/>
                  </a:lnTo>
                  <a:close/>
                  <a:moveTo>
                    <a:pt x="82" y="49"/>
                  </a:moveTo>
                  <a:lnTo>
                    <a:pt x="82" y="49"/>
                  </a:lnTo>
                  <a:lnTo>
                    <a:pt x="82" y="47"/>
                  </a:lnTo>
                  <a:lnTo>
                    <a:pt x="81" y="44"/>
                  </a:lnTo>
                  <a:lnTo>
                    <a:pt x="74" y="40"/>
                  </a:lnTo>
                  <a:lnTo>
                    <a:pt x="65" y="36"/>
                  </a:lnTo>
                  <a:lnTo>
                    <a:pt x="61" y="36"/>
                  </a:lnTo>
                  <a:lnTo>
                    <a:pt x="61" y="36"/>
                  </a:lnTo>
                  <a:lnTo>
                    <a:pt x="61" y="36"/>
                  </a:lnTo>
                  <a:lnTo>
                    <a:pt x="61" y="39"/>
                  </a:lnTo>
                  <a:lnTo>
                    <a:pt x="64" y="40"/>
                  </a:lnTo>
                  <a:lnTo>
                    <a:pt x="69" y="44"/>
                  </a:lnTo>
                  <a:lnTo>
                    <a:pt x="78" y="49"/>
                  </a:lnTo>
                  <a:lnTo>
                    <a:pt x="81" y="49"/>
                  </a:lnTo>
                  <a:lnTo>
                    <a:pt x="82" y="49"/>
                  </a:lnTo>
                  <a:lnTo>
                    <a:pt x="82" y="49"/>
                  </a:lnTo>
                  <a:close/>
                  <a:moveTo>
                    <a:pt x="79" y="64"/>
                  </a:moveTo>
                  <a:lnTo>
                    <a:pt x="79" y="64"/>
                  </a:lnTo>
                  <a:lnTo>
                    <a:pt x="82" y="69"/>
                  </a:lnTo>
                  <a:lnTo>
                    <a:pt x="86" y="71"/>
                  </a:lnTo>
                  <a:lnTo>
                    <a:pt x="92" y="73"/>
                  </a:lnTo>
                  <a:lnTo>
                    <a:pt x="96" y="73"/>
                  </a:lnTo>
                  <a:lnTo>
                    <a:pt x="96" y="73"/>
                  </a:lnTo>
                  <a:lnTo>
                    <a:pt x="96" y="71"/>
                  </a:lnTo>
                  <a:lnTo>
                    <a:pt x="95" y="69"/>
                  </a:lnTo>
                  <a:lnTo>
                    <a:pt x="89" y="64"/>
                  </a:lnTo>
                  <a:lnTo>
                    <a:pt x="82" y="61"/>
                  </a:lnTo>
                  <a:lnTo>
                    <a:pt x="81" y="61"/>
                  </a:lnTo>
                  <a:lnTo>
                    <a:pt x="79" y="64"/>
                  </a:lnTo>
                  <a:lnTo>
                    <a:pt x="79" y="64"/>
                  </a:lnTo>
                  <a:close/>
                  <a:moveTo>
                    <a:pt x="109" y="80"/>
                  </a:moveTo>
                  <a:lnTo>
                    <a:pt x="109" y="80"/>
                  </a:lnTo>
                  <a:lnTo>
                    <a:pt x="111" y="81"/>
                  </a:lnTo>
                  <a:lnTo>
                    <a:pt x="115" y="84"/>
                  </a:lnTo>
                  <a:lnTo>
                    <a:pt x="119" y="87"/>
                  </a:lnTo>
                  <a:lnTo>
                    <a:pt x="122" y="87"/>
                  </a:lnTo>
                  <a:lnTo>
                    <a:pt x="123" y="87"/>
                  </a:lnTo>
                  <a:lnTo>
                    <a:pt x="123" y="87"/>
                  </a:lnTo>
                  <a:lnTo>
                    <a:pt x="125" y="86"/>
                  </a:lnTo>
                  <a:lnTo>
                    <a:pt x="123" y="84"/>
                  </a:lnTo>
                  <a:lnTo>
                    <a:pt x="118" y="81"/>
                  </a:lnTo>
                  <a:lnTo>
                    <a:pt x="112" y="79"/>
                  </a:lnTo>
                  <a:lnTo>
                    <a:pt x="109" y="79"/>
                  </a:lnTo>
                  <a:lnTo>
                    <a:pt x="109" y="80"/>
                  </a:lnTo>
                  <a:lnTo>
                    <a:pt x="109" y="80"/>
                  </a:lnTo>
                  <a:close/>
                  <a:moveTo>
                    <a:pt x="96" y="47"/>
                  </a:moveTo>
                  <a:lnTo>
                    <a:pt x="96" y="47"/>
                  </a:lnTo>
                  <a:lnTo>
                    <a:pt x="96" y="51"/>
                  </a:lnTo>
                  <a:lnTo>
                    <a:pt x="96" y="54"/>
                  </a:lnTo>
                  <a:lnTo>
                    <a:pt x="101" y="61"/>
                  </a:lnTo>
                  <a:lnTo>
                    <a:pt x="106" y="67"/>
                  </a:lnTo>
                  <a:lnTo>
                    <a:pt x="109" y="70"/>
                  </a:lnTo>
                  <a:lnTo>
                    <a:pt x="109" y="70"/>
                  </a:lnTo>
                  <a:lnTo>
                    <a:pt x="109" y="66"/>
                  </a:lnTo>
                  <a:lnTo>
                    <a:pt x="105" y="57"/>
                  </a:lnTo>
                  <a:lnTo>
                    <a:pt x="101" y="49"/>
                  </a:lnTo>
                  <a:lnTo>
                    <a:pt x="98" y="47"/>
                  </a:lnTo>
                  <a:lnTo>
                    <a:pt x="96" y="47"/>
                  </a:lnTo>
                  <a:lnTo>
                    <a:pt x="96" y="47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63" name="Freeform 337">
              <a:extLst>
                <a:ext uri="{FF2B5EF4-FFF2-40B4-BE49-F238E27FC236}">
                  <a16:creationId xmlns="" xmlns:a16="http://schemas.microsoft.com/office/drawing/2014/main" id="{D8611057-86B8-7544-8913-EC412951D7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50100" y="4370388"/>
              <a:ext cx="1038225" cy="923925"/>
            </a:xfrm>
            <a:custGeom>
              <a:avLst/>
              <a:gdLst/>
              <a:ahLst/>
              <a:cxnLst>
                <a:cxn ang="0">
                  <a:pos x="649" y="253"/>
                </a:cxn>
                <a:cxn ang="0">
                  <a:pos x="633" y="234"/>
                </a:cxn>
                <a:cxn ang="0">
                  <a:pos x="614" y="218"/>
                </a:cxn>
                <a:cxn ang="0">
                  <a:pos x="600" y="195"/>
                </a:cxn>
                <a:cxn ang="0">
                  <a:pos x="586" y="177"/>
                </a:cxn>
                <a:cxn ang="0">
                  <a:pos x="540" y="141"/>
                </a:cxn>
                <a:cxn ang="0">
                  <a:pos x="532" y="105"/>
                </a:cxn>
                <a:cxn ang="0">
                  <a:pos x="519" y="70"/>
                </a:cxn>
                <a:cxn ang="0">
                  <a:pos x="492" y="51"/>
                </a:cxn>
                <a:cxn ang="0">
                  <a:pos x="478" y="0"/>
                </a:cxn>
                <a:cxn ang="0">
                  <a:pos x="462" y="33"/>
                </a:cxn>
                <a:cxn ang="0">
                  <a:pos x="458" y="90"/>
                </a:cxn>
                <a:cxn ang="0">
                  <a:pos x="422" y="105"/>
                </a:cxn>
                <a:cxn ang="0">
                  <a:pos x="387" y="84"/>
                </a:cxn>
                <a:cxn ang="0">
                  <a:pos x="367" y="61"/>
                </a:cxn>
                <a:cxn ang="0">
                  <a:pos x="381" y="34"/>
                </a:cxn>
                <a:cxn ang="0">
                  <a:pos x="374" y="29"/>
                </a:cxn>
                <a:cxn ang="0">
                  <a:pos x="350" y="22"/>
                </a:cxn>
                <a:cxn ang="0">
                  <a:pos x="316" y="16"/>
                </a:cxn>
                <a:cxn ang="0">
                  <a:pos x="286" y="29"/>
                </a:cxn>
                <a:cxn ang="0">
                  <a:pos x="269" y="54"/>
                </a:cxn>
                <a:cxn ang="0">
                  <a:pos x="257" y="67"/>
                </a:cxn>
                <a:cxn ang="0">
                  <a:pos x="242" y="63"/>
                </a:cxn>
                <a:cxn ang="0">
                  <a:pos x="213" y="56"/>
                </a:cxn>
                <a:cxn ang="0">
                  <a:pos x="196" y="63"/>
                </a:cxn>
                <a:cxn ang="0">
                  <a:pos x="183" y="77"/>
                </a:cxn>
                <a:cxn ang="0">
                  <a:pos x="172" y="98"/>
                </a:cxn>
                <a:cxn ang="0">
                  <a:pos x="162" y="98"/>
                </a:cxn>
                <a:cxn ang="0">
                  <a:pos x="149" y="124"/>
                </a:cxn>
                <a:cxn ang="0">
                  <a:pos x="89" y="157"/>
                </a:cxn>
                <a:cxn ang="0">
                  <a:pos x="53" y="167"/>
                </a:cxn>
                <a:cxn ang="0">
                  <a:pos x="20" y="194"/>
                </a:cxn>
                <a:cxn ang="0">
                  <a:pos x="10" y="195"/>
                </a:cxn>
                <a:cxn ang="0">
                  <a:pos x="7" y="239"/>
                </a:cxn>
                <a:cxn ang="0">
                  <a:pos x="7" y="253"/>
                </a:cxn>
                <a:cxn ang="0">
                  <a:pos x="0" y="256"/>
                </a:cxn>
                <a:cxn ang="0">
                  <a:pos x="30" y="322"/>
                </a:cxn>
                <a:cxn ang="0">
                  <a:pos x="41" y="386"/>
                </a:cxn>
                <a:cxn ang="0">
                  <a:pos x="41" y="407"/>
                </a:cxn>
                <a:cxn ang="0">
                  <a:pos x="95" y="407"/>
                </a:cxn>
                <a:cxn ang="0">
                  <a:pos x="173" y="390"/>
                </a:cxn>
                <a:cxn ang="0">
                  <a:pos x="222" y="367"/>
                </a:cxn>
                <a:cxn ang="0">
                  <a:pos x="297" y="353"/>
                </a:cxn>
                <a:cxn ang="0">
                  <a:pos x="334" y="367"/>
                </a:cxn>
                <a:cxn ang="0">
                  <a:pos x="348" y="387"/>
                </a:cxn>
                <a:cxn ang="0">
                  <a:pos x="371" y="406"/>
                </a:cxn>
                <a:cxn ang="0">
                  <a:pos x="401" y="380"/>
                </a:cxn>
                <a:cxn ang="0">
                  <a:pos x="385" y="414"/>
                </a:cxn>
                <a:cxn ang="0">
                  <a:pos x="402" y="404"/>
                </a:cxn>
                <a:cxn ang="0">
                  <a:pos x="415" y="427"/>
                </a:cxn>
                <a:cxn ang="0">
                  <a:pos x="439" y="468"/>
                </a:cxn>
                <a:cxn ang="0">
                  <a:pos x="491" y="488"/>
                </a:cxn>
                <a:cxn ang="0">
                  <a:pos x="516" y="478"/>
                </a:cxn>
                <a:cxn ang="0">
                  <a:pos x="523" y="480"/>
                </a:cxn>
                <a:cxn ang="0">
                  <a:pos x="542" y="487"/>
                </a:cxn>
                <a:cxn ang="0">
                  <a:pos x="597" y="455"/>
                </a:cxn>
                <a:cxn ang="0">
                  <a:pos x="629" y="376"/>
                </a:cxn>
                <a:cxn ang="0">
                  <a:pos x="651" y="326"/>
                </a:cxn>
                <a:cxn ang="0">
                  <a:pos x="654" y="292"/>
                </a:cxn>
                <a:cxn ang="0">
                  <a:pos x="519" y="549"/>
                </a:cxn>
                <a:cxn ang="0">
                  <a:pos x="546" y="576"/>
                </a:cxn>
                <a:cxn ang="0">
                  <a:pos x="562" y="569"/>
                </a:cxn>
                <a:cxn ang="0">
                  <a:pos x="565" y="528"/>
                </a:cxn>
              </a:cxnLst>
              <a:rect l="0" t="0" r="r" b="b"/>
              <a:pathLst>
                <a:path w="654" h="582">
                  <a:moveTo>
                    <a:pt x="654" y="292"/>
                  </a:moveTo>
                  <a:lnTo>
                    <a:pt x="654" y="292"/>
                  </a:lnTo>
                  <a:lnTo>
                    <a:pt x="654" y="289"/>
                  </a:lnTo>
                  <a:lnTo>
                    <a:pt x="654" y="285"/>
                  </a:lnTo>
                  <a:lnTo>
                    <a:pt x="651" y="280"/>
                  </a:lnTo>
                  <a:lnTo>
                    <a:pt x="651" y="280"/>
                  </a:lnTo>
                  <a:lnTo>
                    <a:pt x="650" y="280"/>
                  </a:lnTo>
                  <a:lnTo>
                    <a:pt x="650" y="280"/>
                  </a:lnTo>
                  <a:lnTo>
                    <a:pt x="649" y="279"/>
                  </a:lnTo>
                  <a:lnTo>
                    <a:pt x="649" y="278"/>
                  </a:lnTo>
                  <a:lnTo>
                    <a:pt x="647" y="271"/>
                  </a:lnTo>
                  <a:lnTo>
                    <a:pt x="649" y="253"/>
                  </a:lnTo>
                  <a:lnTo>
                    <a:pt x="649" y="253"/>
                  </a:lnTo>
                  <a:lnTo>
                    <a:pt x="650" y="248"/>
                  </a:lnTo>
                  <a:lnTo>
                    <a:pt x="650" y="246"/>
                  </a:lnTo>
                  <a:lnTo>
                    <a:pt x="649" y="248"/>
                  </a:lnTo>
                  <a:lnTo>
                    <a:pt x="646" y="251"/>
                  </a:lnTo>
                  <a:lnTo>
                    <a:pt x="646" y="251"/>
                  </a:lnTo>
                  <a:lnTo>
                    <a:pt x="643" y="251"/>
                  </a:lnTo>
                  <a:lnTo>
                    <a:pt x="641" y="251"/>
                  </a:lnTo>
                  <a:lnTo>
                    <a:pt x="639" y="246"/>
                  </a:lnTo>
                  <a:lnTo>
                    <a:pt x="634" y="238"/>
                  </a:lnTo>
                  <a:lnTo>
                    <a:pt x="634" y="238"/>
                  </a:lnTo>
                  <a:lnTo>
                    <a:pt x="633" y="234"/>
                  </a:lnTo>
                  <a:lnTo>
                    <a:pt x="630" y="229"/>
                  </a:lnTo>
                  <a:lnTo>
                    <a:pt x="626" y="226"/>
                  </a:lnTo>
                  <a:lnTo>
                    <a:pt x="624" y="225"/>
                  </a:lnTo>
                  <a:lnTo>
                    <a:pt x="622" y="225"/>
                  </a:lnTo>
                  <a:lnTo>
                    <a:pt x="622" y="225"/>
                  </a:lnTo>
                  <a:lnTo>
                    <a:pt x="620" y="225"/>
                  </a:lnTo>
                  <a:lnTo>
                    <a:pt x="619" y="225"/>
                  </a:lnTo>
                  <a:lnTo>
                    <a:pt x="619" y="222"/>
                  </a:lnTo>
                  <a:lnTo>
                    <a:pt x="617" y="219"/>
                  </a:lnTo>
                  <a:lnTo>
                    <a:pt x="616" y="218"/>
                  </a:lnTo>
                  <a:lnTo>
                    <a:pt x="614" y="218"/>
                  </a:lnTo>
                  <a:lnTo>
                    <a:pt x="614" y="218"/>
                  </a:lnTo>
                  <a:lnTo>
                    <a:pt x="612" y="218"/>
                  </a:lnTo>
                  <a:lnTo>
                    <a:pt x="610" y="216"/>
                  </a:lnTo>
                  <a:lnTo>
                    <a:pt x="609" y="214"/>
                  </a:lnTo>
                  <a:lnTo>
                    <a:pt x="609" y="208"/>
                  </a:lnTo>
                  <a:lnTo>
                    <a:pt x="609" y="201"/>
                  </a:lnTo>
                  <a:lnTo>
                    <a:pt x="609" y="201"/>
                  </a:lnTo>
                  <a:lnTo>
                    <a:pt x="609" y="198"/>
                  </a:lnTo>
                  <a:lnTo>
                    <a:pt x="607" y="197"/>
                  </a:lnTo>
                  <a:lnTo>
                    <a:pt x="604" y="197"/>
                  </a:lnTo>
                  <a:lnTo>
                    <a:pt x="602" y="197"/>
                  </a:lnTo>
                  <a:lnTo>
                    <a:pt x="602" y="197"/>
                  </a:lnTo>
                  <a:lnTo>
                    <a:pt x="600" y="195"/>
                  </a:lnTo>
                  <a:lnTo>
                    <a:pt x="597" y="195"/>
                  </a:lnTo>
                  <a:lnTo>
                    <a:pt x="593" y="197"/>
                  </a:lnTo>
                  <a:lnTo>
                    <a:pt x="593" y="197"/>
                  </a:lnTo>
                  <a:lnTo>
                    <a:pt x="592" y="197"/>
                  </a:lnTo>
                  <a:lnTo>
                    <a:pt x="590" y="197"/>
                  </a:lnTo>
                  <a:lnTo>
                    <a:pt x="589" y="194"/>
                  </a:lnTo>
                  <a:lnTo>
                    <a:pt x="589" y="189"/>
                  </a:lnTo>
                  <a:lnTo>
                    <a:pt x="589" y="185"/>
                  </a:lnTo>
                  <a:lnTo>
                    <a:pt x="589" y="185"/>
                  </a:lnTo>
                  <a:lnTo>
                    <a:pt x="589" y="182"/>
                  </a:lnTo>
                  <a:lnTo>
                    <a:pt x="589" y="179"/>
                  </a:lnTo>
                  <a:lnTo>
                    <a:pt x="586" y="177"/>
                  </a:lnTo>
                  <a:lnTo>
                    <a:pt x="583" y="174"/>
                  </a:lnTo>
                  <a:lnTo>
                    <a:pt x="583" y="174"/>
                  </a:lnTo>
                  <a:lnTo>
                    <a:pt x="580" y="171"/>
                  </a:lnTo>
                  <a:lnTo>
                    <a:pt x="577" y="168"/>
                  </a:lnTo>
                  <a:lnTo>
                    <a:pt x="577" y="162"/>
                  </a:lnTo>
                  <a:lnTo>
                    <a:pt x="577" y="162"/>
                  </a:lnTo>
                  <a:lnTo>
                    <a:pt x="576" y="160"/>
                  </a:lnTo>
                  <a:lnTo>
                    <a:pt x="573" y="157"/>
                  </a:lnTo>
                  <a:lnTo>
                    <a:pt x="562" y="150"/>
                  </a:lnTo>
                  <a:lnTo>
                    <a:pt x="549" y="144"/>
                  </a:lnTo>
                  <a:lnTo>
                    <a:pt x="540" y="141"/>
                  </a:lnTo>
                  <a:lnTo>
                    <a:pt x="540" y="141"/>
                  </a:lnTo>
                  <a:lnTo>
                    <a:pt x="539" y="140"/>
                  </a:lnTo>
                  <a:lnTo>
                    <a:pt x="538" y="138"/>
                  </a:lnTo>
                  <a:lnTo>
                    <a:pt x="538" y="135"/>
                  </a:lnTo>
                  <a:lnTo>
                    <a:pt x="538" y="133"/>
                  </a:lnTo>
                  <a:lnTo>
                    <a:pt x="536" y="130"/>
                  </a:lnTo>
                  <a:lnTo>
                    <a:pt x="536" y="130"/>
                  </a:lnTo>
                  <a:lnTo>
                    <a:pt x="535" y="127"/>
                  </a:lnTo>
                  <a:lnTo>
                    <a:pt x="533" y="121"/>
                  </a:lnTo>
                  <a:lnTo>
                    <a:pt x="533" y="110"/>
                  </a:lnTo>
                  <a:lnTo>
                    <a:pt x="533" y="110"/>
                  </a:lnTo>
                  <a:lnTo>
                    <a:pt x="532" y="107"/>
                  </a:lnTo>
                  <a:lnTo>
                    <a:pt x="532" y="105"/>
                  </a:lnTo>
                  <a:lnTo>
                    <a:pt x="528" y="101"/>
                  </a:lnTo>
                  <a:lnTo>
                    <a:pt x="525" y="97"/>
                  </a:lnTo>
                  <a:lnTo>
                    <a:pt x="523" y="96"/>
                  </a:lnTo>
                  <a:lnTo>
                    <a:pt x="523" y="93"/>
                  </a:lnTo>
                  <a:lnTo>
                    <a:pt x="523" y="93"/>
                  </a:lnTo>
                  <a:lnTo>
                    <a:pt x="523" y="88"/>
                  </a:lnTo>
                  <a:lnTo>
                    <a:pt x="522" y="84"/>
                  </a:lnTo>
                  <a:lnTo>
                    <a:pt x="521" y="78"/>
                  </a:lnTo>
                  <a:lnTo>
                    <a:pt x="521" y="74"/>
                  </a:lnTo>
                  <a:lnTo>
                    <a:pt x="521" y="74"/>
                  </a:lnTo>
                  <a:lnTo>
                    <a:pt x="521" y="71"/>
                  </a:lnTo>
                  <a:lnTo>
                    <a:pt x="519" y="70"/>
                  </a:lnTo>
                  <a:lnTo>
                    <a:pt x="516" y="66"/>
                  </a:lnTo>
                  <a:lnTo>
                    <a:pt x="512" y="64"/>
                  </a:lnTo>
                  <a:lnTo>
                    <a:pt x="511" y="61"/>
                  </a:lnTo>
                  <a:lnTo>
                    <a:pt x="511" y="61"/>
                  </a:lnTo>
                  <a:lnTo>
                    <a:pt x="509" y="59"/>
                  </a:lnTo>
                  <a:lnTo>
                    <a:pt x="506" y="60"/>
                  </a:lnTo>
                  <a:lnTo>
                    <a:pt x="498" y="61"/>
                  </a:lnTo>
                  <a:lnTo>
                    <a:pt x="498" y="61"/>
                  </a:lnTo>
                  <a:lnTo>
                    <a:pt x="496" y="61"/>
                  </a:lnTo>
                  <a:lnTo>
                    <a:pt x="495" y="60"/>
                  </a:lnTo>
                  <a:lnTo>
                    <a:pt x="494" y="57"/>
                  </a:lnTo>
                  <a:lnTo>
                    <a:pt x="492" y="51"/>
                  </a:lnTo>
                  <a:lnTo>
                    <a:pt x="494" y="46"/>
                  </a:lnTo>
                  <a:lnTo>
                    <a:pt x="494" y="46"/>
                  </a:lnTo>
                  <a:lnTo>
                    <a:pt x="492" y="39"/>
                  </a:lnTo>
                  <a:lnTo>
                    <a:pt x="491" y="32"/>
                  </a:lnTo>
                  <a:lnTo>
                    <a:pt x="489" y="24"/>
                  </a:lnTo>
                  <a:lnTo>
                    <a:pt x="485" y="20"/>
                  </a:lnTo>
                  <a:lnTo>
                    <a:pt x="485" y="20"/>
                  </a:lnTo>
                  <a:lnTo>
                    <a:pt x="482" y="16"/>
                  </a:lnTo>
                  <a:lnTo>
                    <a:pt x="481" y="9"/>
                  </a:lnTo>
                  <a:lnTo>
                    <a:pt x="479" y="3"/>
                  </a:lnTo>
                  <a:lnTo>
                    <a:pt x="478" y="0"/>
                  </a:lnTo>
                  <a:lnTo>
                    <a:pt x="478" y="0"/>
                  </a:lnTo>
                  <a:lnTo>
                    <a:pt x="476" y="0"/>
                  </a:lnTo>
                  <a:lnTo>
                    <a:pt x="475" y="0"/>
                  </a:lnTo>
                  <a:lnTo>
                    <a:pt x="471" y="3"/>
                  </a:lnTo>
                  <a:lnTo>
                    <a:pt x="468" y="7"/>
                  </a:lnTo>
                  <a:lnTo>
                    <a:pt x="468" y="12"/>
                  </a:lnTo>
                  <a:lnTo>
                    <a:pt x="468" y="12"/>
                  </a:lnTo>
                  <a:lnTo>
                    <a:pt x="466" y="19"/>
                  </a:lnTo>
                  <a:lnTo>
                    <a:pt x="465" y="22"/>
                  </a:lnTo>
                  <a:lnTo>
                    <a:pt x="464" y="24"/>
                  </a:lnTo>
                  <a:lnTo>
                    <a:pt x="464" y="24"/>
                  </a:lnTo>
                  <a:lnTo>
                    <a:pt x="462" y="29"/>
                  </a:lnTo>
                  <a:lnTo>
                    <a:pt x="462" y="33"/>
                  </a:lnTo>
                  <a:lnTo>
                    <a:pt x="464" y="39"/>
                  </a:lnTo>
                  <a:lnTo>
                    <a:pt x="462" y="40"/>
                  </a:lnTo>
                  <a:lnTo>
                    <a:pt x="461" y="43"/>
                  </a:lnTo>
                  <a:lnTo>
                    <a:pt x="461" y="43"/>
                  </a:lnTo>
                  <a:lnTo>
                    <a:pt x="459" y="44"/>
                  </a:lnTo>
                  <a:lnTo>
                    <a:pt x="459" y="47"/>
                  </a:lnTo>
                  <a:lnTo>
                    <a:pt x="459" y="54"/>
                  </a:lnTo>
                  <a:lnTo>
                    <a:pt x="459" y="63"/>
                  </a:lnTo>
                  <a:lnTo>
                    <a:pt x="459" y="71"/>
                  </a:lnTo>
                  <a:lnTo>
                    <a:pt x="459" y="71"/>
                  </a:lnTo>
                  <a:lnTo>
                    <a:pt x="458" y="84"/>
                  </a:lnTo>
                  <a:lnTo>
                    <a:pt x="458" y="90"/>
                  </a:lnTo>
                  <a:lnTo>
                    <a:pt x="455" y="96"/>
                  </a:lnTo>
                  <a:lnTo>
                    <a:pt x="455" y="96"/>
                  </a:lnTo>
                  <a:lnTo>
                    <a:pt x="452" y="100"/>
                  </a:lnTo>
                  <a:lnTo>
                    <a:pt x="449" y="105"/>
                  </a:lnTo>
                  <a:lnTo>
                    <a:pt x="447" y="111"/>
                  </a:lnTo>
                  <a:lnTo>
                    <a:pt x="441" y="114"/>
                  </a:lnTo>
                  <a:lnTo>
                    <a:pt x="441" y="114"/>
                  </a:lnTo>
                  <a:lnTo>
                    <a:pt x="435" y="115"/>
                  </a:lnTo>
                  <a:lnTo>
                    <a:pt x="428" y="113"/>
                  </a:lnTo>
                  <a:lnTo>
                    <a:pt x="424" y="110"/>
                  </a:lnTo>
                  <a:lnTo>
                    <a:pt x="422" y="105"/>
                  </a:lnTo>
                  <a:lnTo>
                    <a:pt x="422" y="105"/>
                  </a:lnTo>
                  <a:lnTo>
                    <a:pt x="421" y="103"/>
                  </a:lnTo>
                  <a:lnTo>
                    <a:pt x="417" y="101"/>
                  </a:lnTo>
                  <a:lnTo>
                    <a:pt x="412" y="100"/>
                  </a:lnTo>
                  <a:lnTo>
                    <a:pt x="408" y="100"/>
                  </a:lnTo>
                  <a:lnTo>
                    <a:pt x="408" y="100"/>
                  </a:lnTo>
                  <a:lnTo>
                    <a:pt x="404" y="98"/>
                  </a:lnTo>
                  <a:lnTo>
                    <a:pt x="401" y="96"/>
                  </a:lnTo>
                  <a:lnTo>
                    <a:pt x="397" y="91"/>
                  </a:lnTo>
                  <a:lnTo>
                    <a:pt x="392" y="87"/>
                  </a:lnTo>
                  <a:lnTo>
                    <a:pt x="392" y="87"/>
                  </a:lnTo>
                  <a:lnTo>
                    <a:pt x="390" y="86"/>
                  </a:lnTo>
                  <a:lnTo>
                    <a:pt x="387" y="84"/>
                  </a:lnTo>
                  <a:lnTo>
                    <a:pt x="381" y="84"/>
                  </a:lnTo>
                  <a:lnTo>
                    <a:pt x="378" y="84"/>
                  </a:lnTo>
                  <a:lnTo>
                    <a:pt x="377" y="83"/>
                  </a:lnTo>
                  <a:lnTo>
                    <a:pt x="375" y="81"/>
                  </a:lnTo>
                  <a:lnTo>
                    <a:pt x="375" y="81"/>
                  </a:lnTo>
                  <a:lnTo>
                    <a:pt x="374" y="77"/>
                  </a:lnTo>
                  <a:lnTo>
                    <a:pt x="371" y="74"/>
                  </a:lnTo>
                  <a:lnTo>
                    <a:pt x="365" y="68"/>
                  </a:lnTo>
                  <a:lnTo>
                    <a:pt x="365" y="68"/>
                  </a:lnTo>
                  <a:lnTo>
                    <a:pt x="363" y="67"/>
                  </a:lnTo>
                  <a:lnTo>
                    <a:pt x="361" y="66"/>
                  </a:lnTo>
                  <a:lnTo>
                    <a:pt x="367" y="61"/>
                  </a:lnTo>
                  <a:lnTo>
                    <a:pt x="367" y="61"/>
                  </a:lnTo>
                  <a:lnTo>
                    <a:pt x="370" y="59"/>
                  </a:lnTo>
                  <a:lnTo>
                    <a:pt x="370" y="54"/>
                  </a:lnTo>
                  <a:lnTo>
                    <a:pt x="370" y="51"/>
                  </a:lnTo>
                  <a:lnTo>
                    <a:pt x="368" y="47"/>
                  </a:lnTo>
                  <a:lnTo>
                    <a:pt x="368" y="47"/>
                  </a:lnTo>
                  <a:lnTo>
                    <a:pt x="367" y="46"/>
                  </a:lnTo>
                  <a:lnTo>
                    <a:pt x="370" y="44"/>
                  </a:lnTo>
                  <a:lnTo>
                    <a:pt x="378" y="40"/>
                  </a:lnTo>
                  <a:lnTo>
                    <a:pt x="378" y="40"/>
                  </a:lnTo>
                  <a:lnTo>
                    <a:pt x="381" y="37"/>
                  </a:lnTo>
                  <a:lnTo>
                    <a:pt x="381" y="34"/>
                  </a:lnTo>
                  <a:lnTo>
                    <a:pt x="381" y="32"/>
                  </a:lnTo>
                  <a:lnTo>
                    <a:pt x="384" y="30"/>
                  </a:lnTo>
                  <a:lnTo>
                    <a:pt x="384" y="30"/>
                  </a:lnTo>
                  <a:lnTo>
                    <a:pt x="385" y="27"/>
                  </a:lnTo>
                  <a:lnTo>
                    <a:pt x="385" y="26"/>
                  </a:lnTo>
                  <a:lnTo>
                    <a:pt x="384" y="23"/>
                  </a:lnTo>
                  <a:lnTo>
                    <a:pt x="380" y="22"/>
                  </a:lnTo>
                  <a:lnTo>
                    <a:pt x="380" y="22"/>
                  </a:lnTo>
                  <a:lnTo>
                    <a:pt x="377" y="22"/>
                  </a:lnTo>
                  <a:lnTo>
                    <a:pt x="375" y="24"/>
                  </a:lnTo>
                  <a:lnTo>
                    <a:pt x="375" y="27"/>
                  </a:lnTo>
                  <a:lnTo>
                    <a:pt x="374" y="29"/>
                  </a:lnTo>
                  <a:lnTo>
                    <a:pt x="374" y="29"/>
                  </a:lnTo>
                  <a:lnTo>
                    <a:pt x="373" y="27"/>
                  </a:lnTo>
                  <a:lnTo>
                    <a:pt x="371" y="24"/>
                  </a:lnTo>
                  <a:lnTo>
                    <a:pt x="370" y="22"/>
                  </a:lnTo>
                  <a:lnTo>
                    <a:pt x="368" y="20"/>
                  </a:lnTo>
                  <a:lnTo>
                    <a:pt x="368" y="20"/>
                  </a:lnTo>
                  <a:lnTo>
                    <a:pt x="363" y="24"/>
                  </a:lnTo>
                  <a:lnTo>
                    <a:pt x="358" y="26"/>
                  </a:lnTo>
                  <a:lnTo>
                    <a:pt x="357" y="26"/>
                  </a:lnTo>
                  <a:lnTo>
                    <a:pt x="356" y="24"/>
                  </a:lnTo>
                  <a:lnTo>
                    <a:pt x="356" y="24"/>
                  </a:lnTo>
                  <a:lnTo>
                    <a:pt x="350" y="22"/>
                  </a:lnTo>
                  <a:lnTo>
                    <a:pt x="341" y="19"/>
                  </a:lnTo>
                  <a:lnTo>
                    <a:pt x="324" y="14"/>
                  </a:lnTo>
                  <a:lnTo>
                    <a:pt x="324" y="14"/>
                  </a:lnTo>
                  <a:lnTo>
                    <a:pt x="320" y="13"/>
                  </a:lnTo>
                  <a:lnTo>
                    <a:pt x="316" y="9"/>
                  </a:lnTo>
                  <a:lnTo>
                    <a:pt x="313" y="6"/>
                  </a:lnTo>
                  <a:lnTo>
                    <a:pt x="311" y="6"/>
                  </a:lnTo>
                  <a:lnTo>
                    <a:pt x="310" y="6"/>
                  </a:lnTo>
                  <a:lnTo>
                    <a:pt x="310" y="6"/>
                  </a:lnTo>
                  <a:lnTo>
                    <a:pt x="307" y="7"/>
                  </a:lnTo>
                  <a:lnTo>
                    <a:pt x="309" y="10"/>
                  </a:lnTo>
                  <a:lnTo>
                    <a:pt x="316" y="16"/>
                  </a:lnTo>
                  <a:lnTo>
                    <a:pt x="316" y="16"/>
                  </a:lnTo>
                  <a:lnTo>
                    <a:pt x="316" y="19"/>
                  </a:lnTo>
                  <a:lnTo>
                    <a:pt x="314" y="20"/>
                  </a:lnTo>
                  <a:lnTo>
                    <a:pt x="307" y="23"/>
                  </a:lnTo>
                  <a:lnTo>
                    <a:pt x="299" y="24"/>
                  </a:lnTo>
                  <a:lnTo>
                    <a:pt x="291" y="24"/>
                  </a:lnTo>
                  <a:lnTo>
                    <a:pt x="291" y="24"/>
                  </a:lnTo>
                  <a:lnTo>
                    <a:pt x="289" y="24"/>
                  </a:lnTo>
                  <a:lnTo>
                    <a:pt x="289" y="26"/>
                  </a:lnTo>
                  <a:lnTo>
                    <a:pt x="289" y="27"/>
                  </a:lnTo>
                  <a:lnTo>
                    <a:pt x="287" y="29"/>
                  </a:lnTo>
                  <a:lnTo>
                    <a:pt x="286" y="29"/>
                  </a:lnTo>
                  <a:lnTo>
                    <a:pt x="286" y="29"/>
                  </a:lnTo>
                  <a:lnTo>
                    <a:pt x="284" y="29"/>
                  </a:lnTo>
                  <a:lnTo>
                    <a:pt x="283" y="30"/>
                  </a:lnTo>
                  <a:lnTo>
                    <a:pt x="280" y="34"/>
                  </a:lnTo>
                  <a:lnTo>
                    <a:pt x="277" y="39"/>
                  </a:lnTo>
                  <a:lnTo>
                    <a:pt x="274" y="43"/>
                  </a:lnTo>
                  <a:lnTo>
                    <a:pt x="274" y="43"/>
                  </a:lnTo>
                  <a:lnTo>
                    <a:pt x="273" y="47"/>
                  </a:lnTo>
                  <a:lnTo>
                    <a:pt x="272" y="50"/>
                  </a:lnTo>
                  <a:lnTo>
                    <a:pt x="272" y="53"/>
                  </a:lnTo>
                  <a:lnTo>
                    <a:pt x="269" y="54"/>
                  </a:lnTo>
                  <a:lnTo>
                    <a:pt x="269" y="54"/>
                  </a:lnTo>
                  <a:lnTo>
                    <a:pt x="266" y="57"/>
                  </a:lnTo>
                  <a:lnTo>
                    <a:pt x="264" y="60"/>
                  </a:lnTo>
                  <a:lnTo>
                    <a:pt x="266" y="64"/>
                  </a:lnTo>
                  <a:lnTo>
                    <a:pt x="269" y="68"/>
                  </a:lnTo>
                  <a:lnTo>
                    <a:pt x="269" y="68"/>
                  </a:lnTo>
                  <a:lnTo>
                    <a:pt x="272" y="73"/>
                  </a:lnTo>
                  <a:lnTo>
                    <a:pt x="270" y="73"/>
                  </a:lnTo>
                  <a:lnTo>
                    <a:pt x="269" y="74"/>
                  </a:lnTo>
                  <a:lnTo>
                    <a:pt x="266" y="73"/>
                  </a:lnTo>
                  <a:lnTo>
                    <a:pt x="262" y="70"/>
                  </a:lnTo>
                  <a:lnTo>
                    <a:pt x="262" y="70"/>
                  </a:lnTo>
                  <a:lnTo>
                    <a:pt x="257" y="67"/>
                  </a:lnTo>
                  <a:lnTo>
                    <a:pt x="253" y="66"/>
                  </a:lnTo>
                  <a:lnTo>
                    <a:pt x="252" y="67"/>
                  </a:lnTo>
                  <a:lnTo>
                    <a:pt x="250" y="71"/>
                  </a:lnTo>
                  <a:lnTo>
                    <a:pt x="250" y="71"/>
                  </a:lnTo>
                  <a:lnTo>
                    <a:pt x="250" y="74"/>
                  </a:lnTo>
                  <a:lnTo>
                    <a:pt x="247" y="74"/>
                  </a:lnTo>
                  <a:lnTo>
                    <a:pt x="246" y="71"/>
                  </a:lnTo>
                  <a:lnTo>
                    <a:pt x="246" y="67"/>
                  </a:lnTo>
                  <a:lnTo>
                    <a:pt x="246" y="67"/>
                  </a:lnTo>
                  <a:lnTo>
                    <a:pt x="246" y="66"/>
                  </a:lnTo>
                  <a:lnTo>
                    <a:pt x="245" y="64"/>
                  </a:lnTo>
                  <a:lnTo>
                    <a:pt x="242" y="63"/>
                  </a:lnTo>
                  <a:lnTo>
                    <a:pt x="239" y="61"/>
                  </a:lnTo>
                  <a:lnTo>
                    <a:pt x="236" y="60"/>
                  </a:lnTo>
                  <a:lnTo>
                    <a:pt x="236" y="60"/>
                  </a:lnTo>
                  <a:lnTo>
                    <a:pt x="235" y="57"/>
                  </a:lnTo>
                  <a:lnTo>
                    <a:pt x="230" y="53"/>
                  </a:lnTo>
                  <a:lnTo>
                    <a:pt x="227" y="51"/>
                  </a:lnTo>
                  <a:lnTo>
                    <a:pt x="223" y="50"/>
                  </a:lnTo>
                  <a:lnTo>
                    <a:pt x="223" y="50"/>
                  </a:lnTo>
                  <a:lnTo>
                    <a:pt x="220" y="51"/>
                  </a:lnTo>
                  <a:lnTo>
                    <a:pt x="219" y="53"/>
                  </a:lnTo>
                  <a:lnTo>
                    <a:pt x="216" y="54"/>
                  </a:lnTo>
                  <a:lnTo>
                    <a:pt x="213" y="56"/>
                  </a:lnTo>
                  <a:lnTo>
                    <a:pt x="213" y="56"/>
                  </a:lnTo>
                  <a:lnTo>
                    <a:pt x="210" y="56"/>
                  </a:lnTo>
                  <a:lnTo>
                    <a:pt x="209" y="57"/>
                  </a:lnTo>
                  <a:lnTo>
                    <a:pt x="209" y="60"/>
                  </a:lnTo>
                  <a:lnTo>
                    <a:pt x="209" y="63"/>
                  </a:lnTo>
                  <a:lnTo>
                    <a:pt x="209" y="63"/>
                  </a:lnTo>
                  <a:lnTo>
                    <a:pt x="209" y="64"/>
                  </a:lnTo>
                  <a:lnTo>
                    <a:pt x="208" y="64"/>
                  </a:lnTo>
                  <a:lnTo>
                    <a:pt x="205" y="64"/>
                  </a:lnTo>
                  <a:lnTo>
                    <a:pt x="200" y="63"/>
                  </a:lnTo>
                  <a:lnTo>
                    <a:pt x="196" y="63"/>
                  </a:lnTo>
                  <a:lnTo>
                    <a:pt x="196" y="63"/>
                  </a:lnTo>
                  <a:lnTo>
                    <a:pt x="193" y="64"/>
                  </a:lnTo>
                  <a:lnTo>
                    <a:pt x="193" y="67"/>
                  </a:lnTo>
                  <a:lnTo>
                    <a:pt x="195" y="68"/>
                  </a:lnTo>
                  <a:lnTo>
                    <a:pt x="193" y="70"/>
                  </a:lnTo>
                  <a:lnTo>
                    <a:pt x="193" y="70"/>
                  </a:lnTo>
                  <a:lnTo>
                    <a:pt x="192" y="71"/>
                  </a:lnTo>
                  <a:lnTo>
                    <a:pt x="190" y="73"/>
                  </a:lnTo>
                  <a:lnTo>
                    <a:pt x="189" y="74"/>
                  </a:lnTo>
                  <a:lnTo>
                    <a:pt x="186" y="76"/>
                  </a:lnTo>
                  <a:lnTo>
                    <a:pt x="186" y="76"/>
                  </a:lnTo>
                  <a:lnTo>
                    <a:pt x="185" y="76"/>
                  </a:lnTo>
                  <a:lnTo>
                    <a:pt x="183" y="77"/>
                  </a:lnTo>
                  <a:lnTo>
                    <a:pt x="182" y="81"/>
                  </a:lnTo>
                  <a:lnTo>
                    <a:pt x="183" y="91"/>
                  </a:lnTo>
                  <a:lnTo>
                    <a:pt x="183" y="91"/>
                  </a:lnTo>
                  <a:lnTo>
                    <a:pt x="183" y="93"/>
                  </a:lnTo>
                  <a:lnTo>
                    <a:pt x="182" y="93"/>
                  </a:lnTo>
                  <a:lnTo>
                    <a:pt x="179" y="93"/>
                  </a:lnTo>
                  <a:lnTo>
                    <a:pt x="175" y="90"/>
                  </a:lnTo>
                  <a:lnTo>
                    <a:pt x="171" y="90"/>
                  </a:lnTo>
                  <a:lnTo>
                    <a:pt x="171" y="90"/>
                  </a:lnTo>
                  <a:lnTo>
                    <a:pt x="169" y="91"/>
                  </a:lnTo>
                  <a:lnTo>
                    <a:pt x="171" y="94"/>
                  </a:lnTo>
                  <a:lnTo>
                    <a:pt x="172" y="98"/>
                  </a:lnTo>
                  <a:lnTo>
                    <a:pt x="173" y="103"/>
                  </a:lnTo>
                  <a:lnTo>
                    <a:pt x="173" y="103"/>
                  </a:lnTo>
                  <a:lnTo>
                    <a:pt x="173" y="105"/>
                  </a:lnTo>
                  <a:lnTo>
                    <a:pt x="172" y="107"/>
                  </a:lnTo>
                  <a:lnTo>
                    <a:pt x="169" y="110"/>
                  </a:lnTo>
                  <a:lnTo>
                    <a:pt x="169" y="110"/>
                  </a:lnTo>
                  <a:lnTo>
                    <a:pt x="168" y="111"/>
                  </a:lnTo>
                  <a:lnTo>
                    <a:pt x="166" y="110"/>
                  </a:lnTo>
                  <a:lnTo>
                    <a:pt x="165" y="107"/>
                  </a:lnTo>
                  <a:lnTo>
                    <a:pt x="163" y="103"/>
                  </a:lnTo>
                  <a:lnTo>
                    <a:pt x="162" y="98"/>
                  </a:lnTo>
                  <a:lnTo>
                    <a:pt x="162" y="98"/>
                  </a:lnTo>
                  <a:lnTo>
                    <a:pt x="162" y="97"/>
                  </a:lnTo>
                  <a:lnTo>
                    <a:pt x="161" y="96"/>
                  </a:lnTo>
                  <a:lnTo>
                    <a:pt x="158" y="97"/>
                  </a:lnTo>
                  <a:lnTo>
                    <a:pt x="149" y="104"/>
                  </a:lnTo>
                  <a:lnTo>
                    <a:pt x="149" y="104"/>
                  </a:lnTo>
                  <a:lnTo>
                    <a:pt x="148" y="107"/>
                  </a:lnTo>
                  <a:lnTo>
                    <a:pt x="148" y="110"/>
                  </a:lnTo>
                  <a:lnTo>
                    <a:pt x="148" y="115"/>
                  </a:lnTo>
                  <a:lnTo>
                    <a:pt x="149" y="121"/>
                  </a:lnTo>
                  <a:lnTo>
                    <a:pt x="149" y="123"/>
                  </a:lnTo>
                  <a:lnTo>
                    <a:pt x="149" y="124"/>
                  </a:lnTo>
                  <a:lnTo>
                    <a:pt x="149" y="124"/>
                  </a:lnTo>
                  <a:lnTo>
                    <a:pt x="139" y="133"/>
                  </a:lnTo>
                  <a:lnTo>
                    <a:pt x="126" y="147"/>
                  </a:lnTo>
                  <a:lnTo>
                    <a:pt x="126" y="147"/>
                  </a:lnTo>
                  <a:lnTo>
                    <a:pt x="122" y="150"/>
                  </a:lnTo>
                  <a:lnTo>
                    <a:pt x="119" y="151"/>
                  </a:lnTo>
                  <a:lnTo>
                    <a:pt x="111" y="152"/>
                  </a:lnTo>
                  <a:lnTo>
                    <a:pt x="102" y="152"/>
                  </a:lnTo>
                  <a:lnTo>
                    <a:pt x="99" y="152"/>
                  </a:lnTo>
                  <a:lnTo>
                    <a:pt x="98" y="154"/>
                  </a:lnTo>
                  <a:lnTo>
                    <a:pt x="98" y="154"/>
                  </a:lnTo>
                  <a:lnTo>
                    <a:pt x="94" y="157"/>
                  </a:lnTo>
                  <a:lnTo>
                    <a:pt x="89" y="157"/>
                  </a:lnTo>
                  <a:lnTo>
                    <a:pt x="87" y="157"/>
                  </a:lnTo>
                  <a:lnTo>
                    <a:pt x="82" y="160"/>
                  </a:lnTo>
                  <a:lnTo>
                    <a:pt x="82" y="160"/>
                  </a:lnTo>
                  <a:lnTo>
                    <a:pt x="72" y="165"/>
                  </a:lnTo>
                  <a:lnTo>
                    <a:pt x="70" y="167"/>
                  </a:lnTo>
                  <a:lnTo>
                    <a:pt x="68" y="167"/>
                  </a:lnTo>
                  <a:lnTo>
                    <a:pt x="67" y="165"/>
                  </a:lnTo>
                  <a:lnTo>
                    <a:pt x="67" y="165"/>
                  </a:lnTo>
                  <a:lnTo>
                    <a:pt x="65" y="164"/>
                  </a:lnTo>
                  <a:lnTo>
                    <a:pt x="64" y="164"/>
                  </a:lnTo>
                  <a:lnTo>
                    <a:pt x="58" y="164"/>
                  </a:lnTo>
                  <a:lnTo>
                    <a:pt x="53" y="167"/>
                  </a:lnTo>
                  <a:lnTo>
                    <a:pt x="48" y="171"/>
                  </a:lnTo>
                  <a:lnTo>
                    <a:pt x="48" y="171"/>
                  </a:lnTo>
                  <a:lnTo>
                    <a:pt x="43" y="175"/>
                  </a:lnTo>
                  <a:lnTo>
                    <a:pt x="38" y="178"/>
                  </a:lnTo>
                  <a:lnTo>
                    <a:pt x="33" y="181"/>
                  </a:lnTo>
                  <a:lnTo>
                    <a:pt x="28" y="181"/>
                  </a:lnTo>
                  <a:lnTo>
                    <a:pt x="28" y="181"/>
                  </a:lnTo>
                  <a:lnTo>
                    <a:pt x="25" y="182"/>
                  </a:lnTo>
                  <a:lnTo>
                    <a:pt x="24" y="184"/>
                  </a:lnTo>
                  <a:lnTo>
                    <a:pt x="23" y="187"/>
                  </a:lnTo>
                  <a:lnTo>
                    <a:pt x="21" y="191"/>
                  </a:lnTo>
                  <a:lnTo>
                    <a:pt x="20" y="194"/>
                  </a:lnTo>
                  <a:lnTo>
                    <a:pt x="20" y="194"/>
                  </a:lnTo>
                  <a:lnTo>
                    <a:pt x="18" y="194"/>
                  </a:lnTo>
                  <a:lnTo>
                    <a:pt x="18" y="192"/>
                  </a:lnTo>
                  <a:lnTo>
                    <a:pt x="17" y="189"/>
                  </a:lnTo>
                  <a:lnTo>
                    <a:pt x="17" y="184"/>
                  </a:lnTo>
                  <a:lnTo>
                    <a:pt x="17" y="184"/>
                  </a:lnTo>
                  <a:lnTo>
                    <a:pt x="17" y="182"/>
                  </a:lnTo>
                  <a:lnTo>
                    <a:pt x="17" y="182"/>
                  </a:lnTo>
                  <a:lnTo>
                    <a:pt x="14" y="185"/>
                  </a:lnTo>
                  <a:lnTo>
                    <a:pt x="11" y="189"/>
                  </a:lnTo>
                  <a:lnTo>
                    <a:pt x="10" y="195"/>
                  </a:lnTo>
                  <a:lnTo>
                    <a:pt x="10" y="195"/>
                  </a:lnTo>
                  <a:lnTo>
                    <a:pt x="8" y="199"/>
                  </a:lnTo>
                  <a:lnTo>
                    <a:pt x="11" y="204"/>
                  </a:lnTo>
                  <a:lnTo>
                    <a:pt x="11" y="208"/>
                  </a:lnTo>
                  <a:lnTo>
                    <a:pt x="11" y="211"/>
                  </a:lnTo>
                  <a:lnTo>
                    <a:pt x="10" y="214"/>
                  </a:lnTo>
                  <a:lnTo>
                    <a:pt x="10" y="214"/>
                  </a:lnTo>
                  <a:lnTo>
                    <a:pt x="6" y="219"/>
                  </a:lnTo>
                  <a:lnTo>
                    <a:pt x="4" y="225"/>
                  </a:lnTo>
                  <a:lnTo>
                    <a:pt x="4" y="232"/>
                  </a:lnTo>
                  <a:lnTo>
                    <a:pt x="6" y="235"/>
                  </a:lnTo>
                  <a:lnTo>
                    <a:pt x="7" y="239"/>
                  </a:lnTo>
                  <a:lnTo>
                    <a:pt x="7" y="239"/>
                  </a:lnTo>
                  <a:lnTo>
                    <a:pt x="16" y="251"/>
                  </a:lnTo>
                  <a:lnTo>
                    <a:pt x="17" y="256"/>
                  </a:lnTo>
                  <a:lnTo>
                    <a:pt x="17" y="261"/>
                  </a:lnTo>
                  <a:lnTo>
                    <a:pt x="17" y="261"/>
                  </a:lnTo>
                  <a:lnTo>
                    <a:pt x="16" y="261"/>
                  </a:lnTo>
                  <a:lnTo>
                    <a:pt x="14" y="261"/>
                  </a:lnTo>
                  <a:lnTo>
                    <a:pt x="11" y="258"/>
                  </a:lnTo>
                  <a:lnTo>
                    <a:pt x="8" y="253"/>
                  </a:lnTo>
                  <a:lnTo>
                    <a:pt x="7" y="252"/>
                  </a:lnTo>
                  <a:lnTo>
                    <a:pt x="7" y="252"/>
                  </a:lnTo>
                  <a:lnTo>
                    <a:pt x="7" y="252"/>
                  </a:lnTo>
                  <a:lnTo>
                    <a:pt x="7" y="253"/>
                  </a:lnTo>
                  <a:lnTo>
                    <a:pt x="10" y="258"/>
                  </a:lnTo>
                  <a:lnTo>
                    <a:pt x="11" y="261"/>
                  </a:lnTo>
                  <a:lnTo>
                    <a:pt x="11" y="263"/>
                  </a:lnTo>
                  <a:lnTo>
                    <a:pt x="11" y="263"/>
                  </a:lnTo>
                  <a:lnTo>
                    <a:pt x="10" y="263"/>
                  </a:lnTo>
                  <a:lnTo>
                    <a:pt x="8" y="263"/>
                  </a:lnTo>
                  <a:lnTo>
                    <a:pt x="6" y="259"/>
                  </a:lnTo>
                  <a:lnTo>
                    <a:pt x="3" y="255"/>
                  </a:lnTo>
                  <a:lnTo>
                    <a:pt x="1" y="255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56"/>
                  </a:lnTo>
                  <a:lnTo>
                    <a:pt x="1" y="261"/>
                  </a:lnTo>
                  <a:lnTo>
                    <a:pt x="7" y="271"/>
                  </a:lnTo>
                  <a:lnTo>
                    <a:pt x="14" y="282"/>
                  </a:lnTo>
                  <a:lnTo>
                    <a:pt x="16" y="288"/>
                  </a:lnTo>
                  <a:lnTo>
                    <a:pt x="17" y="290"/>
                  </a:lnTo>
                  <a:lnTo>
                    <a:pt x="17" y="290"/>
                  </a:lnTo>
                  <a:lnTo>
                    <a:pt x="17" y="295"/>
                  </a:lnTo>
                  <a:lnTo>
                    <a:pt x="18" y="298"/>
                  </a:lnTo>
                  <a:lnTo>
                    <a:pt x="24" y="305"/>
                  </a:lnTo>
                  <a:lnTo>
                    <a:pt x="28" y="312"/>
                  </a:lnTo>
                  <a:lnTo>
                    <a:pt x="30" y="316"/>
                  </a:lnTo>
                  <a:lnTo>
                    <a:pt x="30" y="322"/>
                  </a:lnTo>
                  <a:lnTo>
                    <a:pt x="30" y="322"/>
                  </a:lnTo>
                  <a:lnTo>
                    <a:pt x="30" y="326"/>
                  </a:lnTo>
                  <a:lnTo>
                    <a:pt x="31" y="332"/>
                  </a:lnTo>
                  <a:lnTo>
                    <a:pt x="35" y="343"/>
                  </a:lnTo>
                  <a:lnTo>
                    <a:pt x="44" y="357"/>
                  </a:lnTo>
                  <a:lnTo>
                    <a:pt x="44" y="357"/>
                  </a:lnTo>
                  <a:lnTo>
                    <a:pt x="44" y="362"/>
                  </a:lnTo>
                  <a:lnTo>
                    <a:pt x="43" y="366"/>
                  </a:lnTo>
                  <a:lnTo>
                    <a:pt x="41" y="373"/>
                  </a:lnTo>
                  <a:lnTo>
                    <a:pt x="41" y="379"/>
                  </a:lnTo>
                  <a:lnTo>
                    <a:pt x="41" y="379"/>
                  </a:lnTo>
                  <a:lnTo>
                    <a:pt x="41" y="386"/>
                  </a:lnTo>
                  <a:lnTo>
                    <a:pt x="38" y="390"/>
                  </a:lnTo>
                  <a:lnTo>
                    <a:pt x="35" y="391"/>
                  </a:lnTo>
                  <a:lnTo>
                    <a:pt x="31" y="393"/>
                  </a:lnTo>
                  <a:lnTo>
                    <a:pt x="31" y="393"/>
                  </a:lnTo>
                  <a:lnTo>
                    <a:pt x="30" y="393"/>
                  </a:lnTo>
                  <a:lnTo>
                    <a:pt x="28" y="394"/>
                  </a:lnTo>
                  <a:lnTo>
                    <a:pt x="28" y="397"/>
                  </a:lnTo>
                  <a:lnTo>
                    <a:pt x="31" y="401"/>
                  </a:lnTo>
                  <a:lnTo>
                    <a:pt x="35" y="403"/>
                  </a:lnTo>
                  <a:lnTo>
                    <a:pt x="35" y="403"/>
                  </a:lnTo>
                  <a:lnTo>
                    <a:pt x="40" y="404"/>
                  </a:lnTo>
                  <a:lnTo>
                    <a:pt x="41" y="407"/>
                  </a:lnTo>
                  <a:lnTo>
                    <a:pt x="44" y="410"/>
                  </a:lnTo>
                  <a:lnTo>
                    <a:pt x="47" y="413"/>
                  </a:lnTo>
                  <a:lnTo>
                    <a:pt x="47" y="413"/>
                  </a:lnTo>
                  <a:lnTo>
                    <a:pt x="54" y="416"/>
                  </a:lnTo>
                  <a:lnTo>
                    <a:pt x="64" y="417"/>
                  </a:lnTo>
                  <a:lnTo>
                    <a:pt x="78" y="417"/>
                  </a:lnTo>
                  <a:lnTo>
                    <a:pt x="78" y="417"/>
                  </a:lnTo>
                  <a:lnTo>
                    <a:pt x="82" y="416"/>
                  </a:lnTo>
                  <a:lnTo>
                    <a:pt x="85" y="411"/>
                  </a:lnTo>
                  <a:lnTo>
                    <a:pt x="89" y="408"/>
                  </a:lnTo>
                  <a:lnTo>
                    <a:pt x="95" y="407"/>
                  </a:lnTo>
                  <a:lnTo>
                    <a:pt x="95" y="407"/>
                  </a:lnTo>
                  <a:lnTo>
                    <a:pt x="99" y="406"/>
                  </a:lnTo>
                  <a:lnTo>
                    <a:pt x="102" y="404"/>
                  </a:lnTo>
                  <a:lnTo>
                    <a:pt x="107" y="399"/>
                  </a:lnTo>
                  <a:lnTo>
                    <a:pt x="107" y="399"/>
                  </a:lnTo>
                  <a:lnTo>
                    <a:pt x="108" y="397"/>
                  </a:lnTo>
                  <a:lnTo>
                    <a:pt x="111" y="397"/>
                  </a:lnTo>
                  <a:lnTo>
                    <a:pt x="121" y="396"/>
                  </a:lnTo>
                  <a:lnTo>
                    <a:pt x="148" y="397"/>
                  </a:lnTo>
                  <a:lnTo>
                    <a:pt x="148" y="397"/>
                  </a:lnTo>
                  <a:lnTo>
                    <a:pt x="159" y="396"/>
                  </a:lnTo>
                  <a:lnTo>
                    <a:pt x="168" y="394"/>
                  </a:lnTo>
                  <a:lnTo>
                    <a:pt x="173" y="390"/>
                  </a:lnTo>
                  <a:lnTo>
                    <a:pt x="178" y="384"/>
                  </a:lnTo>
                  <a:lnTo>
                    <a:pt x="178" y="384"/>
                  </a:lnTo>
                  <a:lnTo>
                    <a:pt x="179" y="381"/>
                  </a:lnTo>
                  <a:lnTo>
                    <a:pt x="181" y="380"/>
                  </a:lnTo>
                  <a:lnTo>
                    <a:pt x="186" y="377"/>
                  </a:lnTo>
                  <a:lnTo>
                    <a:pt x="193" y="376"/>
                  </a:lnTo>
                  <a:lnTo>
                    <a:pt x="199" y="372"/>
                  </a:lnTo>
                  <a:lnTo>
                    <a:pt x="199" y="372"/>
                  </a:lnTo>
                  <a:lnTo>
                    <a:pt x="202" y="369"/>
                  </a:lnTo>
                  <a:lnTo>
                    <a:pt x="208" y="367"/>
                  </a:lnTo>
                  <a:lnTo>
                    <a:pt x="213" y="367"/>
                  </a:lnTo>
                  <a:lnTo>
                    <a:pt x="222" y="367"/>
                  </a:lnTo>
                  <a:lnTo>
                    <a:pt x="222" y="367"/>
                  </a:lnTo>
                  <a:lnTo>
                    <a:pt x="232" y="367"/>
                  </a:lnTo>
                  <a:lnTo>
                    <a:pt x="242" y="364"/>
                  </a:lnTo>
                  <a:lnTo>
                    <a:pt x="257" y="357"/>
                  </a:lnTo>
                  <a:lnTo>
                    <a:pt x="257" y="357"/>
                  </a:lnTo>
                  <a:lnTo>
                    <a:pt x="266" y="356"/>
                  </a:lnTo>
                  <a:lnTo>
                    <a:pt x="274" y="354"/>
                  </a:lnTo>
                  <a:lnTo>
                    <a:pt x="284" y="354"/>
                  </a:lnTo>
                  <a:lnTo>
                    <a:pt x="291" y="353"/>
                  </a:lnTo>
                  <a:lnTo>
                    <a:pt x="291" y="353"/>
                  </a:lnTo>
                  <a:lnTo>
                    <a:pt x="294" y="353"/>
                  </a:lnTo>
                  <a:lnTo>
                    <a:pt x="297" y="353"/>
                  </a:lnTo>
                  <a:lnTo>
                    <a:pt x="301" y="357"/>
                  </a:lnTo>
                  <a:lnTo>
                    <a:pt x="306" y="362"/>
                  </a:lnTo>
                  <a:lnTo>
                    <a:pt x="309" y="363"/>
                  </a:lnTo>
                  <a:lnTo>
                    <a:pt x="311" y="363"/>
                  </a:lnTo>
                  <a:lnTo>
                    <a:pt x="311" y="363"/>
                  </a:lnTo>
                  <a:lnTo>
                    <a:pt x="317" y="363"/>
                  </a:lnTo>
                  <a:lnTo>
                    <a:pt x="323" y="363"/>
                  </a:lnTo>
                  <a:lnTo>
                    <a:pt x="326" y="364"/>
                  </a:lnTo>
                  <a:lnTo>
                    <a:pt x="330" y="364"/>
                  </a:lnTo>
                  <a:lnTo>
                    <a:pt x="330" y="364"/>
                  </a:lnTo>
                  <a:lnTo>
                    <a:pt x="333" y="366"/>
                  </a:lnTo>
                  <a:lnTo>
                    <a:pt x="334" y="367"/>
                  </a:lnTo>
                  <a:lnTo>
                    <a:pt x="337" y="369"/>
                  </a:lnTo>
                  <a:lnTo>
                    <a:pt x="340" y="370"/>
                  </a:lnTo>
                  <a:lnTo>
                    <a:pt x="340" y="370"/>
                  </a:lnTo>
                  <a:lnTo>
                    <a:pt x="343" y="372"/>
                  </a:lnTo>
                  <a:lnTo>
                    <a:pt x="343" y="373"/>
                  </a:lnTo>
                  <a:lnTo>
                    <a:pt x="343" y="376"/>
                  </a:lnTo>
                  <a:lnTo>
                    <a:pt x="340" y="380"/>
                  </a:lnTo>
                  <a:lnTo>
                    <a:pt x="340" y="380"/>
                  </a:lnTo>
                  <a:lnTo>
                    <a:pt x="340" y="381"/>
                  </a:lnTo>
                  <a:lnTo>
                    <a:pt x="340" y="383"/>
                  </a:lnTo>
                  <a:lnTo>
                    <a:pt x="344" y="384"/>
                  </a:lnTo>
                  <a:lnTo>
                    <a:pt x="348" y="387"/>
                  </a:lnTo>
                  <a:lnTo>
                    <a:pt x="354" y="393"/>
                  </a:lnTo>
                  <a:lnTo>
                    <a:pt x="354" y="393"/>
                  </a:lnTo>
                  <a:lnTo>
                    <a:pt x="357" y="399"/>
                  </a:lnTo>
                  <a:lnTo>
                    <a:pt x="358" y="403"/>
                  </a:lnTo>
                  <a:lnTo>
                    <a:pt x="357" y="407"/>
                  </a:lnTo>
                  <a:lnTo>
                    <a:pt x="358" y="411"/>
                  </a:lnTo>
                  <a:lnTo>
                    <a:pt x="358" y="411"/>
                  </a:lnTo>
                  <a:lnTo>
                    <a:pt x="361" y="414"/>
                  </a:lnTo>
                  <a:lnTo>
                    <a:pt x="364" y="416"/>
                  </a:lnTo>
                  <a:lnTo>
                    <a:pt x="367" y="413"/>
                  </a:lnTo>
                  <a:lnTo>
                    <a:pt x="371" y="406"/>
                  </a:lnTo>
                  <a:lnTo>
                    <a:pt x="371" y="406"/>
                  </a:lnTo>
                  <a:lnTo>
                    <a:pt x="374" y="403"/>
                  </a:lnTo>
                  <a:lnTo>
                    <a:pt x="377" y="401"/>
                  </a:lnTo>
                  <a:lnTo>
                    <a:pt x="383" y="400"/>
                  </a:lnTo>
                  <a:lnTo>
                    <a:pt x="385" y="399"/>
                  </a:lnTo>
                  <a:lnTo>
                    <a:pt x="387" y="397"/>
                  </a:lnTo>
                  <a:lnTo>
                    <a:pt x="388" y="394"/>
                  </a:lnTo>
                  <a:lnTo>
                    <a:pt x="388" y="394"/>
                  </a:lnTo>
                  <a:lnTo>
                    <a:pt x="390" y="387"/>
                  </a:lnTo>
                  <a:lnTo>
                    <a:pt x="392" y="383"/>
                  </a:lnTo>
                  <a:lnTo>
                    <a:pt x="397" y="379"/>
                  </a:lnTo>
                  <a:lnTo>
                    <a:pt x="400" y="379"/>
                  </a:lnTo>
                  <a:lnTo>
                    <a:pt x="401" y="380"/>
                  </a:lnTo>
                  <a:lnTo>
                    <a:pt x="401" y="380"/>
                  </a:lnTo>
                  <a:lnTo>
                    <a:pt x="402" y="381"/>
                  </a:lnTo>
                  <a:lnTo>
                    <a:pt x="402" y="383"/>
                  </a:lnTo>
                  <a:lnTo>
                    <a:pt x="401" y="387"/>
                  </a:lnTo>
                  <a:lnTo>
                    <a:pt x="398" y="393"/>
                  </a:lnTo>
                  <a:lnTo>
                    <a:pt x="394" y="403"/>
                  </a:lnTo>
                  <a:lnTo>
                    <a:pt x="394" y="403"/>
                  </a:lnTo>
                  <a:lnTo>
                    <a:pt x="391" y="411"/>
                  </a:lnTo>
                  <a:lnTo>
                    <a:pt x="390" y="413"/>
                  </a:lnTo>
                  <a:lnTo>
                    <a:pt x="388" y="413"/>
                  </a:lnTo>
                  <a:lnTo>
                    <a:pt x="385" y="414"/>
                  </a:lnTo>
                  <a:lnTo>
                    <a:pt x="385" y="414"/>
                  </a:lnTo>
                  <a:lnTo>
                    <a:pt x="384" y="416"/>
                  </a:lnTo>
                  <a:lnTo>
                    <a:pt x="384" y="416"/>
                  </a:lnTo>
                  <a:lnTo>
                    <a:pt x="385" y="417"/>
                  </a:lnTo>
                  <a:lnTo>
                    <a:pt x="387" y="418"/>
                  </a:lnTo>
                  <a:lnTo>
                    <a:pt x="391" y="420"/>
                  </a:lnTo>
                  <a:lnTo>
                    <a:pt x="397" y="418"/>
                  </a:lnTo>
                  <a:lnTo>
                    <a:pt x="398" y="417"/>
                  </a:lnTo>
                  <a:lnTo>
                    <a:pt x="400" y="414"/>
                  </a:lnTo>
                  <a:lnTo>
                    <a:pt x="400" y="414"/>
                  </a:lnTo>
                  <a:lnTo>
                    <a:pt x="400" y="408"/>
                  </a:lnTo>
                  <a:lnTo>
                    <a:pt x="401" y="406"/>
                  </a:lnTo>
                  <a:lnTo>
                    <a:pt x="402" y="404"/>
                  </a:lnTo>
                  <a:lnTo>
                    <a:pt x="404" y="406"/>
                  </a:lnTo>
                  <a:lnTo>
                    <a:pt x="408" y="408"/>
                  </a:lnTo>
                  <a:lnTo>
                    <a:pt x="408" y="408"/>
                  </a:lnTo>
                  <a:lnTo>
                    <a:pt x="410" y="411"/>
                  </a:lnTo>
                  <a:lnTo>
                    <a:pt x="411" y="414"/>
                  </a:lnTo>
                  <a:lnTo>
                    <a:pt x="410" y="420"/>
                  </a:lnTo>
                  <a:lnTo>
                    <a:pt x="407" y="424"/>
                  </a:lnTo>
                  <a:lnTo>
                    <a:pt x="407" y="427"/>
                  </a:lnTo>
                  <a:lnTo>
                    <a:pt x="407" y="427"/>
                  </a:lnTo>
                  <a:lnTo>
                    <a:pt x="408" y="428"/>
                  </a:lnTo>
                  <a:lnTo>
                    <a:pt x="411" y="428"/>
                  </a:lnTo>
                  <a:lnTo>
                    <a:pt x="415" y="427"/>
                  </a:lnTo>
                  <a:lnTo>
                    <a:pt x="418" y="426"/>
                  </a:lnTo>
                  <a:lnTo>
                    <a:pt x="418" y="426"/>
                  </a:lnTo>
                  <a:lnTo>
                    <a:pt x="421" y="427"/>
                  </a:lnTo>
                  <a:lnTo>
                    <a:pt x="422" y="428"/>
                  </a:lnTo>
                  <a:lnTo>
                    <a:pt x="428" y="434"/>
                  </a:lnTo>
                  <a:lnTo>
                    <a:pt x="431" y="441"/>
                  </a:lnTo>
                  <a:lnTo>
                    <a:pt x="431" y="448"/>
                  </a:lnTo>
                  <a:lnTo>
                    <a:pt x="431" y="448"/>
                  </a:lnTo>
                  <a:lnTo>
                    <a:pt x="431" y="454"/>
                  </a:lnTo>
                  <a:lnTo>
                    <a:pt x="431" y="460"/>
                  </a:lnTo>
                  <a:lnTo>
                    <a:pt x="434" y="464"/>
                  </a:lnTo>
                  <a:lnTo>
                    <a:pt x="439" y="468"/>
                  </a:lnTo>
                  <a:lnTo>
                    <a:pt x="439" y="468"/>
                  </a:lnTo>
                  <a:lnTo>
                    <a:pt x="447" y="473"/>
                  </a:lnTo>
                  <a:lnTo>
                    <a:pt x="449" y="475"/>
                  </a:lnTo>
                  <a:lnTo>
                    <a:pt x="452" y="475"/>
                  </a:lnTo>
                  <a:lnTo>
                    <a:pt x="457" y="475"/>
                  </a:lnTo>
                  <a:lnTo>
                    <a:pt x="457" y="475"/>
                  </a:lnTo>
                  <a:lnTo>
                    <a:pt x="465" y="477"/>
                  </a:lnTo>
                  <a:lnTo>
                    <a:pt x="474" y="480"/>
                  </a:lnTo>
                  <a:lnTo>
                    <a:pt x="482" y="484"/>
                  </a:lnTo>
                  <a:lnTo>
                    <a:pt x="489" y="487"/>
                  </a:lnTo>
                  <a:lnTo>
                    <a:pt x="489" y="487"/>
                  </a:lnTo>
                  <a:lnTo>
                    <a:pt x="491" y="488"/>
                  </a:lnTo>
                  <a:lnTo>
                    <a:pt x="494" y="488"/>
                  </a:lnTo>
                  <a:lnTo>
                    <a:pt x="499" y="487"/>
                  </a:lnTo>
                  <a:lnTo>
                    <a:pt x="505" y="481"/>
                  </a:lnTo>
                  <a:lnTo>
                    <a:pt x="509" y="475"/>
                  </a:lnTo>
                  <a:lnTo>
                    <a:pt x="509" y="475"/>
                  </a:lnTo>
                  <a:lnTo>
                    <a:pt x="511" y="473"/>
                  </a:lnTo>
                  <a:lnTo>
                    <a:pt x="512" y="473"/>
                  </a:lnTo>
                  <a:lnTo>
                    <a:pt x="513" y="473"/>
                  </a:lnTo>
                  <a:lnTo>
                    <a:pt x="515" y="473"/>
                  </a:lnTo>
                  <a:lnTo>
                    <a:pt x="518" y="475"/>
                  </a:lnTo>
                  <a:lnTo>
                    <a:pt x="516" y="477"/>
                  </a:lnTo>
                  <a:lnTo>
                    <a:pt x="516" y="478"/>
                  </a:lnTo>
                  <a:lnTo>
                    <a:pt x="516" y="478"/>
                  </a:lnTo>
                  <a:lnTo>
                    <a:pt x="515" y="480"/>
                  </a:lnTo>
                  <a:lnTo>
                    <a:pt x="513" y="481"/>
                  </a:lnTo>
                  <a:lnTo>
                    <a:pt x="515" y="484"/>
                  </a:lnTo>
                  <a:lnTo>
                    <a:pt x="518" y="485"/>
                  </a:lnTo>
                  <a:lnTo>
                    <a:pt x="518" y="484"/>
                  </a:lnTo>
                  <a:lnTo>
                    <a:pt x="519" y="482"/>
                  </a:lnTo>
                  <a:lnTo>
                    <a:pt x="519" y="482"/>
                  </a:lnTo>
                  <a:lnTo>
                    <a:pt x="521" y="478"/>
                  </a:lnTo>
                  <a:lnTo>
                    <a:pt x="522" y="477"/>
                  </a:lnTo>
                  <a:lnTo>
                    <a:pt x="523" y="480"/>
                  </a:lnTo>
                  <a:lnTo>
                    <a:pt x="523" y="480"/>
                  </a:lnTo>
                  <a:lnTo>
                    <a:pt x="525" y="482"/>
                  </a:lnTo>
                  <a:lnTo>
                    <a:pt x="528" y="485"/>
                  </a:lnTo>
                  <a:lnTo>
                    <a:pt x="530" y="487"/>
                  </a:lnTo>
                  <a:lnTo>
                    <a:pt x="533" y="490"/>
                  </a:lnTo>
                  <a:lnTo>
                    <a:pt x="533" y="490"/>
                  </a:lnTo>
                  <a:lnTo>
                    <a:pt x="538" y="494"/>
                  </a:lnTo>
                  <a:lnTo>
                    <a:pt x="539" y="495"/>
                  </a:lnTo>
                  <a:lnTo>
                    <a:pt x="539" y="494"/>
                  </a:lnTo>
                  <a:lnTo>
                    <a:pt x="539" y="494"/>
                  </a:lnTo>
                  <a:lnTo>
                    <a:pt x="539" y="491"/>
                  </a:lnTo>
                  <a:lnTo>
                    <a:pt x="540" y="488"/>
                  </a:lnTo>
                  <a:lnTo>
                    <a:pt x="542" y="487"/>
                  </a:lnTo>
                  <a:lnTo>
                    <a:pt x="546" y="484"/>
                  </a:lnTo>
                  <a:lnTo>
                    <a:pt x="546" y="484"/>
                  </a:lnTo>
                  <a:lnTo>
                    <a:pt x="553" y="480"/>
                  </a:lnTo>
                  <a:lnTo>
                    <a:pt x="562" y="474"/>
                  </a:lnTo>
                  <a:lnTo>
                    <a:pt x="562" y="474"/>
                  </a:lnTo>
                  <a:lnTo>
                    <a:pt x="565" y="471"/>
                  </a:lnTo>
                  <a:lnTo>
                    <a:pt x="569" y="471"/>
                  </a:lnTo>
                  <a:lnTo>
                    <a:pt x="579" y="468"/>
                  </a:lnTo>
                  <a:lnTo>
                    <a:pt x="595" y="467"/>
                  </a:lnTo>
                  <a:lnTo>
                    <a:pt x="595" y="467"/>
                  </a:lnTo>
                  <a:lnTo>
                    <a:pt x="596" y="464"/>
                  </a:lnTo>
                  <a:lnTo>
                    <a:pt x="597" y="455"/>
                  </a:lnTo>
                  <a:lnTo>
                    <a:pt x="600" y="436"/>
                  </a:lnTo>
                  <a:lnTo>
                    <a:pt x="600" y="436"/>
                  </a:lnTo>
                  <a:lnTo>
                    <a:pt x="602" y="428"/>
                  </a:lnTo>
                  <a:lnTo>
                    <a:pt x="606" y="423"/>
                  </a:lnTo>
                  <a:lnTo>
                    <a:pt x="610" y="417"/>
                  </a:lnTo>
                  <a:lnTo>
                    <a:pt x="612" y="410"/>
                  </a:lnTo>
                  <a:lnTo>
                    <a:pt x="612" y="410"/>
                  </a:lnTo>
                  <a:lnTo>
                    <a:pt x="614" y="400"/>
                  </a:lnTo>
                  <a:lnTo>
                    <a:pt x="620" y="389"/>
                  </a:lnTo>
                  <a:lnTo>
                    <a:pt x="626" y="380"/>
                  </a:lnTo>
                  <a:lnTo>
                    <a:pt x="629" y="376"/>
                  </a:lnTo>
                  <a:lnTo>
                    <a:pt x="629" y="376"/>
                  </a:lnTo>
                  <a:lnTo>
                    <a:pt x="634" y="373"/>
                  </a:lnTo>
                  <a:lnTo>
                    <a:pt x="637" y="370"/>
                  </a:lnTo>
                  <a:lnTo>
                    <a:pt x="639" y="364"/>
                  </a:lnTo>
                  <a:lnTo>
                    <a:pt x="639" y="364"/>
                  </a:lnTo>
                  <a:lnTo>
                    <a:pt x="640" y="360"/>
                  </a:lnTo>
                  <a:lnTo>
                    <a:pt x="643" y="354"/>
                  </a:lnTo>
                  <a:lnTo>
                    <a:pt x="646" y="349"/>
                  </a:lnTo>
                  <a:lnTo>
                    <a:pt x="647" y="343"/>
                  </a:lnTo>
                  <a:lnTo>
                    <a:pt x="647" y="343"/>
                  </a:lnTo>
                  <a:lnTo>
                    <a:pt x="649" y="336"/>
                  </a:lnTo>
                  <a:lnTo>
                    <a:pt x="650" y="330"/>
                  </a:lnTo>
                  <a:lnTo>
                    <a:pt x="651" y="326"/>
                  </a:lnTo>
                  <a:lnTo>
                    <a:pt x="651" y="322"/>
                  </a:lnTo>
                  <a:lnTo>
                    <a:pt x="651" y="322"/>
                  </a:lnTo>
                  <a:lnTo>
                    <a:pt x="650" y="316"/>
                  </a:lnTo>
                  <a:lnTo>
                    <a:pt x="650" y="310"/>
                  </a:lnTo>
                  <a:lnTo>
                    <a:pt x="653" y="306"/>
                  </a:lnTo>
                  <a:lnTo>
                    <a:pt x="653" y="306"/>
                  </a:lnTo>
                  <a:lnTo>
                    <a:pt x="654" y="305"/>
                  </a:lnTo>
                  <a:lnTo>
                    <a:pt x="654" y="302"/>
                  </a:lnTo>
                  <a:lnTo>
                    <a:pt x="654" y="298"/>
                  </a:lnTo>
                  <a:lnTo>
                    <a:pt x="653" y="295"/>
                  </a:lnTo>
                  <a:lnTo>
                    <a:pt x="653" y="293"/>
                  </a:lnTo>
                  <a:lnTo>
                    <a:pt x="654" y="292"/>
                  </a:lnTo>
                  <a:lnTo>
                    <a:pt x="654" y="292"/>
                  </a:lnTo>
                  <a:close/>
                  <a:moveTo>
                    <a:pt x="538" y="534"/>
                  </a:moveTo>
                  <a:lnTo>
                    <a:pt x="538" y="534"/>
                  </a:lnTo>
                  <a:lnTo>
                    <a:pt x="530" y="532"/>
                  </a:lnTo>
                  <a:lnTo>
                    <a:pt x="522" y="529"/>
                  </a:lnTo>
                  <a:lnTo>
                    <a:pt x="515" y="527"/>
                  </a:lnTo>
                  <a:lnTo>
                    <a:pt x="511" y="525"/>
                  </a:lnTo>
                  <a:lnTo>
                    <a:pt x="511" y="525"/>
                  </a:lnTo>
                  <a:lnTo>
                    <a:pt x="511" y="527"/>
                  </a:lnTo>
                  <a:lnTo>
                    <a:pt x="511" y="529"/>
                  </a:lnTo>
                  <a:lnTo>
                    <a:pt x="515" y="539"/>
                  </a:lnTo>
                  <a:lnTo>
                    <a:pt x="519" y="549"/>
                  </a:lnTo>
                  <a:lnTo>
                    <a:pt x="519" y="554"/>
                  </a:lnTo>
                  <a:lnTo>
                    <a:pt x="518" y="558"/>
                  </a:lnTo>
                  <a:lnTo>
                    <a:pt x="518" y="558"/>
                  </a:lnTo>
                  <a:lnTo>
                    <a:pt x="518" y="561"/>
                  </a:lnTo>
                  <a:lnTo>
                    <a:pt x="519" y="564"/>
                  </a:lnTo>
                  <a:lnTo>
                    <a:pt x="525" y="572"/>
                  </a:lnTo>
                  <a:lnTo>
                    <a:pt x="533" y="579"/>
                  </a:lnTo>
                  <a:lnTo>
                    <a:pt x="539" y="582"/>
                  </a:lnTo>
                  <a:lnTo>
                    <a:pt x="539" y="582"/>
                  </a:lnTo>
                  <a:lnTo>
                    <a:pt x="543" y="582"/>
                  </a:lnTo>
                  <a:lnTo>
                    <a:pt x="545" y="579"/>
                  </a:lnTo>
                  <a:lnTo>
                    <a:pt x="546" y="576"/>
                  </a:lnTo>
                  <a:lnTo>
                    <a:pt x="549" y="576"/>
                  </a:lnTo>
                  <a:lnTo>
                    <a:pt x="549" y="576"/>
                  </a:lnTo>
                  <a:lnTo>
                    <a:pt x="550" y="575"/>
                  </a:lnTo>
                  <a:lnTo>
                    <a:pt x="552" y="574"/>
                  </a:lnTo>
                  <a:lnTo>
                    <a:pt x="552" y="568"/>
                  </a:lnTo>
                  <a:lnTo>
                    <a:pt x="552" y="568"/>
                  </a:lnTo>
                  <a:lnTo>
                    <a:pt x="552" y="566"/>
                  </a:lnTo>
                  <a:lnTo>
                    <a:pt x="553" y="566"/>
                  </a:lnTo>
                  <a:lnTo>
                    <a:pt x="556" y="568"/>
                  </a:lnTo>
                  <a:lnTo>
                    <a:pt x="558" y="569"/>
                  </a:lnTo>
                  <a:lnTo>
                    <a:pt x="562" y="569"/>
                  </a:lnTo>
                  <a:lnTo>
                    <a:pt x="562" y="569"/>
                  </a:lnTo>
                  <a:lnTo>
                    <a:pt x="562" y="568"/>
                  </a:lnTo>
                  <a:lnTo>
                    <a:pt x="563" y="566"/>
                  </a:lnTo>
                  <a:lnTo>
                    <a:pt x="563" y="559"/>
                  </a:lnTo>
                  <a:lnTo>
                    <a:pt x="563" y="555"/>
                  </a:lnTo>
                  <a:lnTo>
                    <a:pt x="565" y="552"/>
                  </a:lnTo>
                  <a:lnTo>
                    <a:pt x="566" y="552"/>
                  </a:lnTo>
                  <a:lnTo>
                    <a:pt x="566" y="552"/>
                  </a:lnTo>
                  <a:lnTo>
                    <a:pt x="567" y="551"/>
                  </a:lnTo>
                  <a:lnTo>
                    <a:pt x="569" y="549"/>
                  </a:lnTo>
                  <a:lnTo>
                    <a:pt x="569" y="542"/>
                  </a:lnTo>
                  <a:lnTo>
                    <a:pt x="565" y="528"/>
                  </a:lnTo>
                  <a:lnTo>
                    <a:pt x="565" y="528"/>
                  </a:lnTo>
                  <a:lnTo>
                    <a:pt x="563" y="527"/>
                  </a:lnTo>
                  <a:lnTo>
                    <a:pt x="562" y="525"/>
                  </a:lnTo>
                  <a:lnTo>
                    <a:pt x="555" y="528"/>
                  </a:lnTo>
                  <a:lnTo>
                    <a:pt x="546" y="531"/>
                  </a:lnTo>
                  <a:lnTo>
                    <a:pt x="538" y="534"/>
                  </a:lnTo>
                  <a:lnTo>
                    <a:pt x="538" y="53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64" name="Freeform 338">
              <a:extLst>
                <a:ext uri="{FF2B5EF4-FFF2-40B4-BE49-F238E27FC236}">
                  <a16:creationId xmlns="" xmlns:a16="http://schemas.microsoft.com/office/drawing/2014/main" id="{281D680B-AE59-8A47-81A4-CBFFB38C4A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23288" y="5027613"/>
              <a:ext cx="309563" cy="363538"/>
            </a:xfrm>
            <a:custGeom>
              <a:avLst/>
              <a:gdLst/>
              <a:ahLst/>
              <a:cxnLst>
                <a:cxn ang="0">
                  <a:pos x="114" y="115"/>
                </a:cxn>
                <a:cxn ang="0">
                  <a:pos x="104" y="120"/>
                </a:cxn>
                <a:cxn ang="0">
                  <a:pos x="92" y="114"/>
                </a:cxn>
                <a:cxn ang="0">
                  <a:pos x="87" y="124"/>
                </a:cxn>
                <a:cxn ang="0">
                  <a:pos x="78" y="135"/>
                </a:cxn>
                <a:cxn ang="0">
                  <a:pos x="67" y="155"/>
                </a:cxn>
                <a:cxn ang="0">
                  <a:pos x="30" y="177"/>
                </a:cxn>
                <a:cxn ang="0">
                  <a:pos x="14" y="189"/>
                </a:cxn>
                <a:cxn ang="0">
                  <a:pos x="5" y="198"/>
                </a:cxn>
                <a:cxn ang="0">
                  <a:pos x="0" y="214"/>
                </a:cxn>
                <a:cxn ang="0">
                  <a:pos x="8" y="219"/>
                </a:cxn>
                <a:cxn ang="0">
                  <a:pos x="20" y="224"/>
                </a:cxn>
                <a:cxn ang="0">
                  <a:pos x="28" y="226"/>
                </a:cxn>
                <a:cxn ang="0">
                  <a:pos x="48" y="226"/>
                </a:cxn>
                <a:cxn ang="0">
                  <a:pos x="64" y="212"/>
                </a:cxn>
                <a:cxn ang="0">
                  <a:pos x="68" y="201"/>
                </a:cxn>
                <a:cxn ang="0">
                  <a:pos x="77" y="185"/>
                </a:cxn>
                <a:cxn ang="0">
                  <a:pos x="94" y="174"/>
                </a:cxn>
                <a:cxn ang="0">
                  <a:pos x="102" y="172"/>
                </a:cxn>
                <a:cxn ang="0">
                  <a:pos x="99" y="162"/>
                </a:cxn>
                <a:cxn ang="0">
                  <a:pos x="109" y="152"/>
                </a:cxn>
                <a:cxn ang="0">
                  <a:pos x="112" y="144"/>
                </a:cxn>
                <a:cxn ang="0">
                  <a:pos x="122" y="130"/>
                </a:cxn>
                <a:cxn ang="0">
                  <a:pos x="122" y="118"/>
                </a:cxn>
                <a:cxn ang="0">
                  <a:pos x="178" y="59"/>
                </a:cxn>
                <a:cxn ang="0">
                  <a:pos x="168" y="59"/>
                </a:cxn>
                <a:cxn ang="0">
                  <a:pos x="155" y="54"/>
                </a:cxn>
                <a:cxn ang="0">
                  <a:pos x="152" y="43"/>
                </a:cxn>
                <a:cxn ang="0">
                  <a:pos x="146" y="34"/>
                </a:cxn>
                <a:cxn ang="0">
                  <a:pos x="145" y="41"/>
                </a:cxn>
                <a:cxn ang="0">
                  <a:pos x="142" y="43"/>
                </a:cxn>
                <a:cxn ang="0">
                  <a:pos x="136" y="40"/>
                </a:cxn>
                <a:cxn ang="0">
                  <a:pos x="134" y="30"/>
                </a:cxn>
                <a:cxn ang="0">
                  <a:pos x="126" y="14"/>
                </a:cxn>
                <a:cxn ang="0">
                  <a:pos x="119" y="4"/>
                </a:cxn>
                <a:cxn ang="0">
                  <a:pos x="105" y="2"/>
                </a:cxn>
                <a:cxn ang="0">
                  <a:pos x="112" y="17"/>
                </a:cxn>
                <a:cxn ang="0">
                  <a:pos x="124" y="29"/>
                </a:cxn>
                <a:cxn ang="0">
                  <a:pos x="129" y="40"/>
                </a:cxn>
                <a:cxn ang="0">
                  <a:pos x="134" y="44"/>
                </a:cxn>
                <a:cxn ang="0">
                  <a:pos x="131" y="66"/>
                </a:cxn>
                <a:cxn ang="0">
                  <a:pos x="116" y="80"/>
                </a:cxn>
                <a:cxn ang="0">
                  <a:pos x="122" y="90"/>
                </a:cxn>
                <a:cxn ang="0">
                  <a:pos x="141" y="103"/>
                </a:cxn>
                <a:cxn ang="0">
                  <a:pos x="134" y="123"/>
                </a:cxn>
                <a:cxn ang="0">
                  <a:pos x="138" y="127"/>
                </a:cxn>
                <a:cxn ang="0">
                  <a:pos x="151" y="125"/>
                </a:cxn>
                <a:cxn ang="0">
                  <a:pos x="166" y="103"/>
                </a:cxn>
                <a:cxn ang="0">
                  <a:pos x="171" y="88"/>
                </a:cxn>
                <a:cxn ang="0">
                  <a:pos x="176" y="83"/>
                </a:cxn>
                <a:cxn ang="0">
                  <a:pos x="183" y="80"/>
                </a:cxn>
                <a:cxn ang="0">
                  <a:pos x="189" y="73"/>
                </a:cxn>
                <a:cxn ang="0">
                  <a:pos x="192" y="63"/>
                </a:cxn>
                <a:cxn ang="0">
                  <a:pos x="193" y="54"/>
                </a:cxn>
                <a:cxn ang="0">
                  <a:pos x="178" y="59"/>
                </a:cxn>
              </a:cxnLst>
              <a:rect l="0" t="0" r="r" b="b"/>
              <a:pathLst>
                <a:path w="195" h="229">
                  <a:moveTo>
                    <a:pt x="121" y="115"/>
                  </a:moveTo>
                  <a:lnTo>
                    <a:pt x="121" y="115"/>
                  </a:lnTo>
                  <a:lnTo>
                    <a:pt x="116" y="115"/>
                  </a:lnTo>
                  <a:lnTo>
                    <a:pt x="114" y="115"/>
                  </a:lnTo>
                  <a:lnTo>
                    <a:pt x="108" y="120"/>
                  </a:lnTo>
                  <a:lnTo>
                    <a:pt x="108" y="120"/>
                  </a:lnTo>
                  <a:lnTo>
                    <a:pt x="105" y="120"/>
                  </a:lnTo>
                  <a:lnTo>
                    <a:pt x="104" y="120"/>
                  </a:lnTo>
                  <a:lnTo>
                    <a:pt x="99" y="115"/>
                  </a:lnTo>
                  <a:lnTo>
                    <a:pt x="97" y="113"/>
                  </a:lnTo>
                  <a:lnTo>
                    <a:pt x="94" y="113"/>
                  </a:lnTo>
                  <a:lnTo>
                    <a:pt x="92" y="114"/>
                  </a:lnTo>
                  <a:lnTo>
                    <a:pt x="92" y="114"/>
                  </a:lnTo>
                  <a:lnTo>
                    <a:pt x="88" y="117"/>
                  </a:lnTo>
                  <a:lnTo>
                    <a:pt x="88" y="120"/>
                  </a:lnTo>
                  <a:lnTo>
                    <a:pt x="87" y="124"/>
                  </a:lnTo>
                  <a:lnTo>
                    <a:pt x="84" y="127"/>
                  </a:lnTo>
                  <a:lnTo>
                    <a:pt x="84" y="127"/>
                  </a:lnTo>
                  <a:lnTo>
                    <a:pt x="79" y="131"/>
                  </a:lnTo>
                  <a:lnTo>
                    <a:pt x="78" y="135"/>
                  </a:lnTo>
                  <a:lnTo>
                    <a:pt x="75" y="141"/>
                  </a:lnTo>
                  <a:lnTo>
                    <a:pt x="71" y="150"/>
                  </a:lnTo>
                  <a:lnTo>
                    <a:pt x="71" y="150"/>
                  </a:lnTo>
                  <a:lnTo>
                    <a:pt x="67" y="155"/>
                  </a:lnTo>
                  <a:lnTo>
                    <a:pt x="61" y="160"/>
                  </a:lnTo>
                  <a:lnTo>
                    <a:pt x="47" y="167"/>
                  </a:lnTo>
                  <a:lnTo>
                    <a:pt x="34" y="174"/>
                  </a:lnTo>
                  <a:lnTo>
                    <a:pt x="30" y="177"/>
                  </a:lnTo>
                  <a:lnTo>
                    <a:pt x="27" y="179"/>
                  </a:lnTo>
                  <a:lnTo>
                    <a:pt x="27" y="179"/>
                  </a:lnTo>
                  <a:lnTo>
                    <a:pt x="21" y="184"/>
                  </a:lnTo>
                  <a:lnTo>
                    <a:pt x="14" y="189"/>
                  </a:lnTo>
                  <a:lnTo>
                    <a:pt x="8" y="194"/>
                  </a:lnTo>
                  <a:lnTo>
                    <a:pt x="7" y="197"/>
                  </a:lnTo>
                  <a:lnTo>
                    <a:pt x="5" y="198"/>
                  </a:lnTo>
                  <a:lnTo>
                    <a:pt x="5" y="198"/>
                  </a:lnTo>
                  <a:lnTo>
                    <a:pt x="4" y="202"/>
                  </a:lnTo>
                  <a:lnTo>
                    <a:pt x="1" y="206"/>
                  </a:lnTo>
                  <a:lnTo>
                    <a:pt x="0" y="211"/>
                  </a:lnTo>
                  <a:lnTo>
                    <a:pt x="0" y="214"/>
                  </a:lnTo>
                  <a:lnTo>
                    <a:pt x="1" y="215"/>
                  </a:lnTo>
                  <a:lnTo>
                    <a:pt x="1" y="215"/>
                  </a:lnTo>
                  <a:lnTo>
                    <a:pt x="5" y="218"/>
                  </a:lnTo>
                  <a:lnTo>
                    <a:pt x="8" y="219"/>
                  </a:lnTo>
                  <a:lnTo>
                    <a:pt x="13" y="219"/>
                  </a:lnTo>
                  <a:lnTo>
                    <a:pt x="17" y="222"/>
                  </a:lnTo>
                  <a:lnTo>
                    <a:pt x="17" y="222"/>
                  </a:lnTo>
                  <a:lnTo>
                    <a:pt x="20" y="224"/>
                  </a:lnTo>
                  <a:lnTo>
                    <a:pt x="23" y="225"/>
                  </a:lnTo>
                  <a:lnTo>
                    <a:pt x="25" y="225"/>
                  </a:lnTo>
                  <a:lnTo>
                    <a:pt x="28" y="226"/>
                  </a:lnTo>
                  <a:lnTo>
                    <a:pt x="28" y="226"/>
                  </a:lnTo>
                  <a:lnTo>
                    <a:pt x="30" y="228"/>
                  </a:lnTo>
                  <a:lnTo>
                    <a:pt x="31" y="229"/>
                  </a:lnTo>
                  <a:lnTo>
                    <a:pt x="38" y="229"/>
                  </a:lnTo>
                  <a:lnTo>
                    <a:pt x="48" y="226"/>
                  </a:lnTo>
                  <a:lnTo>
                    <a:pt x="52" y="224"/>
                  </a:lnTo>
                  <a:lnTo>
                    <a:pt x="57" y="219"/>
                  </a:lnTo>
                  <a:lnTo>
                    <a:pt x="57" y="219"/>
                  </a:lnTo>
                  <a:lnTo>
                    <a:pt x="64" y="212"/>
                  </a:lnTo>
                  <a:lnTo>
                    <a:pt x="65" y="208"/>
                  </a:lnTo>
                  <a:lnTo>
                    <a:pt x="65" y="204"/>
                  </a:lnTo>
                  <a:lnTo>
                    <a:pt x="68" y="201"/>
                  </a:lnTo>
                  <a:lnTo>
                    <a:pt x="68" y="201"/>
                  </a:lnTo>
                  <a:lnTo>
                    <a:pt x="71" y="198"/>
                  </a:lnTo>
                  <a:lnTo>
                    <a:pt x="72" y="194"/>
                  </a:lnTo>
                  <a:lnTo>
                    <a:pt x="77" y="185"/>
                  </a:lnTo>
                  <a:lnTo>
                    <a:pt x="77" y="185"/>
                  </a:lnTo>
                  <a:lnTo>
                    <a:pt x="78" y="181"/>
                  </a:lnTo>
                  <a:lnTo>
                    <a:pt x="81" y="177"/>
                  </a:lnTo>
                  <a:lnTo>
                    <a:pt x="87" y="175"/>
                  </a:lnTo>
                  <a:lnTo>
                    <a:pt x="94" y="174"/>
                  </a:lnTo>
                  <a:lnTo>
                    <a:pt x="94" y="174"/>
                  </a:lnTo>
                  <a:lnTo>
                    <a:pt x="101" y="174"/>
                  </a:lnTo>
                  <a:lnTo>
                    <a:pt x="101" y="172"/>
                  </a:lnTo>
                  <a:lnTo>
                    <a:pt x="102" y="172"/>
                  </a:lnTo>
                  <a:lnTo>
                    <a:pt x="101" y="169"/>
                  </a:lnTo>
                  <a:lnTo>
                    <a:pt x="99" y="165"/>
                  </a:lnTo>
                  <a:lnTo>
                    <a:pt x="99" y="165"/>
                  </a:lnTo>
                  <a:lnTo>
                    <a:pt x="99" y="162"/>
                  </a:lnTo>
                  <a:lnTo>
                    <a:pt x="101" y="161"/>
                  </a:lnTo>
                  <a:lnTo>
                    <a:pt x="104" y="158"/>
                  </a:lnTo>
                  <a:lnTo>
                    <a:pt x="108" y="155"/>
                  </a:lnTo>
                  <a:lnTo>
                    <a:pt x="109" y="152"/>
                  </a:lnTo>
                  <a:lnTo>
                    <a:pt x="109" y="150"/>
                  </a:lnTo>
                  <a:lnTo>
                    <a:pt x="109" y="150"/>
                  </a:lnTo>
                  <a:lnTo>
                    <a:pt x="111" y="147"/>
                  </a:lnTo>
                  <a:lnTo>
                    <a:pt x="112" y="144"/>
                  </a:lnTo>
                  <a:lnTo>
                    <a:pt x="118" y="140"/>
                  </a:lnTo>
                  <a:lnTo>
                    <a:pt x="122" y="134"/>
                  </a:lnTo>
                  <a:lnTo>
                    <a:pt x="122" y="131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1" y="125"/>
                  </a:lnTo>
                  <a:lnTo>
                    <a:pt x="122" y="121"/>
                  </a:lnTo>
                  <a:lnTo>
                    <a:pt x="122" y="118"/>
                  </a:lnTo>
                  <a:lnTo>
                    <a:pt x="121" y="115"/>
                  </a:lnTo>
                  <a:lnTo>
                    <a:pt x="121" y="115"/>
                  </a:lnTo>
                  <a:close/>
                  <a:moveTo>
                    <a:pt x="178" y="59"/>
                  </a:moveTo>
                  <a:lnTo>
                    <a:pt x="178" y="59"/>
                  </a:lnTo>
                  <a:lnTo>
                    <a:pt x="176" y="60"/>
                  </a:lnTo>
                  <a:lnTo>
                    <a:pt x="175" y="61"/>
                  </a:lnTo>
                  <a:lnTo>
                    <a:pt x="172" y="60"/>
                  </a:lnTo>
                  <a:lnTo>
                    <a:pt x="168" y="59"/>
                  </a:lnTo>
                  <a:lnTo>
                    <a:pt x="162" y="57"/>
                  </a:lnTo>
                  <a:lnTo>
                    <a:pt x="162" y="57"/>
                  </a:lnTo>
                  <a:lnTo>
                    <a:pt x="158" y="57"/>
                  </a:lnTo>
                  <a:lnTo>
                    <a:pt x="155" y="54"/>
                  </a:lnTo>
                  <a:lnTo>
                    <a:pt x="153" y="51"/>
                  </a:lnTo>
                  <a:lnTo>
                    <a:pt x="153" y="47"/>
                  </a:lnTo>
                  <a:lnTo>
                    <a:pt x="153" y="47"/>
                  </a:lnTo>
                  <a:lnTo>
                    <a:pt x="152" y="43"/>
                  </a:lnTo>
                  <a:lnTo>
                    <a:pt x="152" y="39"/>
                  </a:lnTo>
                  <a:lnTo>
                    <a:pt x="149" y="36"/>
                  </a:lnTo>
                  <a:lnTo>
                    <a:pt x="146" y="34"/>
                  </a:lnTo>
                  <a:lnTo>
                    <a:pt x="146" y="34"/>
                  </a:lnTo>
                  <a:lnTo>
                    <a:pt x="143" y="36"/>
                  </a:lnTo>
                  <a:lnTo>
                    <a:pt x="143" y="36"/>
                  </a:lnTo>
                  <a:lnTo>
                    <a:pt x="145" y="39"/>
                  </a:lnTo>
                  <a:lnTo>
                    <a:pt x="145" y="41"/>
                  </a:lnTo>
                  <a:lnTo>
                    <a:pt x="145" y="44"/>
                  </a:lnTo>
                  <a:lnTo>
                    <a:pt x="145" y="44"/>
                  </a:lnTo>
                  <a:lnTo>
                    <a:pt x="143" y="44"/>
                  </a:lnTo>
                  <a:lnTo>
                    <a:pt x="142" y="43"/>
                  </a:lnTo>
                  <a:lnTo>
                    <a:pt x="141" y="41"/>
                  </a:lnTo>
                  <a:lnTo>
                    <a:pt x="139" y="40"/>
                  </a:lnTo>
                  <a:lnTo>
                    <a:pt x="139" y="40"/>
                  </a:lnTo>
                  <a:lnTo>
                    <a:pt x="136" y="40"/>
                  </a:lnTo>
                  <a:lnTo>
                    <a:pt x="135" y="37"/>
                  </a:lnTo>
                  <a:lnTo>
                    <a:pt x="134" y="34"/>
                  </a:lnTo>
                  <a:lnTo>
                    <a:pt x="134" y="30"/>
                  </a:lnTo>
                  <a:lnTo>
                    <a:pt x="134" y="30"/>
                  </a:lnTo>
                  <a:lnTo>
                    <a:pt x="132" y="26"/>
                  </a:lnTo>
                  <a:lnTo>
                    <a:pt x="129" y="23"/>
                  </a:lnTo>
                  <a:lnTo>
                    <a:pt x="128" y="20"/>
                  </a:lnTo>
                  <a:lnTo>
                    <a:pt x="126" y="14"/>
                  </a:lnTo>
                  <a:lnTo>
                    <a:pt x="126" y="14"/>
                  </a:lnTo>
                  <a:lnTo>
                    <a:pt x="126" y="12"/>
                  </a:lnTo>
                  <a:lnTo>
                    <a:pt x="125" y="9"/>
                  </a:lnTo>
                  <a:lnTo>
                    <a:pt x="119" y="4"/>
                  </a:lnTo>
                  <a:lnTo>
                    <a:pt x="114" y="2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105" y="2"/>
                  </a:lnTo>
                  <a:lnTo>
                    <a:pt x="104" y="3"/>
                  </a:lnTo>
                  <a:lnTo>
                    <a:pt x="105" y="7"/>
                  </a:lnTo>
                  <a:lnTo>
                    <a:pt x="109" y="13"/>
                  </a:lnTo>
                  <a:lnTo>
                    <a:pt x="112" y="17"/>
                  </a:lnTo>
                  <a:lnTo>
                    <a:pt x="112" y="17"/>
                  </a:lnTo>
                  <a:lnTo>
                    <a:pt x="119" y="23"/>
                  </a:lnTo>
                  <a:lnTo>
                    <a:pt x="122" y="26"/>
                  </a:lnTo>
                  <a:lnTo>
                    <a:pt x="124" y="29"/>
                  </a:lnTo>
                  <a:lnTo>
                    <a:pt x="124" y="29"/>
                  </a:lnTo>
                  <a:lnTo>
                    <a:pt x="124" y="31"/>
                  </a:lnTo>
                  <a:lnTo>
                    <a:pt x="126" y="36"/>
                  </a:lnTo>
                  <a:lnTo>
                    <a:pt x="129" y="40"/>
                  </a:lnTo>
                  <a:lnTo>
                    <a:pt x="132" y="41"/>
                  </a:lnTo>
                  <a:lnTo>
                    <a:pt x="132" y="41"/>
                  </a:lnTo>
                  <a:lnTo>
                    <a:pt x="134" y="43"/>
                  </a:lnTo>
                  <a:lnTo>
                    <a:pt x="134" y="44"/>
                  </a:lnTo>
                  <a:lnTo>
                    <a:pt x="134" y="50"/>
                  </a:lnTo>
                  <a:lnTo>
                    <a:pt x="131" y="57"/>
                  </a:lnTo>
                  <a:lnTo>
                    <a:pt x="131" y="66"/>
                  </a:lnTo>
                  <a:lnTo>
                    <a:pt x="131" y="66"/>
                  </a:lnTo>
                  <a:lnTo>
                    <a:pt x="129" y="71"/>
                  </a:lnTo>
                  <a:lnTo>
                    <a:pt x="125" y="74"/>
                  </a:lnTo>
                  <a:lnTo>
                    <a:pt x="121" y="77"/>
                  </a:lnTo>
                  <a:lnTo>
                    <a:pt x="116" y="80"/>
                  </a:lnTo>
                  <a:lnTo>
                    <a:pt x="116" y="80"/>
                  </a:lnTo>
                  <a:lnTo>
                    <a:pt x="116" y="83"/>
                  </a:lnTo>
                  <a:lnTo>
                    <a:pt x="116" y="86"/>
                  </a:lnTo>
                  <a:lnTo>
                    <a:pt x="122" y="90"/>
                  </a:lnTo>
                  <a:lnTo>
                    <a:pt x="131" y="94"/>
                  </a:lnTo>
                  <a:lnTo>
                    <a:pt x="138" y="100"/>
                  </a:lnTo>
                  <a:lnTo>
                    <a:pt x="138" y="100"/>
                  </a:lnTo>
                  <a:lnTo>
                    <a:pt x="141" y="103"/>
                  </a:lnTo>
                  <a:lnTo>
                    <a:pt x="141" y="105"/>
                  </a:lnTo>
                  <a:lnTo>
                    <a:pt x="138" y="113"/>
                  </a:lnTo>
                  <a:lnTo>
                    <a:pt x="135" y="120"/>
                  </a:lnTo>
                  <a:lnTo>
                    <a:pt x="134" y="123"/>
                  </a:lnTo>
                  <a:lnTo>
                    <a:pt x="134" y="125"/>
                  </a:lnTo>
                  <a:lnTo>
                    <a:pt x="134" y="125"/>
                  </a:lnTo>
                  <a:lnTo>
                    <a:pt x="135" y="127"/>
                  </a:lnTo>
                  <a:lnTo>
                    <a:pt x="138" y="127"/>
                  </a:lnTo>
                  <a:lnTo>
                    <a:pt x="142" y="128"/>
                  </a:lnTo>
                  <a:lnTo>
                    <a:pt x="148" y="127"/>
                  </a:lnTo>
                  <a:lnTo>
                    <a:pt x="148" y="127"/>
                  </a:lnTo>
                  <a:lnTo>
                    <a:pt x="151" y="125"/>
                  </a:lnTo>
                  <a:lnTo>
                    <a:pt x="153" y="123"/>
                  </a:lnTo>
                  <a:lnTo>
                    <a:pt x="158" y="115"/>
                  </a:lnTo>
                  <a:lnTo>
                    <a:pt x="162" y="108"/>
                  </a:lnTo>
                  <a:lnTo>
                    <a:pt x="166" y="103"/>
                  </a:lnTo>
                  <a:lnTo>
                    <a:pt x="166" y="103"/>
                  </a:lnTo>
                  <a:lnTo>
                    <a:pt x="169" y="98"/>
                  </a:lnTo>
                  <a:lnTo>
                    <a:pt x="169" y="94"/>
                  </a:lnTo>
                  <a:lnTo>
                    <a:pt x="171" y="88"/>
                  </a:lnTo>
                  <a:lnTo>
                    <a:pt x="171" y="86"/>
                  </a:lnTo>
                  <a:lnTo>
                    <a:pt x="171" y="86"/>
                  </a:lnTo>
                  <a:lnTo>
                    <a:pt x="173" y="83"/>
                  </a:lnTo>
                  <a:lnTo>
                    <a:pt x="176" y="83"/>
                  </a:lnTo>
                  <a:lnTo>
                    <a:pt x="182" y="81"/>
                  </a:lnTo>
                  <a:lnTo>
                    <a:pt x="182" y="81"/>
                  </a:lnTo>
                  <a:lnTo>
                    <a:pt x="183" y="81"/>
                  </a:lnTo>
                  <a:lnTo>
                    <a:pt x="183" y="80"/>
                  </a:lnTo>
                  <a:lnTo>
                    <a:pt x="185" y="77"/>
                  </a:lnTo>
                  <a:lnTo>
                    <a:pt x="186" y="74"/>
                  </a:lnTo>
                  <a:lnTo>
                    <a:pt x="186" y="73"/>
                  </a:lnTo>
                  <a:lnTo>
                    <a:pt x="189" y="73"/>
                  </a:lnTo>
                  <a:lnTo>
                    <a:pt x="189" y="73"/>
                  </a:lnTo>
                  <a:lnTo>
                    <a:pt x="190" y="71"/>
                  </a:lnTo>
                  <a:lnTo>
                    <a:pt x="192" y="68"/>
                  </a:lnTo>
                  <a:lnTo>
                    <a:pt x="192" y="63"/>
                  </a:lnTo>
                  <a:lnTo>
                    <a:pt x="193" y="59"/>
                  </a:lnTo>
                  <a:lnTo>
                    <a:pt x="193" y="59"/>
                  </a:lnTo>
                  <a:lnTo>
                    <a:pt x="195" y="56"/>
                  </a:lnTo>
                  <a:lnTo>
                    <a:pt x="193" y="54"/>
                  </a:lnTo>
                  <a:lnTo>
                    <a:pt x="188" y="54"/>
                  </a:lnTo>
                  <a:lnTo>
                    <a:pt x="182" y="56"/>
                  </a:lnTo>
                  <a:lnTo>
                    <a:pt x="178" y="59"/>
                  </a:lnTo>
                  <a:lnTo>
                    <a:pt x="178" y="59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65" name="Freeform 339">
              <a:extLst>
                <a:ext uri="{FF2B5EF4-FFF2-40B4-BE49-F238E27FC236}">
                  <a16:creationId xmlns="" xmlns:a16="http://schemas.microsoft.com/office/drawing/2014/main" id="{EF62B1D6-6E3F-0C45-B131-2A0CA8ACA1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1975" y="2922588"/>
              <a:ext cx="358775" cy="227013"/>
            </a:xfrm>
            <a:custGeom>
              <a:avLst/>
              <a:gdLst/>
              <a:ahLst/>
              <a:cxnLst>
                <a:cxn ang="0">
                  <a:pos x="214" y="86"/>
                </a:cxn>
                <a:cxn ang="0">
                  <a:pos x="203" y="81"/>
                </a:cxn>
                <a:cxn ang="0">
                  <a:pos x="183" y="70"/>
                </a:cxn>
                <a:cxn ang="0">
                  <a:pos x="172" y="60"/>
                </a:cxn>
                <a:cxn ang="0">
                  <a:pos x="159" y="52"/>
                </a:cxn>
                <a:cxn ang="0">
                  <a:pos x="149" y="32"/>
                </a:cxn>
                <a:cxn ang="0">
                  <a:pos x="132" y="27"/>
                </a:cxn>
                <a:cxn ang="0">
                  <a:pos x="122" y="26"/>
                </a:cxn>
                <a:cxn ang="0">
                  <a:pos x="116" y="9"/>
                </a:cxn>
                <a:cxn ang="0">
                  <a:pos x="103" y="5"/>
                </a:cxn>
                <a:cxn ang="0">
                  <a:pos x="92" y="2"/>
                </a:cxn>
                <a:cxn ang="0">
                  <a:pos x="85" y="6"/>
                </a:cxn>
                <a:cxn ang="0">
                  <a:pos x="81" y="10"/>
                </a:cxn>
                <a:cxn ang="0">
                  <a:pos x="69" y="19"/>
                </a:cxn>
                <a:cxn ang="0">
                  <a:pos x="64" y="27"/>
                </a:cxn>
                <a:cxn ang="0">
                  <a:pos x="52" y="25"/>
                </a:cxn>
                <a:cxn ang="0">
                  <a:pos x="41" y="22"/>
                </a:cxn>
                <a:cxn ang="0">
                  <a:pos x="25" y="7"/>
                </a:cxn>
                <a:cxn ang="0">
                  <a:pos x="10" y="7"/>
                </a:cxn>
                <a:cxn ang="0">
                  <a:pos x="4" y="15"/>
                </a:cxn>
                <a:cxn ang="0">
                  <a:pos x="12" y="12"/>
                </a:cxn>
                <a:cxn ang="0">
                  <a:pos x="21" y="25"/>
                </a:cxn>
                <a:cxn ang="0">
                  <a:pos x="28" y="29"/>
                </a:cxn>
                <a:cxn ang="0">
                  <a:pos x="32" y="36"/>
                </a:cxn>
                <a:cxn ang="0">
                  <a:pos x="20" y="40"/>
                </a:cxn>
                <a:cxn ang="0">
                  <a:pos x="2" y="36"/>
                </a:cxn>
                <a:cxn ang="0">
                  <a:pos x="0" y="44"/>
                </a:cxn>
                <a:cxn ang="0">
                  <a:pos x="4" y="53"/>
                </a:cxn>
                <a:cxn ang="0">
                  <a:pos x="5" y="63"/>
                </a:cxn>
                <a:cxn ang="0">
                  <a:pos x="7" y="64"/>
                </a:cxn>
                <a:cxn ang="0">
                  <a:pos x="14" y="67"/>
                </a:cxn>
                <a:cxn ang="0">
                  <a:pos x="18" y="80"/>
                </a:cxn>
                <a:cxn ang="0">
                  <a:pos x="18" y="101"/>
                </a:cxn>
                <a:cxn ang="0">
                  <a:pos x="31" y="99"/>
                </a:cxn>
                <a:cxn ang="0">
                  <a:pos x="45" y="89"/>
                </a:cxn>
                <a:cxn ang="0">
                  <a:pos x="56" y="87"/>
                </a:cxn>
                <a:cxn ang="0">
                  <a:pos x="75" y="87"/>
                </a:cxn>
                <a:cxn ang="0">
                  <a:pos x="86" y="93"/>
                </a:cxn>
                <a:cxn ang="0">
                  <a:pos x="91" y="96"/>
                </a:cxn>
                <a:cxn ang="0">
                  <a:pos x="106" y="99"/>
                </a:cxn>
                <a:cxn ang="0">
                  <a:pos x="111" y="104"/>
                </a:cxn>
                <a:cxn ang="0">
                  <a:pos x="118" y="108"/>
                </a:cxn>
                <a:cxn ang="0">
                  <a:pos x="126" y="116"/>
                </a:cxn>
                <a:cxn ang="0">
                  <a:pos x="138" y="117"/>
                </a:cxn>
                <a:cxn ang="0">
                  <a:pos x="142" y="137"/>
                </a:cxn>
                <a:cxn ang="0">
                  <a:pos x="153" y="138"/>
                </a:cxn>
                <a:cxn ang="0">
                  <a:pos x="157" y="143"/>
                </a:cxn>
                <a:cxn ang="0">
                  <a:pos x="169" y="134"/>
                </a:cxn>
                <a:cxn ang="0">
                  <a:pos x="179" y="128"/>
                </a:cxn>
                <a:cxn ang="0">
                  <a:pos x="192" y="121"/>
                </a:cxn>
                <a:cxn ang="0">
                  <a:pos x="202" y="106"/>
                </a:cxn>
                <a:cxn ang="0">
                  <a:pos x="207" y="103"/>
                </a:cxn>
                <a:cxn ang="0">
                  <a:pos x="220" y="100"/>
                </a:cxn>
              </a:cxnLst>
              <a:rect l="0" t="0" r="r" b="b"/>
              <a:pathLst>
                <a:path w="226" h="143">
                  <a:moveTo>
                    <a:pt x="224" y="90"/>
                  </a:moveTo>
                  <a:lnTo>
                    <a:pt x="224" y="90"/>
                  </a:lnTo>
                  <a:lnTo>
                    <a:pt x="219" y="87"/>
                  </a:lnTo>
                  <a:lnTo>
                    <a:pt x="214" y="86"/>
                  </a:lnTo>
                  <a:lnTo>
                    <a:pt x="210" y="86"/>
                  </a:lnTo>
                  <a:lnTo>
                    <a:pt x="210" y="86"/>
                  </a:lnTo>
                  <a:lnTo>
                    <a:pt x="207" y="84"/>
                  </a:lnTo>
                  <a:lnTo>
                    <a:pt x="203" y="81"/>
                  </a:lnTo>
                  <a:lnTo>
                    <a:pt x="199" y="77"/>
                  </a:lnTo>
                  <a:lnTo>
                    <a:pt x="194" y="74"/>
                  </a:lnTo>
                  <a:lnTo>
                    <a:pt x="194" y="74"/>
                  </a:lnTo>
                  <a:lnTo>
                    <a:pt x="183" y="70"/>
                  </a:lnTo>
                  <a:lnTo>
                    <a:pt x="179" y="67"/>
                  </a:lnTo>
                  <a:lnTo>
                    <a:pt x="176" y="64"/>
                  </a:lnTo>
                  <a:lnTo>
                    <a:pt x="176" y="64"/>
                  </a:lnTo>
                  <a:lnTo>
                    <a:pt x="172" y="60"/>
                  </a:lnTo>
                  <a:lnTo>
                    <a:pt x="166" y="57"/>
                  </a:lnTo>
                  <a:lnTo>
                    <a:pt x="162" y="54"/>
                  </a:lnTo>
                  <a:lnTo>
                    <a:pt x="159" y="52"/>
                  </a:lnTo>
                  <a:lnTo>
                    <a:pt x="159" y="52"/>
                  </a:lnTo>
                  <a:lnTo>
                    <a:pt x="156" y="46"/>
                  </a:lnTo>
                  <a:lnTo>
                    <a:pt x="152" y="39"/>
                  </a:lnTo>
                  <a:lnTo>
                    <a:pt x="152" y="39"/>
                  </a:lnTo>
                  <a:lnTo>
                    <a:pt x="149" y="32"/>
                  </a:lnTo>
                  <a:lnTo>
                    <a:pt x="148" y="29"/>
                  </a:lnTo>
                  <a:lnTo>
                    <a:pt x="146" y="29"/>
                  </a:lnTo>
                  <a:lnTo>
                    <a:pt x="146" y="29"/>
                  </a:lnTo>
                  <a:lnTo>
                    <a:pt x="132" y="27"/>
                  </a:lnTo>
                  <a:lnTo>
                    <a:pt x="125" y="27"/>
                  </a:lnTo>
                  <a:lnTo>
                    <a:pt x="122" y="26"/>
                  </a:lnTo>
                  <a:lnTo>
                    <a:pt x="122" y="26"/>
                  </a:lnTo>
                  <a:lnTo>
                    <a:pt x="122" y="26"/>
                  </a:lnTo>
                  <a:lnTo>
                    <a:pt x="121" y="16"/>
                  </a:lnTo>
                  <a:lnTo>
                    <a:pt x="119" y="10"/>
                  </a:lnTo>
                  <a:lnTo>
                    <a:pt x="118" y="9"/>
                  </a:lnTo>
                  <a:lnTo>
                    <a:pt x="116" y="9"/>
                  </a:lnTo>
                  <a:lnTo>
                    <a:pt x="116" y="9"/>
                  </a:lnTo>
                  <a:lnTo>
                    <a:pt x="109" y="6"/>
                  </a:lnTo>
                  <a:lnTo>
                    <a:pt x="103" y="5"/>
                  </a:lnTo>
                  <a:lnTo>
                    <a:pt x="103" y="5"/>
                  </a:lnTo>
                  <a:lnTo>
                    <a:pt x="98" y="0"/>
                  </a:lnTo>
                  <a:lnTo>
                    <a:pt x="95" y="0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9" y="3"/>
                  </a:lnTo>
                  <a:lnTo>
                    <a:pt x="86" y="5"/>
                  </a:lnTo>
                  <a:lnTo>
                    <a:pt x="86" y="5"/>
                  </a:lnTo>
                  <a:lnTo>
                    <a:pt x="85" y="6"/>
                  </a:lnTo>
                  <a:lnTo>
                    <a:pt x="84" y="7"/>
                  </a:lnTo>
                  <a:lnTo>
                    <a:pt x="82" y="10"/>
                  </a:lnTo>
                  <a:lnTo>
                    <a:pt x="81" y="10"/>
                  </a:lnTo>
                  <a:lnTo>
                    <a:pt x="81" y="10"/>
                  </a:lnTo>
                  <a:lnTo>
                    <a:pt x="76" y="12"/>
                  </a:lnTo>
                  <a:lnTo>
                    <a:pt x="72" y="13"/>
                  </a:lnTo>
                  <a:lnTo>
                    <a:pt x="69" y="16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68" y="25"/>
                  </a:lnTo>
                  <a:lnTo>
                    <a:pt x="66" y="26"/>
                  </a:lnTo>
                  <a:lnTo>
                    <a:pt x="64" y="27"/>
                  </a:lnTo>
                  <a:lnTo>
                    <a:pt x="64" y="27"/>
                  </a:lnTo>
                  <a:lnTo>
                    <a:pt x="58" y="26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1" y="25"/>
                  </a:lnTo>
                  <a:lnTo>
                    <a:pt x="48" y="26"/>
                  </a:lnTo>
                  <a:lnTo>
                    <a:pt x="44" y="25"/>
                  </a:lnTo>
                  <a:lnTo>
                    <a:pt x="41" y="22"/>
                  </a:lnTo>
                  <a:lnTo>
                    <a:pt x="41" y="22"/>
                  </a:lnTo>
                  <a:lnTo>
                    <a:pt x="35" y="16"/>
                  </a:lnTo>
                  <a:lnTo>
                    <a:pt x="31" y="10"/>
                  </a:lnTo>
                  <a:lnTo>
                    <a:pt x="25" y="7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5" y="6"/>
                  </a:lnTo>
                  <a:lnTo>
                    <a:pt x="10" y="7"/>
                  </a:lnTo>
                  <a:lnTo>
                    <a:pt x="7" y="9"/>
                  </a:lnTo>
                  <a:lnTo>
                    <a:pt x="5" y="10"/>
                  </a:lnTo>
                  <a:lnTo>
                    <a:pt x="4" y="12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7" y="13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5" y="13"/>
                  </a:lnTo>
                  <a:lnTo>
                    <a:pt x="18" y="15"/>
                  </a:lnTo>
                  <a:lnTo>
                    <a:pt x="20" y="20"/>
                  </a:lnTo>
                  <a:lnTo>
                    <a:pt x="21" y="25"/>
                  </a:lnTo>
                  <a:lnTo>
                    <a:pt x="22" y="26"/>
                  </a:lnTo>
                  <a:lnTo>
                    <a:pt x="24" y="27"/>
                  </a:lnTo>
                  <a:lnTo>
                    <a:pt x="24" y="27"/>
                  </a:lnTo>
                  <a:lnTo>
                    <a:pt x="28" y="29"/>
                  </a:lnTo>
                  <a:lnTo>
                    <a:pt x="32" y="32"/>
                  </a:lnTo>
                  <a:lnTo>
                    <a:pt x="34" y="34"/>
                  </a:lnTo>
                  <a:lnTo>
                    <a:pt x="34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28" y="37"/>
                  </a:lnTo>
                  <a:lnTo>
                    <a:pt x="24" y="39"/>
                  </a:lnTo>
                  <a:lnTo>
                    <a:pt x="20" y="40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7" y="36"/>
                  </a:lnTo>
                  <a:lnTo>
                    <a:pt x="2" y="36"/>
                  </a:lnTo>
                  <a:lnTo>
                    <a:pt x="2" y="37"/>
                  </a:lnTo>
                  <a:lnTo>
                    <a:pt x="1" y="40"/>
                  </a:lnTo>
                  <a:lnTo>
                    <a:pt x="1" y="40"/>
                  </a:lnTo>
                  <a:lnTo>
                    <a:pt x="0" y="44"/>
                  </a:lnTo>
                  <a:lnTo>
                    <a:pt x="0" y="49"/>
                  </a:lnTo>
                  <a:lnTo>
                    <a:pt x="0" y="52"/>
                  </a:lnTo>
                  <a:lnTo>
                    <a:pt x="4" y="53"/>
                  </a:lnTo>
                  <a:lnTo>
                    <a:pt x="4" y="53"/>
                  </a:lnTo>
                  <a:lnTo>
                    <a:pt x="8" y="53"/>
                  </a:lnTo>
                  <a:lnTo>
                    <a:pt x="10" y="56"/>
                  </a:lnTo>
                  <a:lnTo>
                    <a:pt x="8" y="59"/>
                  </a:lnTo>
                  <a:lnTo>
                    <a:pt x="5" y="63"/>
                  </a:lnTo>
                  <a:lnTo>
                    <a:pt x="5" y="63"/>
                  </a:lnTo>
                  <a:lnTo>
                    <a:pt x="4" y="64"/>
                  </a:lnTo>
                  <a:lnTo>
                    <a:pt x="4" y="64"/>
                  </a:lnTo>
                  <a:lnTo>
                    <a:pt x="7" y="64"/>
                  </a:lnTo>
                  <a:lnTo>
                    <a:pt x="11" y="64"/>
                  </a:lnTo>
                  <a:lnTo>
                    <a:pt x="14" y="66"/>
                  </a:lnTo>
                  <a:lnTo>
                    <a:pt x="14" y="67"/>
                  </a:lnTo>
                  <a:lnTo>
                    <a:pt x="14" y="67"/>
                  </a:lnTo>
                  <a:lnTo>
                    <a:pt x="15" y="70"/>
                  </a:lnTo>
                  <a:lnTo>
                    <a:pt x="17" y="71"/>
                  </a:lnTo>
                  <a:lnTo>
                    <a:pt x="18" y="74"/>
                  </a:lnTo>
                  <a:lnTo>
                    <a:pt x="18" y="80"/>
                  </a:lnTo>
                  <a:lnTo>
                    <a:pt x="18" y="80"/>
                  </a:lnTo>
                  <a:lnTo>
                    <a:pt x="17" y="90"/>
                  </a:lnTo>
                  <a:lnTo>
                    <a:pt x="18" y="101"/>
                  </a:lnTo>
                  <a:lnTo>
                    <a:pt x="18" y="101"/>
                  </a:lnTo>
                  <a:lnTo>
                    <a:pt x="25" y="100"/>
                  </a:lnTo>
                  <a:lnTo>
                    <a:pt x="28" y="100"/>
                  </a:lnTo>
                  <a:lnTo>
                    <a:pt x="31" y="99"/>
                  </a:lnTo>
                  <a:lnTo>
                    <a:pt x="31" y="99"/>
                  </a:lnTo>
                  <a:lnTo>
                    <a:pt x="37" y="93"/>
                  </a:lnTo>
                  <a:lnTo>
                    <a:pt x="41" y="90"/>
                  </a:lnTo>
                  <a:lnTo>
                    <a:pt x="45" y="89"/>
                  </a:lnTo>
                  <a:lnTo>
                    <a:pt x="45" y="89"/>
                  </a:lnTo>
                  <a:lnTo>
                    <a:pt x="51" y="89"/>
                  </a:lnTo>
                  <a:lnTo>
                    <a:pt x="54" y="89"/>
                  </a:lnTo>
                  <a:lnTo>
                    <a:pt x="56" y="87"/>
                  </a:lnTo>
                  <a:lnTo>
                    <a:pt x="56" y="87"/>
                  </a:lnTo>
                  <a:lnTo>
                    <a:pt x="59" y="86"/>
                  </a:lnTo>
                  <a:lnTo>
                    <a:pt x="65" y="84"/>
                  </a:lnTo>
                  <a:lnTo>
                    <a:pt x="71" y="86"/>
                  </a:lnTo>
                  <a:lnTo>
                    <a:pt x="75" y="87"/>
                  </a:lnTo>
                  <a:lnTo>
                    <a:pt x="75" y="87"/>
                  </a:lnTo>
                  <a:lnTo>
                    <a:pt x="78" y="90"/>
                  </a:lnTo>
                  <a:lnTo>
                    <a:pt x="81" y="91"/>
                  </a:lnTo>
                  <a:lnTo>
                    <a:pt x="86" y="93"/>
                  </a:lnTo>
                  <a:lnTo>
                    <a:pt x="86" y="93"/>
                  </a:lnTo>
                  <a:lnTo>
                    <a:pt x="88" y="93"/>
                  </a:lnTo>
                  <a:lnTo>
                    <a:pt x="89" y="94"/>
                  </a:lnTo>
                  <a:lnTo>
                    <a:pt x="91" y="96"/>
                  </a:lnTo>
                  <a:lnTo>
                    <a:pt x="95" y="97"/>
                  </a:lnTo>
                  <a:lnTo>
                    <a:pt x="95" y="97"/>
                  </a:lnTo>
                  <a:lnTo>
                    <a:pt x="103" y="97"/>
                  </a:lnTo>
                  <a:lnTo>
                    <a:pt x="106" y="99"/>
                  </a:lnTo>
                  <a:lnTo>
                    <a:pt x="108" y="101"/>
                  </a:lnTo>
                  <a:lnTo>
                    <a:pt x="108" y="101"/>
                  </a:lnTo>
                  <a:lnTo>
                    <a:pt x="109" y="103"/>
                  </a:lnTo>
                  <a:lnTo>
                    <a:pt x="111" y="104"/>
                  </a:lnTo>
                  <a:lnTo>
                    <a:pt x="112" y="106"/>
                  </a:lnTo>
                  <a:lnTo>
                    <a:pt x="115" y="107"/>
                  </a:lnTo>
                  <a:lnTo>
                    <a:pt x="115" y="107"/>
                  </a:lnTo>
                  <a:lnTo>
                    <a:pt x="118" y="108"/>
                  </a:lnTo>
                  <a:lnTo>
                    <a:pt x="121" y="111"/>
                  </a:lnTo>
                  <a:lnTo>
                    <a:pt x="123" y="114"/>
                  </a:lnTo>
                  <a:lnTo>
                    <a:pt x="126" y="116"/>
                  </a:lnTo>
                  <a:lnTo>
                    <a:pt x="126" y="116"/>
                  </a:lnTo>
                  <a:lnTo>
                    <a:pt x="133" y="116"/>
                  </a:lnTo>
                  <a:lnTo>
                    <a:pt x="136" y="116"/>
                  </a:lnTo>
                  <a:lnTo>
                    <a:pt x="138" y="117"/>
                  </a:lnTo>
                  <a:lnTo>
                    <a:pt x="138" y="117"/>
                  </a:lnTo>
                  <a:lnTo>
                    <a:pt x="138" y="126"/>
                  </a:lnTo>
                  <a:lnTo>
                    <a:pt x="140" y="137"/>
                  </a:lnTo>
                  <a:lnTo>
                    <a:pt x="140" y="137"/>
                  </a:lnTo>
                  <a:lnTo>
                    <a:pt x="142" y="137"/>
                  </a:lnTo>
                  <a:lnTo>
                    <a:pt x="143" y="137"/>
                  </a:lnTo>
                  <a:lnTo>
                    <a:pt x="143" y="137"/>
                  </a:lnTo>
                  <a:lnTo>
                    <a:pt x="149" y="137"/>
                  </a:lnTo>
                  <a:lnTo>
                    <a:pt x="153" y="138"/>
                  </a:lnTo>
                  <a:lnTo>
                    <a:pt x="155" y="140"/>
                  </a:lnTo>
                  <a:lnTo>
                    <a:pt x="155" y="140"/>
                  </a:lnTo>
                  <a:lnTo>
                    <a:pt x="156" y="141"/>
                  </a:lnTo>
                  <a:lnTo>
                    <a:pt x="157" y="143"/>
                  </a:lnTo>
                  <a:lnTo>
                    <a:pt x="163" y="141"/>
                  </a:lnTo>
                  <a:lnTo>
                    <a:pt x="167" y="140"/>
                  </a:lnTo>
                  <a:lnTo>
                    <a:pt x="169" y="137"/>
                  </a:lnTo>
                  <a:lnTo>
                    <a:pt x="169" y="134"/>
                  </a:lnTo>
                  <a:lnTo>
                    <a:pt x="169" y="134"/>
                  </a:lnTo>
                  <a:lnTo>
                    <a:pt x="170" y="133"/>
                  </a:lnTo>
                  <a:lnTo>
                    <a:pt x="172" y="131"/>
                  </a:lnTo>
                  <a:lnTo>
                    <a:pt x="179" y="128"/>
                  </a:lnTo>
                  <a:lnTo>
                    <a:pt x="187" y="126"/>
                  </a:lnTo>
                  <a:lnTo>
                    <a:pt x="190" y="124"/>
                  </a:lnTo>
                  <a:lnTo>
                    <a:pt x="192" y="121"/>
                  </a:lnTo>
                  <a:lnTo>
                    <a:pt x="192" y="121"/>
                  </a:lnTo>
                  <a:lnTo>
                    <a:pt x="196" y="110"/>
                  </a:lnTo>
                  <a:lnTo>
                    <a:pt x="197" y="107"/>
                  </a:lnTo>
                  <a:lnTo>
                    <a:pt x="200" y="106"/>
                  </a:lnTo>
                  <a:lnTo>
                    <a:pt x="202" y="106"/>
                  </a:lnTo>
                  <a:lnTo>
                    <a:pt x="202" y="106"/>
                  </a:lnTo>
                  <a:lnTo>
                    <a:pt x="203" y="106"/>
                  </a:lnTo>
                  <a:lnTo>
                    <a:pt x="204" y="106"/>
                  </a:lnTo>
                  <a:lnTo>
                    <a:pt x="207" y="103"/>
                  </a:lnTo>
                  <a:lnTo>
                    <a:pt x="210" y="100"/>
                  </a:lnTo>
                  <a:lnTo>
                    <a:pt x="214" y="99"/>
                  </a:lnTo>
                  <a:lnTo>
                    <a:pt x="214" y="99"/>
                  </a:lnTo>
                  <a:lnTo>
                    <a:pt x="220" y="100"/>
                  </a:lnTo>
                  <a:lnTo>
                    <a:pt x="223" y="101"/>
                  </a:lnTo>
                  <a:lnTo>
                    <a:pt x="226" y="101"/>
                  </a:lnTo>
                  <a:lnTo>
                    <a:pt x="224" y="9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66" name="Freeform 340">
              <a:extLst>
                <a:ext uri="{FF2B5EF4-FFF2-40B4-BE49-F238E27FC236}">
                  <a16:creationId xmlns="" xmlns:a16="http://schemas.microsoft.com/office/drawing/2014/main" id="{EB8A2559-67FF-834E-98D9-22074086C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8138" y="3006725"/>
              <a:ext cx="496888" cy="423863"/>
            </a:xfrm>
            <a:custGeom>
              <a:avLst/>
              <a:gdLst/>
              <a:ahLst/>
              <a:cxnLst>
                <a:cxn ang="0">
                  <a:pos x="304" y="222"/>
                </a:cxn>
                <a:cxn ang="0">
                  <a:pos x="293" y="209"/>
                </a:cxn>
                <a:cxn ang="0">
                  <a:pos x="280" y="195"/>
                </a:cxn>
                <a:cxn ang="0">
                  <a:pos x="274" y="181"/>
                </a:cxn>
                <a:cxn ang="0">
                  <a:pos x="287" y="162"/>
                </a:cxn>
                <a:cxn ang="0">
                  <a:pos x="271" y="154"/>
                </a:cxn>
                <a:cxn ang="0">
                  <a:pos x="270" y="135"/>
                </a:cxn>
                <a:cxn ang="0">
                  <a:pos x="270" y="118"/>
                </a:cxn>
                <a:cxn ang="0">
                  <a:pos x="274" y="100"/>
                </a:cxn>
                <a:cxn ang="0">
                  <a:pos x="281" y="84"/>
                </a:cxn>
                <a:cxn ang="0">
                  <a:pos x="277" y="63"/>
                </a:cxn>
                <a:cxn ang="0">
                  <a:pos x="262" y="58"/>
                </a:cxn>
                <a:cxn ang="0">
                  <a:pos x="252" y="51"/>
                </a:cxn>
                <a:cxn ang="0">
                  <a:pos x="244" y="44"/>
                </a:cxn>
                <a:cxn ang="0">
                  <a:pos x="229" y="40"/>
                </a:cxn>
                <a:cxn ang="0">
                  <a:pos x="216" y="34"/>
                </a:cxn>
                <a:cxn ang="0">
                  <a:pos x="197" y="34"/>
                </a:cxn>
                <a:cxn ang="0">
                  <a:pos x="186" y="36"/>
                </a:cxn>
                <a:cxn ang="0">
                  <a:pos x="169" y="47"/>
                </a:cxn>
                <a:cxn ang="0">
                  <a:pos x="158" y="57"/>
                </a:cxn>
                <a:cxn ang="0">
                  <a:pos x="124" y="64"/>
                </a:cxn>
                <a:cxn ang="0">
                  <a:pos x="102" y="50"/>
                </a:cxn>
                <a:cxn ang="0">
                  <a:pos x="87" y="44"/>
                </a:cxn>
                <a:cxn ang="0">
                  <a:pos x="67" y="23"/>
                </a:cxn>
                <a:cxn ang="0">
                  <a:pos x="65" y="10"/>
                </a:cxn>
                <a:cxn ang="0">
                  <a:pos x="47" y="14"/>
                </a:cxn>
                <a:cxn ang="0">
                  <a:pos x="21" y="17"/>
                </a:cxn>
                <a:cxn ang="0">
                  <a:pos x="14" y="9"/>
                </a:cxn>
                <a:cxn ang="0">
                  <a:pos x="7" y="0"/>
                </a:cxn>
                <a:cxn ang="0">
                  <a:pos x="3" y="9"/>
                </a:cxn>
                <a:cxn ang="0">
                  <a:pos x="0" y="14"/>
                </a:cxn>
                <a:cxn ang="0">
                  <a:pos x="1" y="36"/>
                </a:cxn>
                <a:cxn ang="0">
                  <a:pos x="10" y="48"/>
                </a:cxn>
                <a:cxn ang="0">
                  <a:pos x="14" y="61"/>
                </a:cxn>
                <a:cxn ang="0">
                  <a:pos x="21" y="73"/>
                </a:cxn>
                <a:cxn ang="0">
                  <a:pos x="31" y="80"/>
                </a:cxn>
                <a:cxn ang="0">
                  <a:pos x="28" y="88"/>
                </a:cxn>
                <a:cxn ang="0">
                  <a:pos x="24" y="98"/>
                </a:cxn>
                <a:cxn ang="0">
                  <a:pos x="23" y="114"/>
                </a:cxn>
                <a:cxn ang="0">
                  <a:pos x="32" y="125"/>
                </a:cxn>
                <a:cxn ang="0">
                  <a:pos x="45" y="135"/>
                </a:cxn>
                <a:cxn ang="0">
                  <a:pos x="57" y="147"/>
                </a:cxn>
                <a:cxn ang="0">
                  <a:pos x="57" y="156"/>
                </a:cxn>
                <a:cxn ang="0">
                  <a:pos x="62" y="168"/>
                </a:cxn>
                <a:cxn ang="0">
                  <a:pos x="71" y="181"/>
                </a:cxn>
                <a:cxn ang="0">
                  <a:pos x="79" y="176"/>
                </a:cxn>
                <a:cxn ang="0">
                  <a:pos x="94" y="178"/>
                </a:cxn>
                <a:cxn ang="0">
                  <a:pos x="109" y="202"/>
                </a:cxn>
                <a:cxn ang="0">
                  <a:pos x="124" y="219"/>
                </a:cxn>
                <a:cxn ang="0">
                  <a:pos x="146" y="232"/>
                </a:cxn>
                <a:cxn ang="0">
                  <a:pos x="180" y="240"/>
                </a:cxn>
                <a:cxn ang="0">
                  <a:pos x="200" y="233"/>
                </a:cxn>
                <a:cxn ang="0">
                  <a:pos x="213" y="255"/>
                </a:cxn>
                <a:cxn ang="0">
                  <a:pos x="269" y="266"/>
                </a:cxn>
                <a:cxn ang="0">
                  <a:pos x="286" y="263"/>
                </a:cxn>
                <a:cxn ang="0">
                  <a:pos x="296" y="246"/>
                </a:cxn>
                <a:cxn ang="0">
                  <a:pos x="313" y="240"/>
                </a:cxn>
              </a:cxnLst>
              <a:rect l="0" t="0" r="r" b="b"/>
              <a:pathLst>
                <a:path w="313" h="267">
                  <a:moveTo>
                    <a:pt x="306" y="230"/>
                  </a:moveTo>
                  <a:lnTo>
                    <a:pt x="306" y="230"/>
                  </a:lnTo>
                  <a:lnTo>
                    <a:pt x="306" y="229"/>
                  </a:lnTo>
                  <a:lnTo>
                    <a:pt x="304" y="228"/>
                  </a:lnTo>
                  <a:lnTo>
                    <a:pt x="304" y="222"/>
                  </a:lnTo>
                  <a:lnTo>
                    <a:pt x="303" y="216"/>
                  </a:lnTo>
                  <a:lnTo>
                    <a:pt x="301" y="213"/>
                  </a:lnTo>
                  <a:lnTo>
                    <a:pt x="298" y="212"/>
                  </a:lnTo>
                  <a:lnTo>
                    <a:pt x="298" y="212"/>
                  </a:lnTo>
                  <a:lnTo>
                    <a:pt x="293" y="209"/>
                  </a:lnTo>
                  <a:lnTo>
                    <a:pt x="289" y="206"/>
                  </a:lnTo>
                  <a:lnTo>
                    <a:pt x="284" y="202"/>
                  </a:lnTo>
                  <a:lnTo>
                    <a:pt x="281" y="198"/>
                  </a:lnTo>
                  <a:lnTo>
                    <a:pt x="281" y="198"/>
                  </a:lnTo>
                  <a:lnTo>
                    <a:pt x="280" y="195"/>
                  </a:lnTo>
                  <a:lnTo>
                    <a:pt x="276" y="191"/>
                  </a:lnTo>
                  <a:lnTo>
                    <a:pt x="273" y="188"/>
                  </a:lnTo>
                  <a:lnTo>
                    <a:pt x="271" y="185"/>
                  </a:lnTo>
                  <a:lnTo>
                    <a:pt x="271" y="185"/>
                  </a:lnTo>
                  <a:lnTo>
                    <a:pt x="274" y="181"/>
                  </a:lnTo>
                  <a:lnTo>
                    <a:pt x="281" y="174"/>
                  </a:lnTo>
                  <a:lnTo>
                    <a:pt x="286" y="168"/>
                  </a:lnTo>
                  <a:lnTo>
                    <a:pt x="289" y="165"/>
                  </a:lnTo>
                  <a:lnTo>
                    <a:pt x="287" y="162"/>
                  </a:lnTo>
                  <a:lnTo>
                    <a:pt x="287" y="162"/>
                  </a:lnTo>
                  <a:lnTo>
                    <a:pt x="287" y="159"/>
                  </a:lnTo>
                  <a:lnTo>
                    <a:pt x="284" y="158"/>
                  </a:lnTo>
                  <a:lnTo>
                    <a:pt x="280" y="156"/>
                  </a:lnTo>
                  <a:lnTo>
                    <a:pt x="274" y="155"/>
                  </a:lnTo>
                  <a:lnTo>
                    <a:pt x="271" y="154"/>
                  </a:lnTo>
                  <a:lnTo>
                    <a:pt x="271" y="154"/>
                  </a:lnTo>
                  <a:lnTo>
                    <a:pt x="271" y="147"/>
                  </a:lnTo>
                  <a:lnTo>
                    <a:pt x="271" y="141"/>
                  </a:lnTo>
                  <a:lnTo>
                    <a:pt x="270" y="135"/>
                  </a:lnTo>
                  <a:lnTo>
                    <a:pt x="270" y="135"/>
                  </a:lnTo>
                  <a:lnTo>
                    <a:pt x="269" y="129"/>
                  </a:lnTo>
                  <a:lnTo>
                    <a:pt x="269" y="125"/>
                  </a:lnTo>
                  <a:lnTo>
                    <a:pt x="270" y="121"/>
                  </a:lnTo>
                  <a:lnTo>
                    <a:pt x="270" y="118"/>
                  </a:lnTo>
                  <a:lnTo>
                    <a:pt x="270" y="118"/>
                  </a:lnTo>
                  <a:lnTo>
                    <a:pt x="269" y="114"/>
                  </a:lnTo>
                  <a:lnTo>
                    <a:pt x="269" y="111"/>
                  </a:lnTo>
                  <a:lnTo>
                    <a:pt x="271" y="104"/>
                  </a:lnTo>
                  <a:lnTo>
                    <a:pt x="271" y="104"/>
                  </a:lnTo>
                  <a:lnTo>
                    <a:pt x="274" y="100"/>
                  </a:lnTo>
                  <a:lnTo>
                    <a:pt x="277" y="95"/>
                  </a:lnTo>
                  <a:lnTo>
                    <a:pt x="277" y="91"/>
                  </a:lnTo>
                  <a:lnTo>
                    <a:pt x="277" y="91"/>
                  </a:lnTo>
                  <a:lnTo>
                    <a:pt x="279" y="87"/>
                  </a:lnTo>
                  <a:lnTo>
                    <a:pt x="281" y="84"/>
                  </a:lnTo>
                  <a:lnTo>
                    <a:pt x="281" y="84"/>
                  </a:lnTo>
                  <a:lnTo>
                    <a:pt x="279" y="73"/>
                  </a:lnTo>
                  <a:lnTo>
                    <a:pt x="279" y="64"/>
                  </a:lnTo>
                  <a:lnTo>
                    <a:pt x="279" y="64"/>
                  </a:lnTo>
                  <a:lnTo>
                    <a:pt x="277" y="63"/>
                  </a:lnTo>
                  <a:lnTo>
                    <a:pt x="274" y="63"/>
                  </a:lnTo>
                  <a:lnTo>
                    <a:pt x="267" y="63"/>
                  </a:lnTo>
                  <a:lnTo>
                    <a:pt x="267" y="63"/>
                  </a:lnTo>
                  <a:lnTo>
                    <a:pt x="264" y="61"/>
                  </a:lnTo>
                  <a:lnTo>
                    <a:pt x="262" y="58"/>
                  </a:lnTo>
                  <a:lnTo>
                    <a:pt x="259" y="55"/>
                  </a:lnTo>
                  <a:lnTo>
                    <a:pt x="256" y="54"/>
                  </a:lnTo>
                  <a:lnTo>
                    <a:pt x="256" y="54"/>
                  </a:lnTo>
                  <a:lnTo>
                    <a:pt x="253" y="53"/>
                  </a:lnTo>
                  <a:lnTo>
                    <a:pt x="252" y="51"/>
                  </a:lnTo>
                  <a:lnTo>
                    <a:pt x="250" y="50"/>
                  </a:lnTo>
                  <a:lnTo>
                    <a:pt x="249" y="48"/>
                  </a:lnTo>
                  <a:lnTo>
                    <a:pt x="249" y="48"/>
                  </a:lnTo>
                  <a:lnTo>
                    <a:pt x="247" y="46"/>
                  </a:lnTo>
                  <a:lnTo>
                    <a:pt x="244" y="44"/>
                  </a:lnTo>
                  <a:lnTo>
                    <a:pt x="236" y="44"/>
                  </a:lnTo>
                  <a:lnTo>
                    <a:pt x="236" y="44"/>
                  </a:lnTo>
                  <a:lnTo>
                    <a:pt x="232" y="43"/>
                  </a:lnTo>
                  <a:lnTo>
                    <a:pt x="230" y="41"/>
                  </a:lnTo>
                  <a:lnTo>
                    <a:pt x="229" y="40"/>
                  </a:lnTo>
                  <a:lnTo>
                    <a:pt x="227" y="40"/>
                  </a:lnTo>
                  <a:lnTo>
                    <a:pt x="227" y="40"/>
                  </a:lnTo>
                  <a:lnTo>
                    <a:pt x="222" y="38"/>
                  </a:lnTo>
                  <a:lnTo>
                    <a:pt x="219" y="37"/>
                  </a:lnTo>
                  <a:lnTo>
                    <a:pt x="216" y="34"/>
                  </a:lnTo>
                  <a:lnTo>
                    <a:pt x="216" y="34"/>
                  </a:lnTo>
                  <a:lnTo>
                    <a:pt x="212" y="33"/>
                  </a:lnTo>
                  <a:lnTo>
                    <a:pt x="206" y="31"/>
                  </a:lnTo>
                  <a:lnTo>
                    <a:pt x="200" y="33"/>
                  </a:lnTo>
                  <a:lnTo>
                    <a:pt x="197" y="34"/>
                  </a:lnTo>
                  <a:lnTo>
                    <a:pt x="197" y="34"/>
                  </a:lnTo>
                  <a:lnTo>
                    <a:pt x="195" y="36"/>
                  </a:lnTo>
                  <a:lnTo>
                    <a:pt x="192" y="36"/>
                  </a:lnTo>
                  <a:lnTo>
                    <a:pt x="186" y="36"/>
                  </a:lnTo>
                  <a:lnTo>
                    <a:pt x="186" y="36"/>
                  </a:lnTo>
                  <a:lnTo>
                    <a:pt x="182" y="37"/>
                  </a:lnTo>
                  <a:lnTo>
                    <a:pt x="178" y="40"/>
                  </a:lnTo>
                  <a:lnTo>
                    <a:pt x="172" y="46"/>
                  </a:lnTo>
                  <a:lnTo>
                    <a:pt x="172" y="46"/>
                  </a:lnTo>
                  <a:lnTo>
                    <a:pt x="169" y="47"/>
                  </a:lnTo>
                  <a:lnTo>
                    <a:pt x="166" y="47"/>
                  </a:lnTo>
                  <a:lnTo>
                    <a:pt x="159" y="48"/>
                  </a:lnTo>
                  <a:lnTo>
                    <a:pt x="159" y="48"/>
                  </a:lnTo>
                  <a:lnTo>
                    <a:pt x="159" y="53"/>
                  </a:lnTo>
                  <a:lnTo>
                    <a:pt x="158" y="57"/>
                  </a:lnTo>
                  <a:lnTo>
                    <a:pt x="158" y="57"/>
                  </a:lnTo>
                  <a:lnTo>
                    <a:pt x="153" y="58"/>
                  </a:lnTo>
                  <a:lnTo>
                    <a:pt x="145" y="61"/>
                  </a:lnTo>
                  <a:lnTo>
                    <a:pt x="133" y="63"/>
                  </a:lnTo>
                  <a:lnTo>
                    <a:pt x="124" y="64"/>
                  </a:lnTo>
                  <a:lnTo>
                    <a:pt x="124" y="64"/>
                  </a:lnTo>
                  <a:lnTo>
                    <a:pt x="119" y="63"/>
                  </a:lnTo>
                  <a:lnTo>
                    <a:pt x="115" y="61"/>
                  </a:lnTo>
                  <a:lnTo>
                    <a:pt x="109" y="55"/>
                  </a:lnTo>
                  <a:lnTo>
                    <a:pt x="102" y="50"/>
                  </a:lnTo>
                  <a:lnTo>
                    <a:pt x="99" y="47"/>
                  </a:lnTo>
                  <a:lnTo>
                    <a:pt x="94" y="47"/>
                  </a:lnTo>
                  <a:lnTo>
                    <a:pt x="94" y="47"/>
                  </a:lnTo>
                  <a:lnTo>
                    <a:pt x="89" y="46"/>
                  </a:lnTo>
                  <a:lnTo>
                    <a:pt x="87" y="44"/>
                  </a:lnTo>
                  <a:lnTo>
                    <a:pt x="81" y="40"/>
                  </a:lnTo>
                  <a:lnTo>
                    <a:pt x="77" y="34"/>
                  </a:lnTo>
                  <a:lnTo>
                    <a:pt x="75" y="27"/>
                  </a:lnTo>
                  <a:lnTo>
                    <a:pt x="75" y="27"/>
                  </a:lnTo>
                  <a:lnTo>
                    <a:pt x="67" y="23"/>
                  </a:lnTo>
                  <a:lnTo>
                    <a:pt x="64" y="21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4" y="16"/>
                  </a:lnTo>
                  <a:lnTo>
                    <a:pt x="65" y="10"/>
                  </a:lnTo>
                  <a:lnTo>
                    <a:pt x="64" y="4"/>
                  </a:lnTo>
                  <a:lnTo>
                    <a:pt x="62" y="4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47" y="14"/>
                  </a:lnTo>
                  <a:lnTo>
                    <a:pt x="37" y="17"/>
                  </a:lnTo>
                  <a:lnTo>
                    <a:pt x="32" y="18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21" y="17"/>
                  </a:lnTo>
                  <a:lnTo>
                    <a:pt x="20" y="16"/>
                  </a:lnTo>
                  <a:lnTo>
                    <a:pt x="20" y="14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4" y="9"/>
                  </a:lnTo>
                  <a:lnTo>
                    <a:pt x="13" y="6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3" y="4"/>
                  </a:lnTo>
                  <a:lnTo>
                    <a:pt x="3" y="7"/>
                  </a:lnTo>
                  <a:lnTo>
                    <a:pt x="3" y="9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3" y="26"/>
                  </a:lnTo>
                  <a:lnTo>
                    <a:pt x="1" y="31"/>
                  </a:lnTo>
                  <a:lnTo>
                    <a:pt x="1" y="36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4" y="41"/>
                  </a:lnTo>
                  <a:lnTo>
                    <a:pt x="7" y="44"/>
                  </a:lnTo>
                  <a:lnTo>
                    <a:pt x="10" y="48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1" y="54"/>
                  </a:lnTo>
                  <a:lnTo>
                    <a:pt x="13" y="57"/>
                  </a:lnTo>
                  <a:lnTo>
                    <a:pt x="14" y="61"/>
                  </a:lnTo>
                  <a:lnTo>
                    <a:pt x="15" y="64"/>
                  </a:lnTo>
                  <a:lnTo>
                    <a:pt x="15" y="64"/>
                  </a:lnTo>
                  <a:lnTo>
                    <a:pt x="17" y="67"/>
                  </a:lnTo>
                  <a:lnTo>
                    <a:pt x="18" y="71"/>
                  </a:lnTo>
                  <a:lnTo>
                    <a:pt x="21" y="73"/>
                  </a:lnTo>
                  <a:lnTo>
                    <a:pt x="24" y="74"/>
                  </a:lnTo>
                  <a:lnTo>
                    <a:pt x="24" y="74"/>
                  </a:lnTo>
                  <a:lnTo>
                    <a:pt x="30" y="75"/>
                  </a:lnTo>
                  <a:lnTo>
                    <a:pt x="31" y="77"/>
                  </a:lnTo>
                  <a:lnTo>
                    <a:pt x="31" y="80"/>
                  </a:lnTo>
                  <a:lnTo>
                    <a:pt x="31" y="80"/>
                  </a:lnTo>
                  <a:lnTo>
                    <a:pt x="31" y="82"/>
                  </a:lnTo>
                  <a:lnTo>
                    <a:pt x="31" y="85"/>
                  </a:lnTo>
                  <a:lnTo>
                    <a:pt x="31" y="88"/>
                  </a:lnTo>
                  <a:lnTo>
                    <a:pt x="28" y="88"/>
                  </a:lnTo>
                  <a:lnTo>
                    <a:pt x="28" y="88"/>
                  </a:lnTo>
                  <a:lnTo>
                    <a:pt x="28" y="90"/>
                  </a:lnTo>
                  <a:lnTo>
                    <a:pt x="27" y="91"/>
                  </a:lnTo>
                  <a:lnTo>
                    <a:pt x="25" y="94"/>
                  </a:lnTo>
                  <a:lnTo>
                    <a:pt x="24" y="98"/>
                  </a:lnTo>
                  <a:lnTo>
                    <a:pt x="23" y="101"/>
                  </a:lnTo>
                  <a:lnTo>
                    <a:pt x="23" y="101"/>
                  </a:lnTo>
                  <a:lnTo>
                    <a:pt x="21" y="104"/>
                  </a:lnTo>
                  <a:lnTo>
                    <a:pt x="21" y="110"/>
                  </a:lnTo>
                  <a:lnTo>
                    <a:pt x="23" y="114"/>
                  </a:lnTo>
                  <a:lnTo>
                    <a:pt x="24" y="117"/>
                  </a:lnTo>
                  <a:lnTo>
                    <a:pt x="24" y="117"/>
                  </a:lnTo>
                  <a:lnTo>
                    <a:pt x="30" y="119"/>
                  </a:lnTo>
                  <a:lnTo>
                    <a:pt x="31" y="122"/>
                  </a:lnTo>
                  <a:lnTo>
                    <a:pt x="32" y="125"/>
                  </a:lnTo>
                  <a:lnTo>
                    <a:pt x="32" y="125"/>
                  </a:lnTo>
                  <a:lnTo>
                    <a:pt x="32" y="127"/>
                  </a:lnTo>
                  <a:lnTo>
                    <a:pt x="34" y="128"/>
                  </a:lnTo>
                  <a:lnTo>
                    <a:pt x="40" y="132"/>
                  </a:lnTo>
                  <a:lnTo>
                    <a:pt x="45" y="135"/>
                  </a:lnTo>
                  <a:lnTo>
                    <a:pt x="50" y="137"/>
                  </a:lnTo>
                  <a:lnTo>
                    <a:pt x="50" y="137"/>
                  </a:lnTo>
                  <a:lnTo>
                    <a:pt x="52" y="138"/>
                  </a:lnTo>
                  <a:lnTo>
                    <a:pt x="54" y="141"/>
                  </a:lnTo>
                  <a:lnTo>
                    <a:pt x="57" y="147"/>
                  </a:lnTo>
                  <a:lnTo>
                    <a:pt x="57" y="147"/>
                  </a:lnTo>
                  <a:lnTo>
                    <a:pt x="58" y="149"/>
                  </a:lnTo>
                  <a:lnTo>
                    <a:pt x="58" y="152"/>
                  </a:lnTo>
                  <a:lnTo>
                    <a:pt x="57" y="155"/>
                  </a:lnTo>
                  <a:lnTo>
                    <a:pt x="57" y="156"/>
                  </a:lnTo>
                  <a:lnTo>
                    <a:pt x="57" y="156"/>
                  </a:lnTo>
                  <a:lnTo>
                    <a:pt x="57" y="159"/>
                  </a:lnTo>
                  <a:lnTo>
                    <a:pt x="60" y="162"/>
                  </a:lnTo>
                  <a:lnTo>
                    <a:pt x="61" y="165"/>
                  </a:lnTo>
                  <a:lnTo>
                    <a:pt x="62" y="168"/>
                  </a:lnTo>
                  <a:lnTo>
                    <a:pt x="62" y="168"/>
                  </a:lnTo>
                  <a:lnTo>
                    <a:pt x="62" y="171"/>
                  </a:lnTo>
                  <a:lnTo>
                    <a:pt x="65" y="174"/>
                  </a:lnTo>
                  <a:lnTo>
                    <a:pt x="71" y="181"/>
                  </a:lnTo>
                  <a:lnTo>
                    <a:pt x="71" y="181"/>
                  </a:lnTo>
                  <a:lnTo>
                    <a:pt x="75" y="179"/>
                  </a:lnTo>
                  <a:lnTo>
                    <a:pt x="75" y="179"/>
                  </a:lnTo>
                  <a:lnTo>
                    <a:pt x="77" y="179"/>
                  </a:lnTo>
                  <a:lnTo>
                    <a:pt x="79" y="178"/>
                  </a:lnTo>
                  <a:lnTo>
                    <a:pt x="79" y="176"/>
                  </a:lnTo>
                  <a:lnTo>
                    <a:pt x="82" y="178"/>
                  </a:lnTo>
                  <a:lnTo>
                    <a:pt x="82" y="178"/>
                  </a:lnTo>
                  <a:lnTo>
                    <a:pt x="85" y="179"/>
                  </a:lnTo>
                  <a:lnTo>
                    <a:pt x="88" y="179"/>
                  </a:lnTo>
                  <a:lnTo>
                    <a:pt x="94" y="178"/>
                  </a:lnTo>
                  <a:lnTo>
                    <a:pt x="94" y="178"/>
                  </a:lnTo>
                  <a:lnTo>
                    <a:pt x="96" y="181"/>
                  </a:lnTo>
                  <a:lnTo>
                    <a:pt x="101" y="186"/>
                  </a:lnTo>
                  <a:lnTo>
                    <a:pt x="109" y="202"/>
                  </a:lnTo>
                  <a:lnTo>
                    <a:pt x="109" y="202"/>
                  </a:lnTo>
                  <a:lnTo>
                    <a:pt x="114" y="212"/>
                  </a:lnTo>
                  <a:lnTo>
                    <a:pt x="115" y="215"/>
                  </a:lnTo>
                  <a:lnTo>
                    <a:pt x="119" y="218"/>
                  </a:lnTo>
                  <a:lnTo>
                    <a:pt x="119" y="218"/>
                  </a:lnTo>
                  <a:lnTo>
                    <a:pt x="124" y="219"/>
                  </a:lnTo>
                  <a:lnTo>
                    <a:pt x="128" y="220"/>
                  </a:lnTo>
                  <a:lnTo>
                    <a:pt x="132" y="222"/>
                  </a:lnTo>
                  <a:lnTo>
                    <a:pt x="138" y="228"/>
                  </a:lnTo>
                  <a:lnTo>
                    <a:pt x="138" y="228"/>
                  </a:lnTo>
                  <a:lnTo>
                    <a:pt x="146" y="232"/>
                  </a:lnTo>
                  <a:lnTo>
                    <a:pt x="156" y="238"/>
                  </a:lnTo>
                  <a:lnTo>
                    <a:pt x="166" y="240"/>
                  </a:lnTo>
                  <a:lnTo>
                    <a:pt x="175" y="240"/>
                  </a:lnTo>
                  <a:lnTo>
                    <a:pt x="175" y="240"/>
                  </a:lnTo>
                  <a:lnTo>
                    <a:pt x="180" y="240"/>
                  </a:lnTo>
                  <a:lnTo>
                    <a:pt x="186" y="236"/>
                  </a:lnTo>
                  <a:lnTo>
                    <a:pt x="193" y="235"/>
                  </a:lnTo>
                  <a:lnTo>
                    <a:pt x="196" y="233"/>
                  </a:lnTo>
                  <a:lnTo>
                    <a:pt x="200" y="233"/>
                  </a:lnTo>
                  <a:lnTo>
                    <a:pt x="200" y="233"/>
                  </a:lnTo>
                  <a:lnTo>
                    <a:pt x="205" y="235"/>
                  </a:lnTo>
                  <a:lnTo>
                    <a:pt x="206" y="238"/>
                  </a:lnTo>
                  <a:lnTo>
                    <a:pt x="209" y="243"/>
                  </a:lnTo>
                  <a:lnTo>
                    <a:pt x="210" y="250"/>
                  </a:lnTo>
                  <a:lnTo>
                    <a:pt x="213" y="255"/>
                  </a:lnTo>
                  <a:lnTo>
                    <a:pt x="213" y="255"/>
                  </a:lnTo>
                  <a:lnTo>
                    <a:pt x="216" y="257"/>
                  </a:lnTo>
                  <a:lnTo>
                    <a:pt x="222" y="259"/>
                  </a:lnTo>
                  <a:lnTo>
                    <a:pt x="240" y="262"/>
                  </a:lnTo>
                  <a:lnTo>
                    <a:pt x="269" y="266"/>
                  </a:lnTo>
                  <a:lnTo>
                    <a:pt x="269" y="266"/>
                  </a:lnTo>
                  <a:lnTo>
                    <a:pt x="286" y="267"/>
                  </a:lnTo>
                  <a:lnTo>
                    <a:pt x="286" y="267"/>
                  </a:lnTo>
                  <a:lnTo>
                    <a:pt x="286" y="263"/>
                  </a:lnTo>
                  <a:lnTo>
                    <a:pt x="286" y="263"/>
                  </a:lnTo>
                  <a:lnTo>
                    <a:pt x="286" y="257"/>
                  </a:lnTo>
                  <a:lnTo>
                    <a:pt x="289" y="253"/>
                  </a:lnTo>
                  <a:lnTo>
                    <a:pt x="291" y="249"/>
                  </a:lnTo>
                  <a:lnTo>
                    <a:pt x="296" y="246"/>
                  </a:lnTo>
                  <a:lnTo>
                    <a:pt x="296" y="246"/>
                  </a:lnTo>
                  <a:lnTo>
                    <a:pt x="303" y="243"/>
                  </a:lnTo>
                  <a:lnTo>
                    <a:pt x="310" y="242"/>
                  </a:lnTo>
                  <a:lnTo>
                    <a:pt x="310" y="242"/>
                  </a:lnTo>
                  <a:lnTo>
                    <a:pt x="311" y="242"/>
                  </a:lnTo>
                  <a:lnTo>
                    <a:pt x="313" y="240"/>
                  </a:lnTo>
                  <a:lnTo>
                    <a:pt x="311" y="236"/>
                  </a:lnTo>
                  <a:lnTo>
                    <a:pt x="308" y="232"/>
                  </a:lnTo>
                  <a:lnTo>
                    <a:pt x="306" y="230"/>
                  </a:lnTo>
                  <a:lnTo>
                    <a:pt x="306" y="23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67" name="Freeform 341">
              <a:extLst>
                <a:ext uri="{FF2B5EF4-FFF2-40B4-BE49-F238E27FC236}">
                  <a16:creationId xmlns="" xmlns:a16="http://schemas.microsoft.com/office/drawing/2014/main" id="{27B75350-4612-CD4A-8E9B-6A7DF76F1C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81638" y="2503488"/>
              <a:ext cx="1036638" cy="481013"/>
            </a:xfrm>
            <a:custGeom>
              <a:avLst/>
              <a:gdLst/>
              <a:ahLst/>
              <a:cxnLst>
                <a:cxn ang="0">
                  <a:pos x="626" y="124"/>
                </a:cxn>
                <a:cxn ang="0">
                  <a:pos x="608" y="105"/>
                </a:cxn>
                <a:cxn ang="0">
                  <a:pos x="574" y="101"/>
                </a:cxn>
                <a:cxn ang="0">
                  <a:pos x="544" y="99"/>
                </a:cxn>
                <a:cxn ang="0">
                  <a:pos x="499" y="37"/>
                </a:cxn>
                <a:cxn ang="0">
                  <a:pos x="483" y="23"/>
                </a:cxn>
                <a:cxn ang="0">
                  <a:pos x="448" y="38"/>
                </a:cxn>
                <a:cxn ang="0">
                  <a:pos x="445" y="31"/>
                </a:cxn>
                <a:cxn ang="0">
                  <a:pos x="426" y="31"/>
                </a:cxn>
                <a:cxn ang="0">
                  <a:pos x="406" y="27"/>
                </a:cxn>
                <a:cxn ang="0">
                  <a:pos x="402" y="8"/>
                </a:cxn>
                <a:cxn ang="0">
                  <a:pos x="369" y="0"/>
                </a:cxn>
                <a:cxn ang="0">
                  <a:pos x="314" y="17"/>
                </a:cxn>
                <a:cxn ang="0">
                  <a:pos x="258" y="28"/>
                </a:cxn>
                <a:cxn ang="0">
                  <a:pos x="241" y="42"/>
                </a:cxn>
                <a:cxn ang="0">
                  <a:pos x="236" y="55"/>
                </a:cxn>
                <a:cxn ang="0">
                  <a:pos x="227" y="81"/>
                </a:cxn>
                <a:cxn ang="0">
                  <a:pos x="244" y="99"/>
                </a:cxn>
                <a:cxn ang="0">
                  <a:pos x="219" y="104"/>
                </a:cxn>
                <a:cxn ang="0">
                  <a:pos x="199" y="95"/>
                </a:cxn>
                <a:cxn ang="0">
                  <a:pos x="166" y="94"/>
                </a:cxn>
                <a:cxn ang="0">
                  <a:pos x="135" y="99"/>
                </a:cxn>
                <a:cxn ang="0">
                  <a:pos x="112" y="85"/>
                </a:cxn>
                <a:cxn ang="0">
                  <a:pos x="84" y="84"/>
                </a:cxn>
                <a:cxn ang="0">
                  <a:pos x="47" y="94"/>
                </a:cxn>
                <a:cxn ang="0">
                  <a:pos x="35" y="118"/>
                </a:cxn>
                <a:cxn ang="0">
                  <a:pos x="12" y="114"/>
                </a:cxn>
                <a:cxn ang="0">
                  <a:pos x="10" y="131"/>
                </a:cxn>
                <a:cxn ang="0">
                  <a:pos x="8" y="149"/>
                </a:cxn>
                <a:cxn ang="0">
                  <a:pos x="28" y="163"/>
                </a:cxn>
                <a:cxn ang="0">
                  <a:pos x="39" y="189"/>
                </a:cxn>
                <a:cxn ang="0">
                  <a:pos x="95" y="180"/>
                </a:cxn>
                <a:cxn ang="0">
                  <a:pos x="108" y="209"/>
                </a:cxn>
                <a:cxn ang="0">
                  <a:pos x="72" y="219"/>
                </a:cxn>
                <a:cxn ang="0">
                  <a:pos x="59" y="233"/>
                </a:cxn>
                <a:cxn ang="0">
                  <a:pos x="79" y="256"/>
                </a:cxn>
                <a:cxn ang="0">
                  <a:pos x="98" y="270"/>
                </a:cxn>
                <a:cxn ang="0">
                  <a:pos x="105" y="276"/>
                </a:cxn>
                <a:cxn ang="0">
                  <a:pos x="142" y="286"/>
                </a:cxn>
                <a:cxn ang="0">
                  <a:pos x="200" y="200"/>
                </a:cxn>
                <a:cxn ang="0">
                  <a:pos x="219" y="196"/>
                </a:cxn>
                <a:cxn ang="0">
                  <a:pos x="230" y="227"/>
                </a:cxn>
                <a:cxn ang="0">
                  <a:pos x="286" y="247"/>
                </a:cxn>
                <a:cxn ang="0">
                  <a:pos x="318" y="271"/>
                </a:cxn>
                <a:cxn ang="0">
                  <a:pos x="350" y="296"/>
                </a:cxn>
                <a:cxn ang="0">
                  <a:pos x="372" y="289"/>
                </a:cxn>
                <a:cxn ang="0">
                  <a:pos x="404" y="264"/>
                </a:cxn>
                <a:cxn ang="0">
                  <a:pos x="439" y="261"/>
                </a:cxn>
                <a:cxn ang="0">
                  <a:pos x="478" y="261"/>
                </a:cxn>
                <a:cxn ang="0">
                  <a:pos x="540" y="271"/>
                </a:cxn>
                <a:cxn ang="0">
                  <a:pos x="554" y="252"/>
                </a:cxn>
                <a:cxn ang="0">
                  <a:pos x="547" y="219"/>
                </a:cxn>
                <a:cxn ang="0">
                  <a:pos x="583" y="216"/>
                </a:cxn>
                <a:cxn ang="0">
                  <a:pos x="594" y="175"/>
                </a:cxn>
                <a:cxn ang="0">
                  <a:pos x="631" y="175"/>
                </a:cxn>
                <a:cxn ang="0">
                  <a:pos x="643" y="148"/>
                </a:cxn>
                <a:cxn ang="0">
                  <a:pos x="648" y="124"/>
                </a:cxn>
                <a:cxn ang="0">
                  <a:pos x="233" y="186"/>
                </a:cxn>
                <a:cxn ang="0">
                  <a:pos x="463" y="193"/>
                </a:cxn>
                <a:cxn ang="0">
                  <a:pos x="445" y="216"/>
                </a:cxn>
                <a:cxn ang="0">
                  <a:pos x="489" y="186"/>
                </a:cxn>
                <a:cxn ang="0">
                  <a:pos x="512" y="192"/>
                </a:cxn>
              </a:cxnLst>
              <a:rect l="0" t="0" r="r" b="b"/>
              <a:pathLst>
                <a:path w="653" h="303">
                  <a:moveTo>
                    <a:pt x="648" y="124"/>
                  </a:moveTo>
                  <a:lnTo>
                    <a:pt x="648" y="124"/>
                  </a:lnTo>
                  <a:lnTo>
                    <a:pt x="648" y="122"/>
                  </a:lnTo>
                  <a:lnTo>
                    <a:pt x="647" y="122"/>
                  </a:lnTo>
                  <a:lnTo>
                    <a:pt x="643" y="124"/>
                  </a:lnTo>
                  <a:lnTo>
                    <a:pt x="643" y="124"/>
                  </a:lnTo>
                  <a:lnTo>
                    <a:pt x="637" y="125"/>
                  </a:lnTo>
                  <a:lnTo>
                    <a:pt x="630" y="126"/>
                  </a:lnTo>
                  <a:lnTo>
                    <a:pt x="630" y="126"/>
                  </a:lnTo>
                  <a:lnTo>
                    <a:pt x="627" y="125"/>
                  </a:lnTo>
                  <a:lnTo>
                    <a:pt x="626" y="124"/>
                  </a:lnTo>
                  <a:lnTo>
                    <a:pt x="623" y="121"/>
                  </a:lnTo>
                  <a:lnTo>
                    <a:pt x="623" y="119"/>
                  </a:lnTo>
                  <a:lnTo>
                    <a:pt x="623" y="119"/>
                  </a:lnTo>
                  <a:lnTo>
                    <a:pt x="621" y="115"/>
                  </a:lnTo>
                  <a:lnTo>
                    <a:pt x="620" y="114"/>
                  </a:lnTo>
                  <a:lnTo>
                    <a:pt x="618" y="114"/>
                  </a:lnTo>
                  <a:lnTo>
                    <a:pt x="618" y="114"/>
                  </a:lnTo>
                  <a:lnTo>
                    <a:pt x="616" y="112"/>
                  </a:lnTo>
                  <a:lnTo>
                    <a:pt x="614" y="112"/>
                  </a:lnTo>
                  <a:lnTo>
                    <a:pt x="611" y="109"/>
                  </a:lnTo>
                  <a:lnTo>
                    <a:pt x="608" y="105"/>
                  </a:lnTo>
                  <a:lnTo>
                    <a:pt x="608" y="105"/>
                  </a:lnTo>
                  <a:lnTo>
                    <a:pt x="606" y="101"/>
                  </a:lnTo>
                  <a:lnTo>
                    <a:pt x="604" y="99"/>
                  </a:lnTo>
                  <a:lnTo>
                    <a:pt x="598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0" y="98"/>
                  </a:lnTo>
                  <a:lnTo>
                    <a:pt x="583" y="101"/>
                  </a:lnTo>
                  <a:lnTo>
                    <a:pt x="583" y="101"/>
                  </a:lnTo>
                  <a:lnTo>
                    <a:pt x="579" y="101"/>
                  </a:lnTo>
                  <a:lnTo>
                    <a:pt x="574" y="101"/>
                  </a:lnTo>
                  <a:lnTo>
                    <a:pt x="567" y="98"/>
                  </a:lnTo>
                  <a:lnTo>
                    <a:pt x="567" y="98"/>
                  </a:lnTo>
                  <a:lnTo>
                    <a:pt x="563" y="96"/>
                  </a:lnTo>
                  <a:lnTo>
                    <a:pt x="560" y="94"/>
                  </a:lnTo>
                  <a:lnTo>
                    <a:pt x="557" y="91"/>
                  </a:lnTo>
                  <a:lnTo>
                    <a:pt x="554" y="89"/>
                  </a:lnTo>
                  <a:lnTo>
                    <a:pt x="554" y="89"/>
                  </a:lnTo>
                  <a:lnTo>
                    <a:pt x="552" y="92"/>
                  </a:lnTo>
                  <a:lnTo>
                    <a:pt x="549" y="95"/>
                  </a:lnTo>
                  <a:lnTo>
                    <a:pt x="547" y="98"/>
                  </a:lnTo>
                  <a:lnTo>
                    <a:pt x="544" y="99"/>
                  </a:lnTo>
                  <a:lnTo>
                    <a:pt x="544" y="99"/>
                  </a:lnTo>
                  <a:lnTo>
                    <a:pt x="543" y="99"/>
                  </a:lnTo>
                  <a:lnTo>
                    <a:pt x="542" y="96"/>
                  </a:lnTo>
                  <a:lnTo>
                    <a:pt x="537" y="89"/>
                  </a:lnTo>
                  <a:lnTo>
                    <a:pt x="533" y="79"/>
                  </a:lnTo>
                  <a:lnTo>
                    <a:pt x="529" y="71"/>
                  </a:lnTo>
                  <a:lnTo>
                    <a:pt x="529" y="71"/>
                  </a:lnTo>
                  <a:lnTo>
                    <a:pt x="515" y="51"/>
                  </a:lnTo>
                  <a:lnTo>
                    <a:pt x="507" y="42"/>
                  </a:lnTo>
                  <a:lnTo>
                    <a:pt x="503" y="38"/>
                  </a:lnTo>
                  <a:lnTo>
                    <a:pt x="499" y="37"/>
                  </a:lnTo>
                  <a:lnTo>
                    <a:pt x="499" y="37"/>
                  </a:lnTo>
                  <a:lnTo>
                    <a:pt x="493" y="32"/>
                  </a:lnTo>
                  <a:lnTo>
                    <a:pt x="492" y="30"/>
                  </a:lnTo>
                  <a:lnTo>
                    <a:pt x="492" y="27"/>
                  </a:lnTo>
                  <a:lnTo>
                    <a:pt x="495" y="24"/>
                  </a:lnTo>
                  <a:lnTo>
                    <a:pt x="495" y="24"/>
                  </a:lnTo>
                  <a:lnTo>
                    <a:pt x="495" y="23"/>
                  </a:lnTo>
                  <a:lnTo>
                    <a:pt x="495" y="23"/>
                  </a:lnTo>
                  <a:lnTo>
                    <a:pt x="492" y="21"/>
                  </a:lnTo>
                  <a:lnTo>
                    <a:pt x="488" y="23"/>
                  </a:lnTo>
                  <a:lnTo>
                    <a:pt x="483" y="23"/>
                  </a:lnTo>
                  <a:lnTo>
                    <a:pt x="483" y="23"/>
                  </a:lnTo>
                  <a:lnTo>
                    <a:pt x="476" y="28"/>
                  </a:lnTo>
                  <a:lnTo>
                    <a:pt x="473" y="30"/>
                  </a:lnTo>
                  <a:lnTo>
                    <a:pt x="469" y="31"/>
                  </a:lnTo>
                  <a:lnTo>
                    <a:pt x="469" y="31"/>
                  </a:lnTo>
                  <a:lnTo>
                    <a:pt x="465" y="32"/>
                  </a:lnTo>
                  <a:lnTo>
                    <a:pt x="460" y="35"/>
                  </a:lnTo>
                  <a:lnTo>
                    <a:pt x="456" y="38"/>
                  </a:lnTo>
                  <a:lnTo>
                    <a:pt x="452" y="38"/>
                  </a:lnTo>
                  <a:lnTo>
                    <a:pt x="452" y="38"/>
                  </a:lnTo>
                  <a:lnTo>
                    <a:pt x="448" y="38"/>
                  </a:lnTo>
                  <a:lnTo>
                    <a:pt x="445" y="41"/>
                  </a:lnTo>
                  <a:lnTo>
                    <a:pt x="442" y="42"/>
                  </a:lnTo>
                  <a:lnTo>
                    <a:pt x="441" y="42"/>
                  </a:lnTo>
                  <a:lnTo>
                    <a:pt x="439" y="41"/>
                  </a:lnTo>
                  <a:lnTo>
                    <a:pt x="439" y="41"/>
                  </a:lnTo>
                  <a:lnTo>
                    <a:pt x="438" y="40"/>
                  </a:lnTo>
                  <a:lnTo>
                    <a:pt x="438" y="38"/>
                  </a:lnTo>
                  <a:lnTo>
                    <a:pt x="441" y="35"/>
                  </a:lnTo>
                  <a:lnTo>
                    <a:pt x="443" y="34"/>
                  </a:lnTo>
                  <a:lnTo>
                    <a:pt x="445" y="31"/>
                  </a:lnTo>
                  <a:lnTo>
                    <a:pt x="445" y="31"/>
                  </a:lnTo>
                  <a:lnTo>
                    <a:pt x="443" y="30"/>
                  </a:lnTo>
                  <a:lnTo>
                    <a:pt x="442" y="30"/>
                  </a:lnTo>
                  <a:lnTo>
                    <a:pt x="439" y="31"/>
                  </a:lnTo>
                  <a:lnTo>
                    <a:pt x="436" y="30"/>
                  </a:lnTo>
                  <a:lnTo>
                    <a:pt x="436" y="30"/>
                  </a:lnTo>
                  <a:lnTo>
                    <a:pt x="432" y="27"/>
                  </a:lnTo>
                  <a:lnTo>
                    <a:pt x="429" y="27"/>
                  </a:lnTo>
                  <a:lnTo>
                    <a:pt x="429" y="28"/>
                  </a:lnTo>
                  <a:lnTo>
                    <a:pt x="429" y="28"/>
                  </a:lnTo>
                  <a:lnTo>
                    <a:pt x="428" y="30"/>
                  </a:lnTo>
                  <a:lnTo>
                    <a:pt x="426" y="31"/>
                  </a:lnTo>
                  <a:lnTo>
                    <a:pt x="425" y="30"/>
                  </a:lnTo>
                  <a:lnTo>
                    <a:pt x="425" y="28"/>
                  </a:lnTo>
                  <a:lnTo>
                    <a:pt x="425" y="28"/>
                  </a:lnTo>
                  <a:lnTo>
                    <a:pt x="424" y="25"/>
                  </a:lnTo>
                  <a:lnTo>
                    <a:pt x="422" y="24"/>
                  </a:lnTo>
                  <a:lnTo>
                    <a:pt x="421" y="23"/>
                  </a:lnTo>
                  <a:lnTo>
                    <a:pt x="418" y="24"/>
                  </a:lnTo>
                  <a:lnTo>
                    <a:pt x="418" y="24"/>
                  </a:lnTo>
                  <a:lnTo>
                    <a:pt x="415" y="25"/>
                  </a:lnTo>
                  <a:lnTo>
                    <a:pt x="411" y="27"/>
                  </a:lnTo>
                  <a:lnTo>
                    <a:pt x="406" y="27"/>
                  </a:lnTo>
                  <a:lnTo>
                    <a:pt x="404" y="27"/>
                  </a:lnTo>
                  <a:lnTo>
                    <a:pt x="404" y="27"/>
                  </a:lnTo>
                  <a:lnTo>
                    <a:pt x="404" y="24"/>
                  </a:lnTo>
                  <a:lnTo>
                    <a:pt x="404" y="23"/>
                  </a:lnTo>
                  <a:lnTo>
                    <a:pt x="405" y="20"/>
                  </a:lnTo>
                  <a:lnTo>
                    <a:pt x="405" y="20"/>
                  </a:lnTo>
                  <a:lnTo>
                    <a:pt x="405" y="17"/>
                  </a:lnTo>
                  <a:lnTo>
                    <a:pt x="404" y="14"/>
                  </a:lnTo>
                  <a:lnTo>
                    <a:pt x="402" y="11"/>
                  </a:lnTo>
                  <a:lnTo>
                    <a:pt x="402" y="8"/>
                  </a:lnTo>
                  <a:lnTo>
                    <a:pt x="402" y="8"/>
                  </a:lnTo>
                  <a:lnTo>
                    <a:pt x="402" y="5"/>
                  </a:lnTo>
                  <a:lnTo>
                    <a:pt x="399" y="3"/>
                  </a:lnTo>
                  <a:lnTo>
                    <a:pt x="395" y="1"/>
                  </a:lnTo>
                  <a:lnTo>
                    <a:pt x="392" y="1"/>
                  </a:lnTo>
                  <a:lnTo>
                    <a:pt x="392" y="1"/>
                  </a:lnTo>
                  <a:lnTo>
                    <a:pt x="389" y="3"/>
                  </a:lnTo>
                  <a:lnTo>
                    <a:pt x="387" y="3"/>
                  </a:lnTo>
                  <a:lnTo>
                    <a:pt x="379" y="0"/>
                  </a:lnTo>
                  <a:lnTo>
                    <a:pt x="379" y="0"/>
                  </a:lnTo>
                  <a:lnTo>
                    <a:pt x="375" y="0"/>
                  </a:lnTo>
                  <a:lnTo>
                    <a:pt x="369" y="0"/>
                  </a:lnTo>
                  <a:lnTo>
                    <a:pt x="362" y="3"/>
                  </a:lnTo>
                  <a:lnTo>
                    <a:pt x="359" y="4"/>
                  </a:lnTo>
                  <a:lnTo>
                    <a:pt x="359" y="4"/>
                  </a:lnTo>
                  <a:lnTo>
                    <a:pt x="359" y="5"/>
                  </a:lnTo>
                  <a:lnTo>
                    <a:pt x="357" y="7"/>
                  </a:lnTo>
                  <a:lnTo>
                    <a:pt x="350" y="10"/>
                  </a:lnTo>
                  <a:lnTo>
                    <a:pt x="337" y="13"/>
                  </a:lnTo>
                  <a:lnTo>
                    <a:pt x="337" y="13"/>
                  </a:lnTo>
                  <a:lnTo>
                    <a:pt x="325" y="15"/>
                  </a:lnTo>
                  <a:lnTo>
                    <a:pt x="314" y="17"/>
                  </a:lnTo>
                  <a:lnTo>
                    <a:pt x="314" y="17"/>
                  </a:lnTo>
                  <a:lnTo>
                    <a:pt x="305" y="20"/>
                  </a:lnTo>
                  <a:lnTo>
                    <a:pt x="303" y="21"/>
                  </a:lnTo>
                  <a:lnTo>
                    <a:pt x="297" y="21"/>
                  </a:lnTo>
                  <a:lnTo>
                    <a:pt x="297" y="21"/>
                  </a:lnTo>
                  <a:lnTo>
                    <a:pt x="286" y="23"/>
                  </a:lnTo>
                  <a:lnTo>
                    <a:pt x="278" y="24"/>
                  </a:lnTo>
                  <a:lnTo>
                    <a:pt x="273" y="27"/>
                  </a:lnTo>
                  <a:lnTo>
                    <a:pt x="273" y="27"/>
                  </a:lnTo>
                  <a:lnTo>
                    <a:pt x="268" y="28"/>
                  </a:lnTo>
                  <a:lnTo>
                    <a:pt x="263" y="28"/>
                  </a:lnTo>
                  <a:lnTo>
                    <a:pt x="258" y="28"/>
                  </a:lnTo>
                  <a:lnTo>
                    <a:pt x="254" y="28"/>
                  </a:lnTo>
                  <a:lnTo>
                    <a:pt x="254" y="28"/>
                  </a:lnTo>
                  <a:lnTo>
                    <a:pt x="250" y="30"/>
                  </a:lnTo>
                  <a:lnTo>
                    <a:pt x="247" y="30"/>
                  </a:lnTo>
                  <a:lnTo>
                    <a:pt x="243" y="30"/>
                  </a:lnTo>
                  <a:lnTo>
                    <a:pt x="240" y="30"/>
                  </a:lnTo>
                  <a:lnTo>
                    <a:pt x="240" y="30"/>
                  </a:lnTo>
                  <a:lnTo>
                    <a:pt x="240" y="31"/>
                  </a:lnTo>
                  <a:lnTo>
                    <a:pt x="239" y="35"/>
                  </a:lnTo>
                  <a:lnTo>
                    <a:pt x="240" y="40"/>
                  </a:lnTo>
                  <a:lnTo>
                    <a:pt x="241" y="42"/>
                  </a:lnTo>
                  <a:lnTo>
                    <a:pt x="241" y="42"/>
                  </a:lnTo>
                  <a:lnTo>
                    <a:pt x="244" y="45"/>
                  </a:lnTo>
                  <a:lnTo>
                    <a:pt x="249" y="47"/>
                  </a:lnTo>
                  <a:lnTo>
                    <a:pt x="253" y="48"/>
                  </a:lnTo>
                  <a:lnTo>
                    <a:pt x="256" y="50"/>
                  </a:lnTo>
                  <a:lnTo>
                    <a:pt x="256" y="50"/>
                  </a:lnTo>
                  <a:lnTo>
                    <a:pt x="254" y="51"/>
                  </a:lnTo>
                  <a:lnTo>
                    <a:pt x="250" y="52"/>
                  </a:lnTo>
                  <a:lnTo>
                    <a:pt x="239" y="52"/>
                  </a:lnTo>
                  <a:lnTo>
                    <a:pt x="239" y="52"/>
                  </a:lnTo>
                  <a:lnTo>
                    <a:pt x="236" y="55"/>
                  </a:lnTo>
                  <a:lnTo>
                    <a:pt x="234" y="58"/>
                  </a:lnTo>
                  <a:lnTo>
                    <a:pt x="234" y="61"/>
                  </a:lnTo>
                  <a:lnTo>
                    <a:pt x="236" y="64"/>
                  </a:lnTo>
                  <a:lnTo>
                    <a:pt x="236" y="64"/>
                  </a:lnTo>
                  <a:lnTo>
                    <a:pt x="236" y="67"/>
                  </a:lnTo>
                  <a:lnTo>
                    <a:pt x="233" y="69"/>
                  </a:lnTo>
                  <a:lnTo>
                    <a:pt x="226" y="72"/>
                  </a:lnTo>
                  <a:lnTo>
                    <a:pt x="226" y="72"/>
                  </a:lnTo>
                  <a:lnTo>
                    <a:pt x="224" y="75"/>
                  </a:lnTo>
                  <a:lnTo>
                    <a:pt x="224" y="78"/>
                  </a:lnTo>
                  <a:lnTo>
                    <a:pt x="227" y="81"/>
                  </a:lnTo>
                  <a:lnTo>
                    <a:pt x="230" y="81"/>
                  </a:lnTo>
                  <a:lnTo>
                    <a:pt x="230" y="81"/>
                  </a:lnTo>
                  <a:lnTo>
                    <a:pt x="233" y="82"/>
                  </a:lnTo>
                  <a:lnTo>
                    <a:pt x="236" y="84"/>
                  </a:lnTo>
                  <a:lnTo>
                    <a:pt x="241" y="85"/>
                  </a:lnTo>
                  <a:lnTo>
                    <a:pt x="241" y="85"/>
                  </a:lnTo>
                  <a:lnTo>
                    <a:pt x="243" y="87"/>
                  </a:lnTo>
                  <a:lnTo>
                    <a:pt x="244" y="89"/>
                  </a:lnTo>
                  <a:lnTo>
                    <a:pt x="246" y="96"/>
                  </a:lnTo>
                  <a:lnTo>
                    <a:pt x="246" y="96"/>
                  </a:lnTo>
                  <a:lnTo>
                    <a:pt x="244" y="99"/>
                  </a:lnTo>
                  <a:lnTo>
                    <a:pt x="243" y="101"/>
                  </a:lnTo>
                  <a:lnTo>
                    <a:pt x="240" y="102"/>
                  </a:lnTo>
                  <a:lnTo>
                    <a:pt x="236" y="102"/>
                  </a:lnTo>
                  <a:lnTo>
                    <a:pt x="236" y="102"/>
                  </a:lnTo>
                  <a:lnTo>
                    <a:pt x="231" y="101"/>
                  </a:lnTo>
                  <a:lnTo>
                    <a:pt x="229" y="99"/>
                  </a:lnTo>
                  <a:lnTo>
                    <a:pt x="223" y="96"/>
                  </a:lnTo>
                  <a:lnTo>
                    <a:pt x="223" y="96"/>
                  </a:lnTo>
                  <a:lnTo>
                    <a:pt x="222" y="98"/>
                  </a:lnTo>
                  <a:lnTo>
                    <a:pt x="220" y="101"/>
                  </a:lnTo>
                  <a:lnTo>
                    <a:pt x="219" y="104"/>
                  </a:lnTo>
                  <a:lnTo>
                    <a:pt x="217" y="105"/>
                  </a:lnTo>
                  <a:lnTo>
                    <a:pt x="217" y="105"/>
                  </a:lnTo>
                  <a:lnTo>
                    <a:pt x="216" y="105"/>
                  </a:lnTo>
                  <a:lnTo>
                    <a:pt x="214" y="104"/>
                  </a:lnTo>
                  <a:lnTo>
                    <a:pt x="213" y="101"/>
                  </a:lnTo>
                  <a:lnTo>
                    <a:pt x="210" y="99"/>
                  </a:lnTo>
                  <a:lnTo>
                    <a:pt x="210" y="99"/>
                  </a:lnTo>
                  <a:lnTo>
                    <a:pt x="203" y="99"/>
                  </a:lnTo>
                  <a:lnTo>
                    <a:pt x="202" y="98"/>
                  </a:lnTo>
                  <a:lnTo>
                    <a:pt x="199" y="95"/>
                  </a:lnTo>
                  <a:lnTo>
                    <a:pt x="199" y="95"/>
                  </a:lnTo>
                  <a:lnTo>
                    <a:pt x="197" y="92"/>
                  </a:lnTo>
                  <a:lnTo>
                    <a:pt x="193" y="91"/>
                  </a:lnTo>
                  <a:lnTo>
                    <a:pt x="187" y="92"/>
                  </a:lnTo>
                  <a:lnTo>
                    <a:pt x="183" y="94"/>
                  </a:lnTo>
                  <a:lnTo>
                    <a:pt x="183" y="94"/>
                  </a:lnTo>
                  <a:lnTo>
                    <a:pt x="180" y="96"/>
                  </a:lnTo>
                  <a:lnTo>
                    <a:pt x="179" y="96"/>
                  </a:lnTo>
                  <a:lnTo>
                    <a:pt x="175" y="94"/>
                  </a:lnTo>
                  <a:lnTo>
                    <a:pt x="175" y="94"/>
                  </a:lnTo>
                  <a:lnTo>
                    <a:pt x="170" y="92"/>
                  </a:lnTo>
                  <a:lnTo>
                    <a:pt x="166" y="94"/>
                  </a:lnTo>
                  <a:lnTo>
                    <a:pt x="162" y="96"/>
                  </a:lnTo>
                  <a:lnTo>
                    <a:pt x="159" y="98"/>
                  </a:lnTo>
                  <a:lnTo>
                    <a:pt x="159" y="98"/>
                  </a:lnTo>
                  <a:lnTo>
                    <a:pt x="156" y="101"/>
                  </a:lnTo>
                  <a:lnTo>
                    <a:pt x="153" y="102"/>
                  </a:lnTo>
                  <a:lnTo>
                    <a:pt x="149" y="102"/>
                  </a:lnTo>
                  <a:lnTo>
                    <a:pt x="143" y="99"/>
                  </a:lnTo>
                  <a:lnTo>
                    <a:pt x="143" y="99"/>
                  </a:lnTo>
                  <a:lnTo>
                    <a:pt x="138" y="96"/>
                  </a:lnTo>
                  <a:lnTo>
                    <a:pt x="135" y="98"/>
                  </a:lnTo>
                  <a:lnTo>
                    <a:pt x="135" y="99"/>
                  </a:lnTo>
                  <a:lnTo>
                    <a:pt x="135" y="99"/>
                  </a:lnTo>
                  <a:lnTo>
                    <a:pt x="133" y="102"/>
                  </a:lnTo>
                  <a:lnTo>
                    <a:pt x="132" y="102"/>
                  </a:lnTo>
                  <a:lnTo>
                    <a:pt x="130" y="99"/>
                  </a:lnTo>
                  <a:lnTo>
                    <a:pt x="130" y="98"/>
                  </a:lnTo>
                  <a:lnTo>
                    <a:pt x="130" y="98"/>
                  </a:lnTo>
                  <a:lnTo>
                    <a:pt x="129" y="95"/>
                  </a:lnTo>
                  <a:lnTo>
                    <a:pt x="125" y="92"/>
                  </a:lnTo>
                  <a:lnTo>
                    <a:pt x="116" y="87"/>
                  </a:lnTo>
                  <a:lnTo>
                    <a:pt x="116" y="87"/>
                  </a:lnTo>
                  <a:lnTo>
                    <a:pt x="112" y="85"/>
                  </a:lnTo>
                  <a:lnTo>
                    <a:pt x="106" y="84"/>
                  </a:lnTo>
                  <a:lnTo>
                    <a:pt x="101" y="82"/>
                  </a:lnTo>
                  <a:lnTo>
                    <a:pt x="98" y="81"/>
                  </a:lnTo>
                  <a:lnTo>
                    <a:pt x="98" y="81"/>
                  </a:lnTo>
                  <a:lnTo>
                    <a:pt x="96" y="79"/>
                  </a:lnTo>
                  <a:lnTo>
                    <a:pt x="93" y="78"/>
                  </a:lnTo>
                  <a:lnTo>
                    <a:pt x="89" y="78"/>
                  </a:lnTo>
                  <a:lnTo>
                    <a:pt x="86" y="81"/>
                  </a:lnTo>
                  <a:lnTo>
                    <a:pt x="86" y="81"/>
                  </a:lnTo>
                  <a:lnTo>
                    <a:pt x="85" y="84"/>
                  </a:lnTo>
                  <a:lnTo>
                    <a:pt x="84" y="84"/>
                  </a:lnTo>
                  <a:lnTo>
                    <a:pt x="78" y="81"/>
                  </a:lnTo>
                  <a:lnTo>
                    <a:pt x="78" y="81"/>
                  </a:lnTo>
                  <a:lnTo>
                    <a:pt x="75" y="81"/>
                  </a:lnTo>
                  <a:lnTo>
                    <a:pt x="72" y="81"/>
                  </a:lnTo>
                  <a:lnTo>
                    <a:pt x="66" y="84"/>
                  </a:lnTo>
                  <a:lnTo>
                    <a:pt x="66" y="84"/>
                  </a:lnTo>
                  <a:lnTo>
                    <a:pt x="58" y="89"/>
                  </a:lnTo>
                  <a:lnTo>
                    <a:pt x="54" y="91"/>
                  </a:lnTo>
                  <a:lnTo>
                    <a:pt x="49" y="92"/>
                  </a:lnTo>
                  <a:lnTo>
                    <a:pt x="49" y="92"/>
                  </a:lnTo>
                  <a:lnTo>
                    <a:pt x="47" y="94"/>
                  </a:lnTo>
                  <a:lnTo>
                    <a:pt x="45" y="95"/>
                  </a:lnTo>
                  <a:lnTo>
                    <a:pt x="44" y="98"/>
                  </a:lnTo>
                  <a:lnTo>
                    <a:pt x="41" y="99"/>
                  </a:lnTo>
                  <a:lnTo>
                    <a:pt x="41" y="99"/>
                  </a:lnTo>
                  <a:lnTo>
                    <a:pt x="37" y="101"/>
                  </a:lnTo>
                  <a:lnTo>
                    <a:pt x="35" y="104"/>
                  </a:lnTo>
                  <a:lnTo>
                    <a:pt x="37" y="108"/>
                  </a:lnTo>
                  <a:lnTo>
                    <a:pt x="37" y="108"/>
                  </a:lnTo>
                  <a:lnTo>
                    <a:pt x="38" y="114"/>
                  </a:lnTo>
                  <a:lnTo>
                    <a:pt x="38" y="116"/>
                  </a:lnTo>
                  <a:lnTo>
                    <a:pt x="35" y="118"/>
                  </a:lnTo>
                  <a:lnTo>
                    <a:pt x="35" y="118"/>
                  </a:lnTo>
                  <a:lnTo>
                    <a:pt x="32" y="119"/>
                  </a:lnTo>
                  <a:lnTo>
                    <a:pt x="31" y="118"/>
                  </a:lnTo>
                  <a:lnTo>
                    <a:pt x="28" y="115"/>
                  </a:lnTo>
                  <a:lnTo>
                    <a:pt x="25" y="111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18" y="106"/>
                  </a:lnTo>
                  <a:lnTo>
                    <a:pt x="15" y="108"/>
                  </a:lnTo>
                  <a:lnTo>
                    <a:pt x="14" y="109"/>
                  </a:lnTo>
                  <a:lnTo>
                    <a:pt x="12" y="114"/>
                  </a:lnTo>
                  <a:lnTo>
                    <a:pt x="12" y="114"/>
                  </a:lnTo>
                  <a:lnTo>
                    <a:pt x="12" y="116"/>
                  </a:lnTo>
                  <a:lnTo>
                    <a:pt x="10" y="118"/>
                  </a:lnTo>
                  <a:lnTo>
                    <a:pt x="7" y="121"/>
                  </a:lnTo>
                  <a:lnTo>
                    <a:pt x="4" y="124"/>
                  </a:lnTo>
                  <a:lnTo>
                    <a:pt x="4" y="124"/>
                  </a:lnTo>
                  <a:lnTo>
                    <a:pt x="4" y="126"/>
                  </a:lnTo>
                  <a:lnTo>
                    <a:pt x="5" y="128"/>
                  </a:lnTo>
                  <a:lnTo>
                    <a:pt x="8" y="129"/>
                  </a:lnTo>
                  <a:lnTo>
                    <a:pt x="10" y="131"/>
                  </a:lnTo>
                  <a:lnTo>
                    <a:pt x="10" y="131"/>
                  </a:lnTo>
                  <a:lnTo>
                    <a:pt x="8" y="133"/>
                  </a:lnTo>
                  <a:lnTo>
                    <a:pt x="7" y="135"/>
                  </a:lnTo>
                  <a:lnTo>
                    <a:pt x="4" y="136"/>
                  </a:lnTo>
                  <a:lnTo>
                    <a:pt x="4" y="136"/>
                  </a:lnTo>
                  <a:lnTo>
                    <a:pt x="1" y="141"/>
                  </a:lnTo>
                  <a:lnTo>
                    <a:pt x="0" y="143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2" y="148"/>
                  </a:lnTo>
                  <a:lnTo>
                    <a:pt x="5" y="148"/>
                  </a:lnTo>
                  <a:lnTo>
                    <a:pt x="8" y="149"/>
                  </a:lnTo>
                  <a:lnTo>
                    <a:pt x="10" y="152"/>
                  </a:lnTo>
                  <a:lnTo>
                    <a:pt x="10" y="152"/>
                  </a:lnTo>
                  <a:lnTo>
                    <a:pt x="10" y="159"/>
                  </a:lnTo>
                  <a:lnTo>
                    <a:pt x="10" y="160"/>
                  </a:lnTo>
                  <a:lnTo>
                    <a:pt x="12" y="160"/>
                  </a:lnTo>
                  <a:lnTo>
                    <a:pt x="12" y="160"/>
                  </a:lnTo>
                  <a:lnTo>
                    <a:pt x="18" y="160"/>
                  </a:lnTo>
                  <a:lnTo>
                    <a:pt x="24" y="160"/>
                  </a:lnTo>
                  <a:lnTo>
                    <a:pt x="24" y="160"/>
                  </a:lnTo>
                  <a:lnTo>
                    <a:pt x="25" y="162"/>
                  </a:lnTo>
                  <a:lnTo>
                    <a:pt x="28" y="163"/>
                  </a:lnTo>
                  <a:lnTo>
                    <a:pt x="34" y="172"/>
                  </a:lnTo>
                  <a:lnTo>
                    <a:pt x="34" y="172"/>
                  </a:lnTo>
                  <a:lnTo>
                    <a:pt x="38" y="179"/>
                  </a:lnTo>
                  <a:lnTo>
                    <a:pt x="38" y="180"/>
                  </a:lnTo>
                  <a:lnTo>
                    <a:pt x="35" y="182"/>
                  </a:lnTo>
                  <a:lnTo>
                    <a:pt x="35" y="182"/>
                  </a:lnTo>
                  <a:lnTo>
                    <a:pt x="34" y="183"/>
                  </a:lnTo>
                  <a:lnTo>
                    <a:pt x="34" y="185"/>
                  </a:lnTo>
                  <a:lnTo>
                    <a:pt x="35" y="186"/>
                  </a:lnTo>
                  <a:lnTo>
                    <a:pt x="39" y="189"/>
                  </a:lnTo>
                  <a:lnTo>
                    <a:pt x="39" y="189"/>
                  </a:lnTo>
                  <a:lnTo>
                    <a:pt x="44" y="192"/>
                  </a:lnTo>
                  <a:lnTo>
                    <a:pt x="44" y="192"/>
                  </a:lnTo>
                  <a:lnTo>
                    <a:pt x="48" y="190"/>
                  </a:lnTo>
                  <a:lnTo>
                    <a:pt x="48" y="190"/>
                  </a:lnTo>
                  <a:lnTo>
                    <a:pt x="55" y="185"/>
                  </a:lnTo>
                  <a:lnTo>
                    <a:pt x="64" y="180"/>
                  </a:lnTo>
                  <a:lnTo>
                    <a:pt x="72" y="179"/>
                  </a:lnTo>
                  <a:lnTo>
                    <a:pt x="81" y="179"/>
                  </a:lnTo>
                  <a:lnTo>
                    <a:pt x="81" y="179"/>
                  </a:lnTo>
                  <a:lnTo>
                    <a:pt x="89" y="180"/>
                  </a:lnTo>
                  <a:lnTo>
                    <a:pt x="95" y="180"/>
                  </a:lnTo>
                  <a:lnTo>
                    <a:pt x="101" y="180"/>
                  </a:lnTo>
                  <a:lnTo>
                    <a:pt x="103" y="182"/>
                  </a:lnTo>
                  <a:lnTo>
                    <a:pt x="106" y="183"/>
                  </a:lnTo>
                  <a:lnTo>
                    <a:pt x="106" y="183"/>
                  </a:lnTo>
                  <a:lnTo>
                    <a:pt x="106" y="186"/>
                  </a:lnTo>
                  <a:lnTo>
                    <a:pt x="108" y="189"/>
                  </a:lnTo>
                  <a:lnTo>
                    <a:pt x="108" y="196"/>
                  </a:lnTo>
                  <a:lnTo>
                    <a:pt x="108" y="203"/>
                  </a:lnTo>
                  <a:lnTo>
                    <a:pt x="108" y="207"/>
                  </a:lnTo>
                  <a:lnTo>
                    <a:pt x="108" y="207"/>
                  </a:lnTo>
                  <a:lnTo>
                    <a:pt x="108" y="209"/>
                  </a:lnTo>
                  <a:lnTo>
                    <a:pt x="106" y="210"/>
                  </a:lnTo>
                  <a:lnTo>
                    <a:pt x="103" y="212"/>
                  </a:lnTo>
                  <a:lnTo>
                    <a:pt x="98" y="212"/>
                  </a:lnTo>
                  <a:lnTo>
                    <a:pt x="92" y="212"/>
                  </a:lnTo>
                  <a:lnTo>
                    <a:pt x="92" y="212"/>
                  </a:lnTo>
                  <a:lnTo>
                    <a:pt x="85" y="212"/>
                  </a:lnTo>
                  <a:lnTo>
                    <a:pt x="78" y="213"/>
                  </a:lnTo>
                  <a:lnTo>
                    <a:pt x="74" y="216"/>
                  </a:lnTo>
                  <a:lnTo>
                    <a:pt x="72" y="217"/>
                  </a:lnTo>
                  <a:lnTo>
                    <a:pt x="72" y="219"/>
                  </a:lnTo>
                  <a:lnTo>
                    <a:pt x="72" y="219"/>
                  </a:lnTo>
                  <a:lnTo>
                    <a:pt x="75" y="227"/>
                  </a:lnTo>
                  <a:lnTo>
                    <a:pt x="75" y="229"/>
                  </a:lnTo>
                  <a:lnTo>
                    <a:pt x="74" y="229"/>
                  </a:lnTo>
                  <a:lnTo>
                    <a:pt x="69" y="227"/>
                  </a:lnTo>
                  <a:lnTo>
                    <a:pt x="69" y="227"/>
                  </a:lnTo>
                  <a:lnTo>
                    <a:pt x="66" y="226"/>
                  </a:lnTo>
                  <a:lnTo>
                    <a:pt x="64" y="226"/>
                  </a:lnTo>
                  <a:lnTo>
                    <a:pt x="61" y="227"/>
                  </a:lnTo>
                  <a:lnTo>
                    <a:pt x="59" y="229"/>
                  </a:lnTo>
                  <a:lnTo>
                    <a:pt x="59" y="232"/>
                  </a:lnTo>
                  <a:lnTo>
                    <a:pt x="59" y="233"/>
                  </a:lnTo>
                  <a:lnTo>
                    <a:pt x="62" y="233"/>
                  </a:lnTo>
                  <a:lnTo>
                    <a:pt x="62" y="233"/>
                  </a:lnTo>
                  <a:lnTo>
                    <a:pt x="65" y="234"/>
                  </a:lnTo>
                  <a:lnTo>
                    <a:pt x="69" y="236"/>
                  </a:lnTo>
                  <a:lnTo>
                    <a:pt x="72" y="240"/>
                  </a:lnTo>
                  <a:lnTo>
                    <a:pt x="74" y="243"/>
                  </a:lnTo>
                  <a:lnTo>
                    <a:pt x="74" y="243"/>
                  </a:lnTo>
                  <a:lnTo>
                    <a:pt x="75" y="252"/>
                  </a:lnTo>
                  <a:lnTo>
                    <a:pt x="76" y="254"/>
                  </a:lnTo>
                  <a:lnTo>
                    <a:pt x="78" y="256"/>
                  </a:lnTo>
                  <a:lnTo>
                    <a:pt x="79" y="256"/>
                  </a:lnTo>
                  <a:lnTo>
                    <a:pt x="79" y="256"/>
                  </a:lnTo>
                  <a:lnTo>
                    <a:pt x="82" y="256"/>
                  </a:lnTo>
                  <a:lnTo>
                    <a:pt x="84" y="259"/>
                  </a:lnTo>
                  <a:lnTo>
                    <a:pt x="86" y="261"/>
                  </a:lnTo>
                  <a:lnTo>
                    <a:pt x="91" y="263"/>
                  </a:lnTo>
                  <a:lnTo>
                    <a:pt x="91" y="263"/>
                  </a:lnTo>
                  <a:lnTo>
                    <a:pt x="95" y="263"/>
                  </a:lnTo>
                  <a:lnTo>
                    <a:pt x="99" y="264"/>
                  </a:lnTo>
                  <a:lnTo>
                    <a:pt x="101" y="266"/>
                  </a:lnTo>
                  <a:lnTo>
                    <a:pt x="98" y="270"/>
                  </a:lnTo>
                  <a:lnTo>
                    <a:pt x="98" y="270"/>
                  </a:lnTo>
                  <a:lnTo>
                    <a:pt x="96" y="273"/>
                  </a:lnTo>
                  <a:lnTo>
                    <a:pt x="96" y="277"/>
                  </a:lnTo>
                  <a:lnTo>
                    <a:pt x="98" y="284"/>
                  </a:lnTo>
                  <a:lnTo>
                    <a:pt x="101" y="290"/>
                  </a:lnTo>
                  <a:lnTo>
                    <a:pt x="102" y="290"/>
                  </a:lnTo>
                  <a:lnTo>
                    <a:pt x="103" y="290"/>
                  </a:lnTo>
                  <a:lnTo>
                    <a:pt x="103" y="290"/>
                  </a:lnTo>
                  <a:lnTo>
                    <a:pt x="103" y="284"/>
                  </a:lnTo>
                  <a:lnTo>
                    <a:pt x="105" y="279"/>
                  </a:lnTo>
                  <a:lnTo>
                    <a:pt x="105" y="279"/>
                  </a:lnTo>
                  <a:lnTo>
                    <a:pt x="105" y="276"/>
                  </a:lnTo>
                  <a:lnTo>
                    <a:pt x="106" y="274"/>
                  </a:lnTo>
                  <a:lnTo>
                    <a:pt x="108" y="273"/>
                  </a:lnTo>
                  <a:lnTo>
                    <a:pt x="111" y="271"/>
                  </a:lnTo>
                  <a:lnTo>
                    <a:pt x="116" y="270"/>
                  </a:lnTo>
                  <a:lnTo>
                    <a:pt x="122" y="270"/>
                  </a:lnTo>
                  <a:lnTo>
                    <a:pt x="122" y="270"/>
                  </a:lnTo>
                  <a:lnTo>
                    <a:pt x="126" y="271"/>
                  </a:lnTo>
                  <a:lnTo>
                    <a:pt x="132" y="274"/>
                  </a:lnTo>
                  <a:lnTo>
                    <a:pt x="136" y="280"/>
                  </a:lnTo>
                  <a:lnTo>
                    <a:pt x="142" y="286"/>
                  </a:lnTo>
                  <a:lnTo>
                    <a:pt x="142" y="286"/>
                  </a:lnTo>
                  <a:lnTo>
                    <a:pt x="146" y="289"/>
                  </a:lnTo>
                  <a:lnTo>
                    <a:pt x="149" y="290"/>
                  </a:lnTo>
                  <a:lnTo>
                    <a:pt x="152" y="289"/>
                  </a:lnTo>
                  <a:lnTo>
                    <a:pt x="153" y="289"/>
                  </a:lnTo>
                  <a:lnTo>
                    <a:pt x="155" y="217"/>
                  </a:lnTo>
                  <a:lnTo>
                    <a:pt x="196" y="206"/>
                  </a:lnTo>
                  <a:lnTo>
                    <a:pt x="196" y="206"/>
                  </a:lnTo>
                  <a:lnTo>
                    <a:pt x="197" y="203"/>
                  </a:lnTo>
                  <a:lnTo>
                    <a:pt x="197" y="203"/>
                  </a:lnTo>
                  <a:lnTo>
                    <a:pt x="199" y="202"/>
                  </a:lnTo>
                  <a:lnTo>
                    <a:pt x="200" y="200"/>
                  </a:lnTo>
                  <a:lnTo>
                    <a:pt x="204" y="200"/>
                  </a:lnTo>
                  <a:lnTo>
                    <a:pt x="209" y="202"/>
                  </a:lnTo>
                  <a:lnTo>
                    <a:pt x="212" y="205"/>
                  </a:lnTo>
                  <a:lnTo>
                    <a:pt x="212" y="205"/>
                  </a:lnTo>
                  <a:lnTo>
                    <a:pt x="212" y="205"/>
                  </a:lnTo>
                  <a:lnTo>
                    <a:pt x="213" y="203"/>
                  </a:lnTo>
                  <a:lnTo>
                    <a:pt x="213" y="200"/>
                  </a:lnTo>
                  <a:lnTo>
                    <a:pt x="214" y="197"/>
                  </a:lnTo>
                  <a:lnTo>
                    <a:pt x="216" y="196"/>
                  </a:lnTo>
                  <a:lnTo>
                    <a:pt x="219" y="196"/>
                  </a:lnTo>
                  <a:lnTo>
                    <a:pt x="219" y="196"/>
                  </a:lnTo>
                  <a:lnTo>
                    <a:pt x="220" y="197"/>
                  </a:lnTo>
                  <a:lnTo>
                    <a:pt x="220" y="197"/>
                  </a:lnTo>
                  <a:lnTo>
                    <a:pt x="220" y="202"/>
                  </a:lnTo>
                  <a:lnTo>
                    <a:pt x="220" y="205"/>
                  </a:lnTo>
                  <a:lnTo>
                    <a:pt x="220" y="206"/>
                  </a:lnTo>
                  <a:lnTo>
                    <a:pt x="222" y="206"/>
                  </a:lnTo>
                  <a:lnTo>
                    <a:pt x="222" y="206"/>
                  </a:lnTo>
                  <a:lnTo>
                    <a:pt x="224" y="207"/>
                  </a:lnTo>
                  <a:lnTo>
                    <a:pt x="229" y="213"/>
                  </a:lnTo>
                  <a:lnTo>
                    <a:pt x="230" y="220"/>
                  </a:lnTo>
                  <a:lnTo>
                    <a:pt x="230" y="227"/>
                  </a:lnTo>
                  <a:lnTo>
                    <a:pt x="230" y="227"/>
                  </a:lnTo>
                  <a:lnTo>
                    <a:pt x="241" y="237"/>
                  </a:lnTo>
                  <a:lnTo>
                    <a:pt x="249" y="247"/>
                  </a:lnTo>
                  <a:lnTo>
                    <a:pt x="249" y="247"/>
                  </a:lnTo>
                  <a:lnTo>
                    <a:pt x="250" y="249"/>
                  </a:lnTo>
                  <a:lnTo>
                    <a:pt x="253" y="249"/>
                  </a:lnTo>
                  <a:lnTo>
                    <a:pt x="258" y="247"/>
                  </a:lnTo>
                  <a:lnTo>
                    <a:pt x="266" y="246"/>
                  </a:lnTo>
                  <a:lnTo>
                    <a:pt x="270" y="246"/>
                  </a:lnTo>
                  <a:lnTo>
                    <a:pt x="270" y="246"/>
                  </a:lnTo>
                  <a:lnTo>
                    <a:pt x="286" y="247"/>
                  </a:lnTo>
                  <a:lnTo>
                    <a:pt x="303" y="247"/>
                  </a:lnTo>
                  <a:lnTo>
                    <a:pt x="303" y="247"/>
                  </a:lnTo>
                  <a:lnTo>
                    <a:pt x="305" y="249"/>
                  </a:lnTo>
                  <a:lnTo>
                    <a:pt x="308" y="252"/>
                  </a:lnTo>
                  <a:lnTo>
                    <a:pt x="311" y="254"/>
                  </a:lnTo>
                  <a:lnTo>
                    <a:pt x="315" y="257"/>
                  </a:lnTo>
                  <a:lnTo>
                    <a:pt x="315" y="257"/>
                  </a:lnTo>
                  <a:lnTo>
                    <a:pt x="318" y="259"/>
                  </a:lnTo>
                  <a:lnTo>
                    <a:pt x="318" y="263"/>
                  </a:lnTo>
                  <a:lnTo>
                    <a:pt x="318" y="271"/>
                  </a:lnTo>
                  <a:lnTo>
                    <a:pt x="318" y="271"/>
                  </a:lnTo>
                  <a:lnTo>
                    <a:pt x="320" y="276"/>
                  </a:lnTo>
                  <a:lnTo>
                    <a:pt x="323" y="280"/>
                  </a:lnTo>
                  <a:lnTo>
                    <a:pt x="325" y="284"/>
                  </a:lnTo>
                  <a:lnTo>
                    <a:pt x="328" y="289"/>
                  </a:lnTo>
                  <a:lnTo>
                    <a:pt x="328" y="289"/>
                  </a:lnTo>
                  <a:lnTo>
                    <a:pt x="328" y="290"/>
                  </a:lnTo>
                  <a:lnTo>
                    <a:pt x="330" y="291"/>
                  </a:lnTo>
                  <a:lnTo>
                    <a:pt x="332" y="291"/>
                  </a:lnTo>
                  <a:lnTo>
                    <a:pt x="341" y="293"/>
                  </a:lnTo>
                  <a:lnTo>
                    <a:pt x="341" y="293"/>
                  </a:lnTo>
                  <a:lnTo>
                    <a:pt x="350" y="296"/>
                  </a:lnTo>
                  <a:lnTo>
                    <a:pt x="354" y="297"/>
                  </a:lnTo>
                  <a:lnTo>
                    <a:pt x="355" y="300"/>
                  </a:lnTo>
                  <a:lnTo>
                    <a:pt x="355" y="300"/>
                  </a:lnTo>
                  <a:lnTo>
                    <a:pt x="357" y="303"/>
                  </a:lnTo>
                  <a:lnTo>
                    <a:pt x="358" y="303"/>
                  </a:lnTo>
                  <a:lnTo>
                    <a:pt x="361" y="301"/>
                  </a:lnTo>
                  <a:lnTo>
                    <a:pt x="362" y="298"/>
                  </a:lnTo>
                  <a:lnTo>
                    <a:pt x="362" y="298"/>
                  </a:lnTo>
                  <a:lnTo>
                    <a:pt x="364" y="296"/>
                  </a:lnTo>
                  <a:lnTo>
                    <a:pt x="367" y="291"/>
                  </a:lnTo>
                  <a:lnTo>
                    <a:pt x="372" y="289"/>
                  </a:lnTo>
                  <a:lnTo>
                    <a:pt x="379" y="286"/>
                  </a:lnTo>
                  <a:lnTo>
                    <a:pt x="379" y="286"/>
                  </a:lnTo>
                  <a:lnTo>
                    <a:pt x="384" y="284"/>
                  </a:lnTo>
                  <a:lnTo>
                    <a:pt x="388" y="284"/>
                  </a:lnTo>
                  <a:lnTo>
                    <a:pt x="388" y="284"/>
                  </a:lnTo>
                  <a:lnTo>
                    <a:pt x="391" y="279"/>
                  </a:lnTo>
                  <a:lnTo>
                    <a:pt x="394" y="276"/>
                  </a:lnTo>
                  <a:lnTo>
                    <a:pt x="394" y="276"/>
                  </a:lnTo>
                  <a:lnTo>
                    <a:pt x="399" y="271"/>
                  </a:lnTo>
                  <a:lnTo>
                    <a:pt x="402" y="269"/>
                  </a:lnTo>
                  <a:lnTo>
                    <a:pt x="404" y="264"/>
                  </a:lnTo>
                  <a:lnTo>
                    <a:pt x="404" y="264"/>
                  </a:lnTo>
                  <a:lnTo>
                    <a:pt x="404" y="263"/>
                  </a:lnTo>
                  <a:lnTo>
                    <a:pt x="405" y="261"/>
                  </a:lnTo>
                  <a:lnTo>
                    <a:pt x="411" y="261"/>
                  </a:lnTo>
                  <a:lnTo>
                    <a:pt x="418" y="261"/>
                  </a:lnTo>
                  <a:lnTo>
                    <a:pt x="425" y="264"/>
                  </a:lnTo>
                  <a:lnTo>
                    <a:pt x="425" y="264"/>
                  </a:lnTo>
                  <a:lnTo>
                    <a:pt x="431" y="267"/>
                  </a:lnTo>
                  <a:lnTo>
                    <a:pt x="435" y="267"/>
                  </a:lnTo>
                  <a:lnTo>
                    <a:pt x="438" y="266"/>
                  </a:lnTo>
                  <a:lnTo>
                    <a:pt x="439" y="261"/>
                  </a:lnTo>
                  <a:lnTo>
                    <a:pt x="439" y="261"/>
                  </a:lnTo>
                  <a:lnTo>
                    <a:pt x="439" y="260"/>
                  </a:lnTo>
                  <a:lnTo>
                    <a:pt x="441" y="257"/>
                  </a:lnTo>
                  <a:lnTo>
                    <a:pt x="446" y="256"/>
                  </a:lnTo>
                  <a:lnTo>
                    <a:pt x="452" y="254"/>
                  </a:lnTo>
                  <a:lnTo>
                    <a:pt x="456" y="256"/>
                  </a:lnTo>
                  <a:lnTo>
                    <a:pt x="456" y="256"/>
                  </a:lnTo>
                  <a:lnTo>
                    <a:pt x="466" y="260"/>
                  </a:lnTo>
                  <a:lnTo>
                    <a:pt x="472" y="261"/>
                  </a:lnTo>
                  <a:lnTo>
                    <a:pt x="478" y="261"/>
                  </a:lnTo>
                  <a:lnTo>
                    <a:pt x="478" y="261"/>
                  </a:lnTo>
                  <a:lnTo>
                    <a:pt x="485" y="260"/>
                  </a:lnTo>
                  <a:lnTo>
                    <a:pt x="497" y="261"/>
                  </a:lnTo>
                  <a:lnTo>
                    <a:pt x="519" y="264"/>
                  </a:lnTo>
                  <a:lnTo>
                    <a:pt x="519" y="264"/>
                  </a:lnTo>
                  <a:lnTo>
                    <a:pt x="523" y="264"/>
                  </a:lnTo>
                  <a:lnTo>
                    <a:pt x="526" y="264"/>
                  </a:lnTo>
                  <a:lnTo>
                    <a:pt x="529" y="264"/>
                  </a:lnTo>
                  <a:lnTo>
                    <a:pt x="533" y="269"/>
                  </a:lnTo>
                  <a:lnTo>
                    <a:pt x="533" y="269"/>
                  </a:lnTo>
                  <a:lnTo>
                    <a:pt x="537" y="270"/>
                  </a:lnTo>
                  <a:lnTo>
                    <a:pt x="540" y="271"/>
                  </a:lnTo>
                  <a:lnTo>
                    <a:pt x="543" y="271"/>
                  </a:lnTo>
                  <a:lnTo>
                    <a:pt x="547" y="273"/>
                  </a:lnTo>
                  <a:lnTo>
                    <a:pt x="547" y="273"/>
                  </a:lnTo>
                  <a:lnTo>
                    <a:pt x="546" y="267"/>
                  </a:lnTo>
                  <a:lnTo>
                    <a:pt x="546" y="267"/>
                  </a:lnTo>
                  <a:lnTo>
                    <a:pt x="547" y="263"/>
                  </a:lnTo>
                  <a:lnTo>
                    <a:pt x="550" y="260"/>
                  </a:lnTo>
                  <a:lnTo>
                    <a:pt x="553" y="257"/>
                  </a:lnTo>
                  <a:lnTo>
                    <a:pt x="554" y="254"/>
                  </a:lnTo>
                  <a:lnTo>
                    <a:pt x="554" y="254"/>
                  </a:lnTo>
                  <a:lnTo>
                    <a:pt x="554" y="252"/>
                  </a:lnTo>
                  <a:lnTo>
                    <a:pt x="552" y="246"/>
                  </a:lnTo>
                  <a:lnTo>
                    <a:pt x="550" y="240"/>
                  </a:lnTo>
                  <a:lnTo>
                    <a:pt x="549" y="237"/>
                  </a:lnTo>
                  <a:lnTo>
                    <a:pt x="549" y="237"/>
                  </a:lnTo>
                  <a:lnTo>
                    <a:pt x="549" y="229"/>
                  </a:lnTo>
                  <a:lnTo>
                    <a:pt x="547" y="226"/>
                  </a:lnTo>
                  <a:lnTo>
                    <a:pt x="544" y="223"/>
                  </a:lnTo>
                  <a:lnTo>
                    <a:pt x="544" y="223"/>
                  </a:lnTo>
                  <a:lnTo>
                    <a:pt x="544" y="222"/>
                  </a:lnTo>
                  <a:lnTo>
                    <a:pt x="544" y="222"/>
                  </a:lnTo>
                  <a:lnTo>
                    <a:pt x="547" y="219"/>
                  </a:lnTo>
                  <a:lnTo>
                    <a:pt x="554" y="216"/>
                  </a:lnTo>
                  <a:lnTo>
                    <a:pt x="554" y="216"/>
                  </a:lnTo>
                  <a:lnTo>
                    <a:pt x="559" y="216"/>
                  </a:lnTo>
                  <a:lnTo>
                    <a:pt x="563" y="215"/>
                  </a:lnTo>
                  <a:lnTo>
                    <a:pt x="567" y="213"/>
                  </a:lnTo>
                  <a:lnTo>
                    <a:pt x="569" y="213"/>
                  </a:lnTo>
                  <a:lnTo>
                    <a:pt x="569" y="213"/>
                  </a:lnTo>
                  <a:lnTo>
                    <a:pt x="574" y="216"/>
                  </a:lnTo>
                  <a:lnTo>
                    <a:pt x="581" y="216"/>
                  </a:lnTo>
                  <a:lnTo>
                    <a:pt x="581" y="216"/>
                  </a:lnTo>
                  <a:lnTo>
                    <a:pt x="583" y="216"/>
                  </a:lnTo>
                  <a:lnTo>
                    <a:pt x="583" y="213"/>
                  </a:lnTo>
                  <a:lnTo>
                    <a:pt x="583" y="212"/>
                  </a:lnTo>
                  <a:lnTo>
                    <a:pt x="581" y="209"/>
                  </a:lnTo>
                  <a:lnTo>
                    <a:pt x="581" y="209"/>
                  </a:lnTo>
                  <a:lnTo>
                    <a:pt x="580" y="207"/>
                  </a:lnTo>
                  <a:lnTo>
                    <a:pt x="581" y="205"/>
                  </a:lnTo>
                  <a:lnTo>
                    <a:pt x="584" y="196"/>
                  </a:lnTo>
                  <a:lnTo>
                    <a:pt x="590" y="179"/>
                  </a:lnTo>
                  <a:lnTo>
                    <a:pt x="590" y="179"/>
                  </a:lnTo>
                  <a:lnTo>
                    <a:pt x="593" y="175"/>
                  </a:lnTo>
                  <a:lnTo>
                    <a:pt x="594" y="175"/>
                  </a:lnTo>
                  <a:lnTo>
                    <a:pt x="597" y="178"/>
                  </a:lnTo>
                  <a:lnTo>
                    <a:pt x="601" y="179"/>
                  </a:lnTo>
                  <a:lnTo>
                    <a:pt x="601" y="179"/>
                  </a:lnTo>
                  <a:lnTo>
                    <a:pt x="610" y="179"/>
                  </a:lnTo>
                  <a:lnTo>
                    <a:pt x="616" y="179"/>
                  </a:lnTo>
                  <a:lnTo>
                    <a:pt x="616" y="179"/>
                  </a:lnTo>
                  <a:lnTo>
                    <a:pt x="620" y="180"/>
                  </a:lnTo>
                  <a:lnTo>
                    <a:pt x="624" y="179"/>
                  </a:lnTo>
                  <a:lnTo>
                    <a:pt x="628" y="176"/>
                  </a:lnTo>
                  <a:lnTo>
                    <a:pt x="631" y="175"/>
                  </a:lnTo>
                  <a:lnTo>
                    <a:pt x="631" y="175"/>
                  </a:lnTo>
                  <a:lnTo>
                    <a:pt x="631" y="172"/>
                  </a:lnTo>
                  <a:lnTo>
                    <a:pt x="631" y="169"/>
                  </a:lnTo>
                  <a:lnTo>
                    <a:pt x="630" y="166"/>
                  </a:lnTo>
                  <a:lnTo>
                    <a:pt x="628" y="162"/>
                  </a:lnTo>
                  <a:lnTo>
                    <a:pt x="628" y="162"/>
                  </a:lnTo>
                  <a:lnTo>
                    <a:pt x="630" y="156"/>
                  </a:lnTo>
                  <a:lnTo>
                    <a:pt x="633" y="152"/>
                  </a:lnTo>
                  <a:lnTo>
                    <a:pt x="635" y="149"/>
                  </a:lnTo>
                  <a:lnTo>
                    <a:pt x="640" y="149"/>
                  </a:lnTo>
                  <a:lnTo>
                    <a:pt x="640" y="149"/>
                  </a:lnTo>
                  <a:lnTo>
                    <a:pt x="643" y="148"/>
                  </a:lnTo>
                  <a:lnTo>
                    <a:pt x="645" y="146"/>
                  </a:lnTo>
                  <a:lnTo>
                    <a:pt x="645" y="143"/>
                  </a:lnTo>
                  <a:lnTo>
                    <a:pt x="647" y="141"/>
                  </a:lnTo>
                  <a:lnTo>
                    <a:pt x="647" y="141"/>
                  </a:lnTo>
                  <a:lnTo>
                    <a:pt x="647" y="138"/>
                  </a:lnTo>
                  <a:lnTo>
                    <a:pt x="648" y="135"/>
                  </a:lnTo>
                  <a:lnTo>
                    <a:pt x="651" y="133"/>
                  </a:lnTo>
                  <a:lnTo>
                    <a:pt x="653" y="129"/>
                  </a:lnTo>
                  <a:lnTo>
                    <a:pt x="653" y="129"/>
                  </a:lnTo>
                  <a:lnTo>
                    <a:pt x="650" y="126"/>
                  </a:lnTo>
                  <a:lnTo>
                    <a:pt x="648" y="124"/>
                  </a:lnTo>
                  <a:lnTo>
                    <a:pt x="648" y="124"/>
                  </a:lnTo>
                  <a:close/>
                  <a:moveTo>
                    <a:pt x="243" y="193"/>
                  </a:moveTo>
                  <a:lnTo>
                    <a:pt x="243" y="193"/>
                  </a:lnTo>
                  <a:lnTo>
                    <a:pt x="239" y="195"/>
                  </a:lnTo>
                  <a:lnTo>
                    <a:pt x="231" y="193"/>
                  </a:lnTo>
                  <a:lnTo>
                    <a:pt x="224" y="190"/>
                  </a:lnTo>
                  <a:lnTo>
                    <a:pt x="220" y="188"/>
                  </a:lnTo>
                  <a:lnTo>
                    <a:pt x="220" y="188"/>
                  </a:lnTo>
                  <a:lnTo>
                    <a:pt x="222" y="186"/>
                  </a:lnTo>
                  <a:lnTo>
                    <a:pt x="224" y="186"/>
                  </a:lnTo>
                  <a:lnTo>
                    <a:pt x="233" y="186"/>
                  </a:lnTo>
                  <a:lnTo>
                    <a:pt x="241" y="189"/>
                  </a:lnTo>
                  <a:lnTo>
                    <a:pt x="243" y="192"/>
                  </a:lnTo>
                  <a:lnTo>
                    <a:pt x="243" y="193"/>
                  </a:lnTo>
                  <a:lnTo>
                    <a:pt x="243" y="193"/>
                  </a:lnTo>
                  <a:close/>
                  <a:moveTo>
                    <a:pt x="512" y="192"/>
                  </a:moveTo>
                  <a:lnTo>
                    <a:pt x="512" y="192"/>
                  </a:lnTo>
                  <a:lnTo>
                    <a:pt x="499" y="190"/>
                  </a:lnTo>
                  <a:lnTo>
                    <a:pt x="485" y="190"/>
                  </a:lnTo>
                  <a:lnTo>
                    <a:pt x="476" y="190"/>
                  </a:lnTo>
                  <a:lnTo>
                    <a:pt x="469" y="192"/>
                  </a:lnTo>
                  <a:lnTo>
                    <a:pt x="463" y="193"/>
                  </a:lnTo>
                  <a:lnTo>
                    <a:pt x="458" y="197"/>
                  </a:lnTo>
                  <a:lnTo>
                    <a:pt x="458" y="197"/>
                  </a:lnTo>
                  <a:lnTo>
                    <a:pt x="453" y="202"/>
                  </a:lnTo>
                  <a:lnTo>
                    <a:pt x="452" y="206"/>
                  </a:lnTo>
                  <a:lnTo>
                    <a:pt x="451" y="213"/>
                  </a:lnTo>
                  <a:lnTo>
                    <a:pt x="451" y="216"/>
                  </a:lnTo>
                  <a:lnTo>
                    <a:pt x="451" y="217"/>
                  </a:lnTo>
                  <a:lnTo>
                    <a:pt x="449" y="219"/>
                  </a:lnTo>
                  <a:lnTo>
                    <a:pt x="449" y="219"/>
                  </a:lnTo>
                  <a:lnTo>
                    <a:pt x="446" y="217"/>
                  </a:lnTo>
                  <a:lnTo>
                    <a:pt x="445" y="216"/>
                  </a:lnTo>
                  <a:lnTo>
                    <a:pt x="443" y="207"/>
                  </a:lnTo>
                  <a:lnTo>
                    <a:pt x="443" y="199"/>
                  </a:lnTo>
                  <a:lnTo>
                    <a:pt x="445" y="195"/>
                  </a:lnTo>
                  <a:lnTo>
                    <a:pt x="448" y="192"/>
                  </a:lnTo>
                  <a:lnTo>
                    <a:pt x="448" y="192"/>
                  </a:lnTo>
                  <a:lnTo>
                    <a:pt x="451" y="190"/>
                  </a:lnTo>
                  <a:lnTo>
                    <a:pt x="455" y="188"/>
                  </a:lnTo>
                  <a:lnTo>
                    <a:pt x="465" y="185"/>
                  </a:lnTo>
                  <a:lnTo>
                    <a:pt x="478" y="185"/>
                  </a:lnTo>
                  <a:lnTo>
                    <a:pt x="489" y="186"/>
                  </a:lnTo>
                  <a:lnTo>
                    <a:pt x="489" y="186"/>
                  </a:lnTo>
                  <a:lnTo>
                    <a:pt x="500" y="188"/>
                  </a:lnTo>
                  <a:lnTo>
                    <a:pt x="512" y="186"/>
                  </a:lnTo>
                  <a:lnTo>
                    <a:pt x="523" y="185"/>
                  </a:lnTo>
                  <a:lnTo>
                    <a:pt x="529" y="185"/>
                  </a:lnTo>
                  <a:lnTo>
                    <a:pt x="529" y="185"/>
                  </a:lnTo>
                  <a:lnTo>
                    <a:pt x="529" y="185"/>
                  </a:lnTo>
                  <a:lnTo>
                    <a:pt x="529" y="186"/>
                  </a:lnTo>
                  <a:lnTo>
                    <a:pt x="526" y="188"/>
                  </a:lnTo>
                  <a:lnTo>
                    <a:pt x="520" y="190"/>
                  </a:lnTo>
                  <a:lnTo>
                    <a:pt x="512" y="192"/>
                  </a:lnTo>
                  <a:lnTo>
                    <a:pt x="512" y="192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68" name="Freeform 342">
              <a:extLst>
                <a:ext uri="{FF2B5EF4-FFF2-40B4-BE49-F238E27FC236}">
                  <a16:creationId xmlns="" xmlns:a16="http://schemas.microsoft.com/office/drawing/2014/main" id="{FBEE5BC0-6F8C-CB49-819B-A616039493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99013" y="1525588"/>
              <a:ext cx="4344988" cy="1439863"/>
            </a:xfrm>
            <a:custGeom>
              <a:avLst/>
              <a:gdLst/>
              <a:ahLst/>
              <a:cxnLst>
                <a:cxn ang="0">
                  <a:pos x="819" y="141"/>
                </a:cxn>
                <a:cxn ang="0">
                  <a:pos x="1960" y="651"/>
                </a:cxn>
                <a:cxn ang="0">
                  <a:pos x="1975" y="749"/>
                </a:cxn>
                <a:cxn ang="0">
                  <a:pos x="2636" y="306"/>
                </a:cxn>
                <a:cxn ang="0">
                  <a:pos x="2384" y="256"/>
                </a:cxn>
                <a:cxn ang="0">
                  <a:pos x="2159" y="217"/>
                </a:cxn>
                <a:cxn ang="0">
                  <a:pos x="2014" y="180"/>
                </a:cxn>
                <a:cxn ang="0">
                  <a:pos x="1912" y="202"/>
                </a:cxn>
                <a:cxn ang="0">
                  <a:pos x="1750" y="202"/>
                </a:cxn>
                <a:cxn ang="0">
                  <a:pos x="1671" y="126"/>
                </a:cxn>
                <a:cxn ang="0">
                  <a:pos x="1495" y="139"/>
                </a:cxn>
                <a:cxn ang="0">
                  <a:pos x="1388" y="138"/>
                </a:cxn>
                <a:cxn ang="0">
                  <a:pos x="1472" y="38"/>
                </a:cxn>
                <a:cxn ang="0">
                  <a:pos x="1330" y="1"/>
                </a:cxn>
                <a:cxn ang="0">
                  <a:pos x="1209" y="52"/>
                </a:cxn>
                <a:cxn ang="0">
                  <a:pos x="1078" y="99"/>
                </a:cxn>
                <a:cxn ang="0">
                  <a:pos x="990" y="155"/>
                </a:cxn>
                <a:cxn ang="0">
                  <a:pos x="946" y="206"/>
                </a:cxn>
                <a:cxn ang="0">
                  <a:pos x="881" y="236"/>
                </a:cxn>
                <a:cxn ang="0">
                  <a:pos x="898" y="276"/>
                </a:cxn>
                <a:cxn ang="0">
                  <a:pos x="839" y="335"/>
                </a:cxn>
                <a:cxn ang="0">
                  <a:pos x="855" y="190"/>
                </a:cxn>
                <a:cxn ang="0">
                  <a:pos x="797" y="274"/>
                </a:cxn>
                <a:cxn ang="0">
                  <a:pos x="653" y="280"/>
                </a:cxn>
                <a:cxn ang="0">
                  <a:pos x="529" y="287"/>
                </a:cxn>
                <a:cxn ang="0">
                  <a:pos x="407" y="281"/>
                </a:cxn>
                <a:cxn ang="0">
                  <a:pos x="327" y="374"/>
                </a:cxn>
                <a:cxn ang="0">
                  <a:pos x="240" y="374"/>
                </a:cxn>
                <a:cxn ang="0">
                  <a:pos x="333" y="299"/>
                </a:cxn>
                <a:cxn ang="0">
                  <a:pos x="178" y="250"/>
                </a:cxn>
                <a:cxn ang="0">
                  <a:pos x="168" y="384"/>
                </a:cxn>
                <a:cxn ang="0">
                  <a:pos x="137" y="510"/>
                </a:cxn>
                <a:cxn ang="0">
                  <a:pos x="185" y="633"/>
                </a:cxn>
                <a:cxn ang="0">
                  <a:pos x="262" y="721"/>
                </a:cxn>
                <a:cxn ang="0">
                  <a:pos x="310" y="789"/>
                </a:cxn>
                <a:cxn ang="0">
                  <a:pos x="410" y="879"/>
                </a:cxn>
                <a:cxn ang="0">
                  <a:pos x="454" y="776"/>
                </a:cxn>
                <a:cxn ang="0">
                  <a:pos x="514" y="700"/>
                </a:cxn>
                <a:cxn ang="0">
                  <a:pos x="666" y="718"/>
                </a:cxn>
                <a:cxn ang="0">
                  <a:pos x="780" y="626"/>
                </a:cxn>
                <a:cxn ang="0">
                  <a:pos x="882" y="654"/>
                </a:cxn>
                <a:cxn ang="0">
                  <a:pos x="1053" y="737"/>
                </a:cxn>
                <a:cxn ang="0">
                  <a:pos x="1229" y="738"/>
                </a:cxn>
                <a:cxn ang="0">
                  <a:pos x="1373" y="727"/>
                </a:cxn>
                <a:cxn ang="0">
                  <a:pos x="1578" y="734"/>
                </a:cxn>
                <a:cxn ang="0">
                  <a:pos x="1720" y="728"/>
                </a:cxn>
                <a:cxn ang="0">
                  <a:pos x="1809" y="828"/>
                </a:cxn>
                <a:cxn ang="0">
                  <a:pos x="1935" y="707"/>
                </a:cxn>
                <a:cxn ang="0">
                  <a:pos x="1871" y="650"/>
                </a:cxn>
                <a:cxn ang="0">
                  <a:pos x="2054" y="525"/>
                </a:cxn>
                <a:cxn ang="0">
                  <a:pos x="2182" y="488"/>
                </a:cxn>
                <a:cxn ang="0">
                  <a:pos x="2329" y="446"/>
                </a:cxn>
                <a:cxn ang="0">
                  <a:pos x="2178" y="648"/>
                </a:cxn>
                <a:cxn ang="0">
                  <a:pos x="2286" y="599"/>
                </a:cxn>
                <a:cxn ang="0">
                  <a:pos x="2361" y="502"/>
                </a:cxn>
                <a:cxn ang="0">
                  <a:pos x="2551" y="419"/>
                </a:cxn>
                <a:cxn ang="0">
                  <a:pos x="2593" y="350"/>
                </a:cxn>
                <a:cxn ang="0">
                  <a:pos x="2696" y="385"/>
                </a:cxn>
                <a:cxn ang="0">
                  <a:pos x="1370" y="675"/>
                </a:cxn>
                <a:cxn ang="0">
                  <a:pos x="531" y="176"/>
                </a:cxn>
                <a:cxn ang="0">
                  <a:pos x="593" y="152"/>
                </a:cxn>
                <a:cxn ang="0">
                  <a:pos x="721" y="44"/>
                </a:cxn>
                <a:cxn ang="0">
                  <a:pos x="560" y="128"/>
                </a:cxn>
              </a:cxnLst>
              <a:rect l="0" t="0" r="r" b="b"/>
              <a:pathLst>
                <a:path w="2737" h="907">
                  <a:moveTo>
                    <a:pt x="41" y="619"/>
                  </a:moveTo>
                  <a:lnTo>
                    <a:pt x="41" y="619"/>
                  </a:lnTo>
                  <a:lnTo>
                    <a:pt x="38" y="619"/>
                  </a:lnTo>
                  <a:lnTo>
                    <a:pt x="36" y="617"/>
                  </a:lnTo>
                  <a:lnTo>
                    <a:pt x="31" y="614"/>
                  </a:lnTo>
                  <a:lnTo>
                    <a:pt x="31" y="614"/>
                  </a:lnTo>
                  <a:lnTo>
                    <a:pt x="30" y="613"/>
                  </a:lnTo>
                  <a:lnTo>
                    <a:pt x="27" y="613"/>
                  </a:lnTo>
                  <a:lnTo>
                    <a:pt x="21" y="614"/>
                  </a:lnTo>
                  <a:lnTo>
                    <a:pt x="21" y="614"/>
                  </a:lnTo>
                  <a:lnTo>
                    <a:pt x="24" y="616"/>
                  </a:lnTo>
                  <a:lnTo>
                    <a:pt x="24" y="616"/>
                  </a:lnTo>
                  <a:lnTo>
                    <a:pt x="24" y="617"/>
                  </a:lnTo>
                  <a:lnTo>
                    <a:pt x="24" y="619"/>
                  </a:lnTo>
                  <a:lnTo>
                    <a:pt x="21" y="620"/>
                  </a:lnTo>
                  <a:lnTo>
                    <a:pt x="18" y="621"/>
                  </a:lnTo>
                  <a:lnTo>
                    <a:pt x="18" y="623"/>
                  </a:lnTo>
                  <a:lnTo>
                    <a:pt x="18" y="624"/>
                  </a:lnTo>
                  <a:lnTo>
                    <a:pt x="18" y="624"/>
                  </a:lnTo>
                  <a:lnTo>
                    <a:pt x="20" y="626"/>
                  </a:lnTo>
                  <a:lnTo>
                    <a:pt x="18" y="627"/>
                  </a:lnTo>
                  <a:lnTo>
                    <a:pt x="17" y="629"/>
                  </a:lnTo>
                  <a:lnTo>
                    <a:pt x="13" y="627"/>
                  </a:lnTo>
                  <a:lnTo>
                    <a:pt x="11" y="627"/>
                  </a:lnTo>
                  <a:lnTo>
                    <a:pt x="11" y="624"/>
                  </a:lnTo>
                  <a:lnTo>
                    <a:pt x="11" y="624"/>
                  </a:lnTo>
                  <a:lnTo>
                    <a:pt x="11" y="623"/>
                  </a:lnTo>
                  <a:lnTo>
                    <a:pt x="10" y="623"/>
                  </a:lnTo>
                  <a:lnTo>
                    <a:pt x="6" y="623"/>
                  </a:lnTo>
                  <a:lnTo>
                    <a:pt x="1" y="623"/>
                  </a:lnTo>
                  <a:lnTo>
                    <a:pt x="0" y="626"/>
                  </a:lnTo>
                  <a:lnTo>
                    <a:pt x="0" y="626"/>
                  </a:lnTo>
                  <a:lnTo>
                    <a:pt x="0" y="630"/>
                  </a:lnTo>
                  <a:lnTo>
                    <a:pt x="0" y="630"/>
                  </a:lnTo>
                  <a:lnTo>
                    <a:pt x="7" y="633"/>
                  </a:lnTo>
                  <a:lnTo>
                    <a:pt x="7" y="633"/>
                  </a:lnTo>
                  <a:lnTo>
                    <a:pt x="26" y="634"/>
                  </a:lnTo>
                  <a:lnTo>
                    <a:pt x="38" y="634"/>
                  </a:lnTo>
                  <a:lnTo>
                    <a:pt x="50" y="634"/>
                  </a:lnTo>
                  <a:lnTo>
                    <a:pt x="50" y="634"/>
                  </a:lnTo>
                  <a:lnTo>
                    <a:pt x="50" y="629"/>
                  </a:lnTo>
                  <a:lnTo>
                    <a:pt x="50" y="623"/>
                  </a:lnTo>
                  <a:lnTo>
                    <a:pt x="50" y="623"/>
                  </a:lnTo>
                  <a:lnTo>
                    <a:pt x="48" y="621"/>
                  </a:lnTo>
                  <a:lnTo>
                    <a:pt x="47" y="620"/>
                  </a:lnTo>
                  <a:lnTo>
                    <a:pt x="43" y="619"/>
                  </a:lnTo>
                  <a:lnTo>
                    <a:pt x="41" y="619"/>
                  </a:lnTo>
                  <a:lnTo>
                    <a:pt x="41" y="619"/>
                  </a:lnTo>
                  <a:close/>
                  <a:moveTo>
                    <a:pt x="819" y="152"/>
                  </a:moveTo>
                  <a:lnTo>
                    <a:pt x="819" y="152"/>
                  </a:lnTo>
                  <a:lnTo>
                    <a:pt x="825" y="152"/>
                  </a:lnTo>
                  <a:lnTo>
                    <a:pt x="832" y="151"/>
                  </a:lnTo>
                  <a:lnTo>
                    <a:pt x="839" y="148"/>
                  </a:lnTo>
                  <a:lnTo>
                    <a:pt x="844" y="146"/>
                  </a:lnTo>
                  <a:lnTo>
                    <a:pt x="844" y="146"/>
                  </a:lnTo>
                  <a:lnTo>
                    <a:pt x="844" y="145"/>
                  </a:lnTo>
                  <a:lnTo>
                    <a:pt x="844" y="143"/>
                  </a:lnTo>
                  <a:lnTo>
                    <a:pt x="839" y="141"/>
                  </a:lnTo>
                  <a:lnTo>
                    <a:pt x="834" y="139"/>
                  </a:lnTo>
                  <a:lnTo>
                    <a:pt x="826" y="139"/>
                  </a:lnTo>
                  <a:lnTo>
                    <a:pt x="826" y="139"/>
                  </a:lnTo>
                  <a:lnTo>
                    <a:pt x="822" y="139"/>
                  </a:lnTo>
                  <a:lnTo>
                    <a:pt x="819" y="141"/>
                  </a:lnTo>
                  <a:lnTo>
                    <a:pt x="818" y="142"/>
                  </a:lnTo>
                  <a:lnTo>
                    <a:pt x="817" y="145"/>
                  </a:lnTo>
                  <a:lnTo>
                    <a:pt x="817" y="149"/>
                  </a:lnTo>
                  <a:lnTo>
                    <a:pt x="817" y="151"/>
                  </a:lnTo>
                  <a:lnTo>
                    <a:pt x="819" y="152"/>
                  </a:lnTo>
                  <a:lnTo>
                    <a:pt x="819" y="152"/>
                  </a:lnTo>
                  <a:close/>
                  <a:moveTo>
                    <a:pt x="957" y="159"/>
                  </a:moveTo>
                  <a:lnTo>
                    <a:pt x="957" y="159"/>
                  </a:lnTo>
                  <a:lnTo>
                    <a:pt x="963" y="161"/>
                  </a:lnTo>
                  <a:lnTo>
                    <a:pt x="966" y="161"/>
                  </a:lnTo>
                  <a:lnTo>
                    <a:pt x="969" y="158"/>
                  </a:lnTo>
                  <a:lnTo>
                    <a:pt x="970" y="153"/>
                  </a:lnTo>
                  <a:lnTo>
                    <a:pt x="970" y="153"/>
                  </a:lnTo>
                  <a:lnTo>
                    <a:pt x="969" y="151"/>
                  </a:lnTo>
                  <a:lnTo>
                    <a:pt x="966" y="151"/>
                  </a:lnTo>
                  <a:lnTo>
                    <a:pt x="960" y="152"/>
                  </a:lnTo>
                  <a:lnTo>
                    <a:pt x="956" y="155"/>
                  </a:lnTo>
                  <a:lnTo>
                    <a:pt x="956" y="158"/>
                  </a:lnTo>
                  <a:lnTo>
                    <a:pt x="957" y="159"/>
                  </a:lnTo>
                  <a:lnTo>
                    <a:pt x="957" y="159"/>
                  </a:lnTo>
                  <a:close/>
                  <a:moveTo>
                    <a:pt x="464" y="273"/>
                  </a:moveTo>
                  <a:lnTo>
                    <a:pt x="464" y="273"/>
                  </a:lnTo>
                  <a:lnTo>
                    <a:pt x="468" y="276"/>
                  </a:lnTo>
                  <a:lnTo>
                    <a:pt x="472" y="277"/>
                  </a:lnTo>
                  <a:lnTo>
                    <a:pt x="477" y="276"/>
                  </a:lnTo>
                  <a:lnTo>
                    <a:pt x="481" y="274"/>
                  </a:lnTo>
                  <a:lnTo>
                    <a:pt x="488" y="270"/>
                  </a:lnTo>
                  <a:lnTo>
                    <a:pt x="494" y="267"/>
                  </a:lnTo>
                  <a:lnTo>
                    <a:pt x="494" y="267"/>
                  </a:lnTo>
                  <a:lnTo>
                    <a:pt x="495" y="266"/>
                  </a:lnTo>
                  <a:lnTo>
                    <a:pt x="495" y="264"/>
                  </a:lnTo>
                  <a:lnTo>
                    <a:pt x="492" y="262"/>
                  </a:lnTo>
                  <a:lnTo>
                    <a:pt x="486" y="259"/>
                  </a:lnTo>
                  <a:lnTo>
                    <a:pt x="479" y="256"/>
                  </a:lnTo>
                  <a:lnTo>
                    <a:pt x="479" y="256"/>
                  </a:lnTo>
                  <a:lnTo>
                    <a:pt x="475" y="256"/>
                  </a:lnTo>
                  <a:lnTo>
                    <a:pt x="471" y="256"/>
                  </a:lnTo>
                  <a:lnTo>
                    <a:pt x="467" y="257"/>
                  </a:lnTo>
                  <a:lnTo>
                    <a:pt x="464" y="260"/>
                  </a:lnTo>
                  <a:lnTo>
                    <a:pt x="461" y="263"/>
                  </a:lnTo>
                  <a:lnTo>
                    <a:pt x="459" y="266"/>
                  </a:lnTo>
                  <a:lnTo>
                    <a:pt x="461" y="270"/>
                  </a:lnTo>
                  <a:lnTo>
                    <a:pt x="464" y="273"/>
                  </a:lnTo>
                  <a:lnTo>
                    <a:pt x="464" y="273"/>
                  </a:lnTo>
                  <a:close/>
                  <a:moveTo>
                    <a:pt x="1975" y="695"/>
                  </a:moveTo>
                  <a:lnTo>
                    <a:pt x="1975" y="695"/>
                  </a:lnTo>
                  <a:lnTo>
                    <a:pt x="1973" y="690"/>
                  </a:lnTo>
                  <a:lnTo>
                    <a:pt x="1973" y="685"/>
                  </a:lnTo>
                  <a:lnTo>
                    <a:pt x="1976" y="675"/>
                  </a:lnTo>
                  <a:lnTo>
                    <a:pt x="1976" y="667"/>
                  </a:lnTo>
                  <a:lnTo>
                    <a:pt x="1976" y="664"/>
                  </a:lnTo>
                  <a:lnTo>
                    <a:pt x="1973" y="661"/>
                  </a:lnTo>
                  <a:lnTo>
                    <a:pt x="1973" y="661"/>
                  </a:lnTo>
                  <a:lnTo>
                    <a:pt x="1970" y="658"/>
                  </a:lnTo>
                  <a:lnTo>
                    <a:pt x="1967" y="654"/>
                  </a:lnTo>
                  <a:lnTo>
                    <a:pt x="1966" y="648"/>
                  </a:lnTo>
                  <a:lnTo>
                    <a:pt x="1965" y="643"/>
                  </a:lnTo>
                  <a:lnTo>
                    <a:pt x="1965" y="641"/>
                  </a:lnTo>
                  <a:lnTo>
                    <a:pt x="1963" y="643"/>
                  </a:lnTo>
                  <a:lnTo>
                    <a:pt x="1963" y="643"/>
                  </a:lnTo>
                  <a:lnTo>
                    <a:pt x="1962" y="644"/>
                  </a:lnTo>
                  <a:lnTo>
                    <a:pt x="1960" y="646"/>
                  </a:lnTo>
                  <a:lnTo>
                    <a:pt x="1960" y="651"/>
                  </a:lnTo>
                  <a:lnTo>
                    <a:pt x="1959" y="656"/>
                  </a:lnTo>
                  <a:lnTo>
                    <a:pt x="1957" y="658"/>
                  </a:lnTo>
                  <a:lnTo>
                    <a:pt x="1955" y="658"/>
                  </a:lnTo>
                  <a:lnTo>
                    <a:pt x="1955" y="658"/>
                  </a:lnTo>
                  <a:lnTo>
                    <a:pt x="1953" y="660"/>
                  </a:lnTo>
                  <a:lnTo>
                    <a:pt x="1952" y="661"/>
                  </a:lnTo>
                  <a:lnTo>
                    <a:pt x="1952" y="664"/>
                  </a:lnTo>
                  <a:lnTo>
                    <a:pt x="1952" y="670"/>
                  </a:lnTo>
                  <a:lnTo>
                    <a:pt x="1952" y="677"/>
                  </a:lnTo>
                  <a:lnTo>
                    <a:pt x="1952" y="677"/>
                  </a:lnTo>
                  <a:lnTo>
                    <a:pt x="1950" y="684"/>
                  </a:lnTo>
                  <a:lnTo>
                    <a:pt x="1952" y="693"/>
                  </a:lnTo>
                  <a:lnTo>
                    <a:pt x="1955" y="701"/>
                  </a:lnTo>
                  <a:lnTo>
                    <a:pt x="1957" y="708"/>
                  </a:lnTo>
                  <a:lnTo>
                    <a:pt x="1957" y="708"/>
                  </a:lnTo>
                  <a:lnTo>
                    <a:pt x="1957" y="712"/>
                  </a:lnTo>
                  <a:lnTo>
                    <a:pt x="1957" y="720"/>
                  </a:lnTo>
                  <a:lnTo>
                    <a:pt x="1956" y="740"/>
                  </a:lnTo>
                  <a:lnTo>
                    <a:pt x="1955" y="758"/>
                  </a:lnTo>
                  <a:lnTo>
                    <a:pt x="1955" y="765"/>
                  </a:lnTo>
                  <a:lnTo>
                    <a:pt x="1956" y="769"/>
                  </a:lnTo>
                  <a:lnTo>
                    <a:pt x="1956" y="769"/>
                  </a:lnTo>
                  <a:lnTo>
                    <a:pt x="1956" y="774"/>
                  </a:lnTo>
                  <a:lnTo>
                    <a:pt x="1956" y="779"/>
                  </a:lnTo>
                  <a:lnTo>
                    <a:pt x="1955" y="794"/>
                  </a:lnTo>
                  <a:lnTo>
                    <a:pt x="1952" y="808"/>
                  </a:lnTo>
                  <a:lnTo>
                    <a:pt x="1952" y="812"/>
                  </a:lnTo>
                  <a:lnTo>
                    <a:pt x="1953" y="815"/>
                  </a:lnTo>
                  <a:lnTo>
                    <a:pt x="1953" y="815"/>
                  </a:lnTo>
                  <a:lnTo>
                    <a:pt x="1955" y="816"/>
                  </a:lnTo>
                  <a:lnTo>
                    <a:pt x="1956" y="816"/>
                  </a:lnTo>
                  <a:lnTo>
                    <a:pt x="1956" y="812"/>
                  </a:lnTo>
                  <a:lnTo>
                    <a:pt x="1959" y="808"/>
                  </a:lnTo>
                  <a:lnTo>
                    <a:pt x="1960" y="805"/>
                  </a:lnTo>
                  <a:lnTo>
                    <a:pt x="1963" y="805"/>
                  </a:lnTo>
                  <a:lnTo>
                    <a:pt x="1963" y="805"/>
                  </a:lnTo>
                  <a:lnTo>
                    <a:pt x="1966" y="805"/>
                  </a:lnTo>
                  <a:lnTo>
                    <a:pt x="1967" y="805"/>
                  </a:lnTo>
                  <a:lnTo>
                    <a:pt x="1972" y="809"/>
                  </a:lnTo>
                  <a:lnTo>
                    <a:pt x="1973" y="813"/>
                  </a:lnTo>
                  <a:lnTo>
                    <a:pt x="1977" y="816"/>
                  </a:lnTo>
                  <a:lnTo>
                    <a:pt x="1977" y="816"/>
                  </a:lnTo>
                  <a:lnTo>
                    <a:pt x="1979" y="816"/>
                  </a:lnTo>
                  <a:lnTo>
                    <a:pt x="1979" y="815"/>
                  </a:lnTo>
                  <a:lnTo>
                    <a:pt x="1979" y="809"/>
                  </a:lnTo>
                  <a:lnTo>
                    <a:pt x="1977" y="804"/>
                  </a:lnTo>
                  <a:lnTo>
                    <a:pt x="1976" y="802"/>
                  </a:lnTo>
                  <a:lnTo>
                    <a:pt x="1975" y="802"/>
                  </a:lnTo>
                  <a:lnTo>
                    <a:pt x="1975" y="802"/>
                  </a:lnTo>
                  <a:lnTo>
                    <a:pt x="1972" y="802"/>
                  </a:lnTo>
                  <a:lnTo>
                    <a:pt x="1970" y="801"/>
                  </a:lnTo>
                  <a:lnTo>
                    <a:pt x="1967" y="795"/>
                  </a:lnTo>
                  <a:lnTo>
                    <a:pt x="1963" y="784"/>
                  </a:lnTo>
                  <a:lnTo>
                    <a:pt x="1963" y="784"/>
                  </a:lnTo>
                  <a:lnTo>
                    <a:pt x="1963" y="776"/>
                  </a:lnTo>
                  <a:lnTo>
                    <a:pt x="1965" y="771"/>
                  </a:lnTo>
                  <a:lnTo>
                    <a:pt x="1966" y="764"/>
                  </a:lnTo>
                  <a:lnTo>
                    <a:pt x="1967" y="757"/>
                  </a:lnTo>
                  <a:lnTo>
                    <a:pt x="1967" y="757"/>
                  </a:lnTo>
                  <a:lnTo>
                    <a:pt x="1969" y="754"/>
                  </a:lnTo>
                  <a:lnTo>
                    <a:pt x="1970" y="752"/>
                  </a:lnTo>
                  <a:lnTo>
                    <a:pt x="1972" y="751"/>
                  </a:lnTo>
                  <a:lnTo>
                    <a:pt x="1975" y="749"/>
                  </a:lnTo>
                  <a:lnTo>
                    <a:pt x="1980" y="751"/>
                  </a:lnTo>
                  <a:lnTo>
                    <a:pt x="1987" y="755"/>
                  </a:lnTo>
                  <a:lnTo>
                    <a:pt x="1987" y="755"/>
                  </a:lnTo>
                  <a:lnTo>
                    <a:pt x="1990" y="758"/>
                  </a:lnTo>
                  <a:lnTo>
                    <a:pt x="1993" y="758"/>
                  </a:lnTo>
                  <a:lnTo>
                    <a:pt x="1993" y="755"/>
                  </a:lnTo>
                  <a:lnTo>
                    <a:pt x="1992" y="752"/>
                  </a:lnTo>
                  <a:lnTo>
                    <a:pt x="1992" y="752"/>
                  </a:lnTo>
                  <a:lnTo>
                    <a:pt x="1989" y="742"/>
                  </a:lnTo>
                  <a:lnTo>
                    <a:pt x="1984" y="727"/>
                  </a:lnTo>
                  <a:lnTo>
                    <a:pt x="1975" y="695"/>
                  </a:lnTo>
                  <a:lnTo>
                    <a:pt x="1975" y="695"/>
                  </a:lnTo>
                  <a:close/>
                  <a:moveTo>
                    <a:pt x="2734" y="354"/>
                  </a:moveTo>
                  <a:lnTo>
                    <a:pt x="2734" y="354"/>
                  </a:lnTo>
                  <a:lnTo>
                    <a:pt x="2723" y="347"/>
                  </a:lnTo>
                  <a:lnTo>
                    <a:pt x="2716" y="341"/>
                  </a:lnTo>
                  <a:lnTo>
                    <a:pt x="2711" y="337"/>
                  </a:lnTo>
                  <a:lnTo>
                    <a:pt x="2711" y="337"/>
                  </a:lnTo>
                  <a:lnTo>
                    <a:pt x="2709" y="335"/>
                  </a:lnTo>
                  <a:lnTo>
                    <a:pt x="2706" y="333"/>
                  </a:lnTo>
                  <a:lnTo>
                    <a:pt x="2699" y="331"/>
                  </a:lnTo>
                  <a:lnTo>
                    <a:pt x="2691" y="330"/>
                  </a:lnTo>
                  <a:lnTo>
                    <a:pt x="2690" y="331"/>
                  </a:lnTo>
                  <a:lnTo>
                    <a:pt x="2689" y="331"/>
                  </a:lnTo>
                  <a:lnTo>
                    <a:pt x="2689" y="331"/>
                  </a:lnTo>
                  <a:lnTo>
                    <a:pt x="2689" y="333"/>
                  </a:lnTo>
                  <a:lnTo>
                    <a:pt x="2686" y="331"/>
                  </a:lnTo>
                  <a:lnTo>
                    <a:pt x="2683" y="330"/>
                  </a:lnTo>
                  <a:lnTo>
                    <a:pt x="2682" y="328"/>
                  </a:lnTo>
                  <a:lnTo>
                    <a:pt x="2682" y="328"/>
                  </a:lnTo>
                  <a:lnTo>
                    <a:pt x="2677" y="326"/>
                  </a:lnTo>
                  <a:lnTo>
                    <a:pt x="2670" y="326"/>
                  </a:lnTo>
                  <a:lnTo>
                    <a:pt x="2664" y="326"/>
                  </a:lnTo>
                  <a:lnTo>
                    <a:pt x="2662" y="327"/>
                  </a:lnTo>
                  <a:lnTo>
                    <a:pt x="2660" y="327"/>
                  </a:lnTo>
                  <a:lnTo>
                    <a:pt x="2660" y="327"/>
                  </a:lnTo>
                  <a:lnTo>
                    <a:pt x="2662" y="330"/>
                  </a:lnTo>
                  <a:lnTo>
                    <a:pt x="2663" y="331"/>
                  </a:lnTo>
                  <a:lnTo>
                    <a:pt x="2666" y="333"/>
                  </a:lnTo>
                  <a:lnTo>
                    <a:pt x="2669" y="335"/>
                  </a:lnTo>
                  <a:lnTo>
                    <a:pt x="2669" y="335"/>
                  </a:lnTo>
                  <a:lnTo>
                    <a:pt x="2669" y="337"/>
                  </a:lnTo>
                  <a:lnTo>
                    <a:pt x="2667" y="340"/>
                  </a:lnTo>
                  <a:lnTo>
                    <a:pt x="2666" y="343"/>
                  </a:lnTo>
                  <a:lnTo>
                    <a:pt x="2666" y="345"/>
                  </a:lnTo>
                  <a:lnTo>
                    <a:pt x="2666" y="345"/>
                  </a:lnTo>
                  <a:lnTo>
                    <a:pt x="2666" y="347"/>
                  </a:lnTo>
                  <a:lnTo>
                    <a:pt x="2664" y="347"/>
                  </a:lnTo>
                  <a:lnTo>
                    <a:pt x="2662" y="345"/>
                  </a:lnTo>
                  <a:lnTo>
                    <a:pt x="2656" y="341"/>
                  </a:lnTo>
                  <a:lnTo>
                    <a:pt x="2656" y="341"/>
                  </a:lnTo>
                  <a:lnTo>
                    <a:pt x="2654" y="338"/>
                  </a:lnTo>
                  <a:lnTo>
                    <a:pt x="2653" y="333"/>
                  </a:lnTo>
                  <a:lnTo>
                    <a:pt x="2654" y="324"/>
                  </a:lnTo>
                  <a:lnTo>
                    <a:pt x="2654" y="324"/>
                  </a:lnTo>
                  <a:lnTo>
                    <a:pt x="2654" y="321"/>
                  </a:lnTo>
                  <a:lnTo>
                    <a:pt x="2652" y="320"/>
                  </a:lnTo>
                  <a:lnTo>
                    <a:pt x="2650" y="318"/>
                  </a:lnTo>
                  <a:lnTo>
                    <a:pt x="2649" y="316"/>
                  </a:lnTo>
                  <a:lnTo>
                    <a:pt x="2649" y="316"/>
                  </a:lnTo>
                  <a:lnTo>
                    <a:pt x="2647" y="314"/>
                  </a:lnTo>
                  <a:lnTo>
                    <a:pt x="2645" y="311"/>
                  </a:lnTo>
                  <a:lnTo>
                    <a:pt x="2636" y="306"/>
                  </a:lnTo>
                  <a:lnTo>
                    <a:pt x="2618" y="297"/>
                  </a:lnTo>
                  <a:lnTo>
                    <a:pt x="2618" y="297"/>
                  </a:lnTo>
                  <a:lnTo>
                    <a:pt x="2603" y="291"/>
                  </a:lnTo>
                  <a:lnTo>
                    <a:pt x="2598" y="289"/>
                  </a:lnTo>
                  <a:lnTo>
                    <a:pt x="2593" y="286"/>
                  </a:lnTo>
                  <a:lnTo>
                    <a:pt x="2593" y="286"/>
                  </a:lnTo>
                  <a:lnTo>
                    <a:pt x="2589" y="283"/>
                  </a:lnTo>
                  <a:lnTo>
                    <a:pt x="2582" y="280"/>
                  </a:lnTo>
                  <a:lnTo>
                    <a:pt x="2575" y="277"/>
                  </a:lnTo>
                  <a:lnTo>
                    <a:pt x="2569" y="274"/>
                  </a:lnTo>
                  <a:lnTo>
                    <a:pt x="2569" y="274"/>
                  </a:lnTo>
                  <a:lnTo>
                    <a:pt x="2561" y="269"/>
                  </a:lnTo>
                  <a:lnTo>
                    <a:pt x="2548" y="263"/>
                  </a:lnTo>
                  <a:lnTo>
                    <a:pt x="2535" y="257"/>
                  </a:lnTo>
                  <a:lnTo>
                    <a:pt x="2524" y="256"/>
                  </a:lnTo>
                  <a:lnTo>
                    <a:pt x="2524" y="256"/>
                  </a:lnTo>
                  <a:lnTo>
                    <a:pt x="2518" y="254"/>
                  </a:lnTo>
                  <a:lnTo>
                    <a:pt x="2514" y="252"/>
                  </a:lnTo>
                  <a:lnTo>
                    <a:pt x="2512" y="250"/>
                  </a:lnTo>
                  <a:lnTo>
                    <a:pt x="2509" y="249"/>
                  </a:lnTo>
                  <a:lnTo>
                    <a:pt x="2509" y="249"/>
                  </a:lnTo>
                  <a:lnTo>
                    <a:pt x="2491" y="249"/>
                  </a:lnTo>
                  <a:lnTo>
                    <a:pt x="2471" y="247"/>
                  </a:lnTo>
                  <a:lnTo>
                    <a:pt x="2471" y="247"/>
                  </a:lnTo>
                  <a:lnTo>
                    <a:pt x="2467" y="249"/>
                  </a:lnTo>
                  <a:lnTo>
                    <a:pt x="2462" y="250"/>
                  </a:lnTo>
                  <a:lnTo>
                    <a:pt x="2460" y="250"/>
                  </a:lnTo>
                  <a:lnTo>
                    <a:pt x="2457" y="250"/>
                  </a:lnTo>
                  <a:lnTo>
                    <a:pt x="2457" y="250"/>
                  </a:lnTo>
                  <a:lnTo>
                    <a:pt x="2437" y="244"/>
                  </a:lnTo>
                  <a:lnTo>
                    <a:pt x="2425" y="242"/>
                  </a:lnTo>
                  <a:lnTo>
                    <a:pt x="2421" y="242"/>
                  </a:lnTo>
                  <a:lnTo>
                    <a:pt x="2420" y="242"/>
                  </a:lnTo>
                  <a:lnTo>
                    <a:pt x="2420" y="242"/>
                  </a:lnTo>
                  <a:lnTo>
                    <a:pt x="2418" y="244"/>
                  </a:lnTo>
                  <a:lnTo>
                    <a:pt x="2417" y="247"/>
                  </a:lnTo>
                  <a:lnTo>
                    <a:pt x="2415" y="250"/>
                  </a:lnTo>
                  <a:lnTo>
                    <a:pt x="2414" y="252"/>
                  </a:lnTo>
                  <a:lnTo>
                    <a:pt x="2414" y="252"/>
                  </a:lnTo>
                  <a:lnTo>
                    <a:pt x="2413" y="253"/>
                  </a:lnTo>
                  <a:lnTo>
                    <a:pt x="2414" y="256"/>
                  </a:lnTo>
                  <a:lnTo>
                    <a:pt x="2423" y="264"/>
                  </a:lnTo>
                  <a:lnTo>
                    <a:pt x="2423" y="264"/>
                  </a:lnTo>
                  <a:lnTo>
                    <a:pt x="2425" y="270"/>
                  </a:lnTo>
                  <a:lnTo>
                    <a:pt x="2427" y="271"/>
                  </a:lnTo>
                  <a:lnTo>
                    <a:pt x="2425" y="274"/>
                  </a:lnTo>
                  <a:lnTo>
                    <a:pt x="2423" y="277"/>
                  </a:lnTo>
                  <a:lnTo>
                    <a:pt x="2418" y="280"/>
                  </a:lnTo>
                  <a:lnTo>
                    <a:pt x="2418" y="280"/>
                  </a:lnTo>
                  <a:lnTo>
                    <a:pt x="2413" y="281"/>
                  </a:lnTo>
                  <a:lnTo>
                    <a:pt x="2406" y="280"/>
                  </a:lnTo>
                  <a:lnTo>
                    <a:pt x="2400" y="276"/>
                  </a:lnTo>
                  <a:lnTo>
                    <a:pt x="2396" y="271"/>
                  </a:lnTo>
                  <a:lnTo>
                    <a:pt x="2396" y="271"/>
                  </a:lnTo>
                  <a:lnTo>
                    <a:pt x="2393" y="269"/>
                  </a:lnTo>
                  <a:lnTo>
                    <a:pt x="2388" y="267"/>
                  </a:lnTo>
                  <a:lnTo>
                    <a:pt x="2383" y="266"/>
                  </a:lnTo>
                  <a:lnTo>
                    <a:pt x="2381" y="264"/>
                  </a:lnTo>
                  <a:lnTo>
                    <a:pt x="2380" y="262"/>
                  </a:lnTo>
                  <a:lnTo>
                    <a:pt x="2380" y="262"/>
                  </a:lnTo>
                  <a:lnTo>
                    <a:pt x="2380" y="257"/>
                  </a:lnTo>
                  <a:lnTo>
                    <a:pt x="2381" y="256"/>
                  </a:lnTo>
                  <a:lnTo>
                    <a:pt x="2384" y="256"/>
                  </a:lnTo>
                  <a:lnTo>
                    <a:pt x="2388" y="257"/>
                  </a:lnTo>
                  <a:lnTo>
                    <a:pt x="2388" y="257"/>
                  </a:lnTo>
                  <a:lnTo>
                    <a:pt x="2391" y="259"/>
                  </a:lnTo>
                  <a:lnTo>
                    <a:pt x="2396" y="259"/>
                  </a:lnTo>
                  <a:lnTo>
                    <a:pt x="2398" y="257"/>
                  </a:lnTo>
                  <a:lnTo>
                    <a:pt x="2400" y="253"/>
                  </a:lnTo>
                  <a:lnTo>
                    <a:pt x="2400" y="253"/>
                  </a:lnTo>
                  <a:lnTo>
                    <a:pt x="2400" y="252"/>
                  </a:lnTo>
                  <a:lnTo>
                    <a:pt x="2398" y="250"/>
                  </a:lnTo>
                  <a:lnTo>
                    <a:pt x="2393" y="247"/>
                  </a:lnTo>
                  <a:lnTo>
                    <a:pt x="2386" y="246"/>
                  </a:lnTo>
                  <a:lnTo>
                    <a:pt x="2380" y="244"/>
                  </a:lnTo>
                  <a:lnTo>
                    <a:pt x="2380" y="244"/>
                  </a:lnTo>
                  <a:lnTo>
                    <a:pt x="2374" y="247"/>
                  </a:lnTo>
                  <a:lnTo>
                    <a:pt x="2370" y="252"/>
                  </a:lnTo>
                  <a:lnTo>
                    <a:pt x="2366" y="256"/>
                  </a:lnTo>
                  <a:lnTo>
                    <a:pt x="2361" y="260"/>
                  </a:lnTo>
                  <a:lnTo>
                    <a:pt x="2361" y="260"/>
                  </a:lnTo>
                  <a:lnTo>
                    <a:pt x="2357" y="262"/>
                  </a:lnTo>
                  <a:lnTo>
                    <a:pt x="2351" y="262"/>
                  </a:lnTo>
                  <a:lnTo>
                    <a:pt x="2339" y="260"/>
                  </a:lnTo>
                  <a:lnTo>
                    <a:pt x="2327" y="257"/>
                  </a:lnTo>
                  <a:lnTo>
                    <a:pt x="2320" y="256"/>
                  </a:lnTo>
                  <a:lnTo>
                    <a:pt x="2320" y="256"/>
                  </a:lnTo>
                  <a:lnTo>
                    <a:pt x="2317" y="254"/>
                  </a:lnTo>
                  <a:lnTo>
                    <a:pt x="2313" y="254"/>
                  </a:lnTo>
                  <a:lnTo>
                    <a:pt x="2297" y="254"/>
                  </a:lnTo>
                  <a:lnTo>
                    <a:pt x="2282" y="256"/>
                  </a:lnTo>
                  <a:lnTo>
                    <a:pt x="2272" y="259"/>
                  </a:lnTo>
                  <a:lnTo>
                    <a:pt x="2272" y="259"/>
                  </a:lnTo>
                  <a:lnTo>
                    <a:pt x="2270" y="262"/>
                  </a:lnTo>
                  <a:lnTo>
                    <a:pt x="2270" y="266"/>
                  </a:lnTo>
                  <a:lnTo>
                    <a:pt x="2270" y="270"/>
                  </a:lnTo>
                  <a:lnTo>
                    <a:pt x="2269" y="273"/>
                  </a:lnTo>
                  <a:lnTo>
                    <a:pt x="2269" y="273"/>
                  </a:lnTo>
                  <a:lnTo>
                    <a:pt x="2268" y="271"/>
                  </a:lnTo>
                  <a:lnTo>
                    <a:pt x="2266" y="267"/>
                  </a:lnTo>
                  <a:lnTo>
                    <a:pt x="2265" y="257"/>
                  </a:lnTo>
                  <a:lnTo>
                    <a:pt x="2265" y="257"/>
                  </a:lnTo>
                  <a:lnTo>
                    <a:pt x="2263" y="256"/>
                  </a:lnTo>
                  <a:lnTo>
                    <a:pt x="2262" y="254"/>
                  </a:lnTo>
                  <a:lnTo>
                    <a:pt x="2252" y="253"/>
                  </a:lnTo>
                  <a:lnTo>
                    <a:pt x="2252" y="253"/>
                  </a:lnTo>
                  <a:lnTo>
                    <a:pt x="2245" y="253"/>
                  </a:lnTo>
                  <a:lnTo>
                    <a:pt x="2243" y="252"/>
                  </a:lnTo>
                  <a:lnTo>
                    <a:pt x="2243" y="250"/>
                  </a:lnTo>
                  <a:lnTo>
                    <a:pt x="2243" y="250"/>
                  </a:lnTo>
                  <a:lnTo>
                    <a:pt x="2245" y="247"/>
                  </a:lnTo>
                  <a:lnTo>
                    <a:pt x="2245" y="244"/>
                  </a:lnTo>
                  <a:lnTo>
                    <a:pt x="2245" y="243"/>
                  </a:lnTo>
                  <a:lnTo>
                    <a:pt x="2246" y="240"/>
                  </a:lnTo>
                  <a:lnTo>
                    <a:pt x="2246" y="240"/>
                  </a:lnTo>
                  <a:lnTo>
                    <a:pt x="2248" y="237"/>
                  </a:lnTo>
                  <a:lnTo>
                    <a:pt x="2248" y="234"/>
                  </a:lnTo>
                  <a:lnTo>
                    <a:pt x="2242" y="229"/>
                  </a:lnTo>
                  <a:lnTo>
                    <a:pt x="2232" y="223"/>
                  </a:lnTo>
                  <a:lnTo>
                    <a:pt x="2221" y="217"/>
                  </a:lnTo>
                  <a:lnTo>
                    <a:pt x="2221" y="217"/>
                  </a:lnTo>
                  <a:lnTo>
                    <a:pt x="2213" y="215"/>
                  </a:lnTo>
                  <a:lnTo>
                    <a:pt x="2206" y="215"/>
                  </a:lnTo>
                  <a:lnTo>
                    <a:pt x="2188" y="213"/>
                  </a:lnTo>
                  <a:lnTo>
                    <a:pt x="2171" y="215"/>
                  </a:lnTo>
                  <a:lnTo>
                    <a:pt x="2159" y="217"/>
                  </a:lnTo>
                  <a:lnTo>
                    <a:pt x="2159" y="217"/>
                  </a:lnTo>
                  <a:lnTo>
                    <a:pt x="2151" y="219"/>
                  </a:lnTo>
                  <a:lnTo>
                    <a:pt x="2141" y="219"/>
                  </a:lnTo>
                  <a:lnTo>
                    <a:pt x="2122" y="219"/>
                  </a:lnTo>
                  <a:lnTo>
                    <a:pt x="2122" y="219"/>
                  </a:lnTo>
                  <a:lnTo>
                    <a:pt x="2118" y="219"/>
                  </a:lnTo>
                  <a:lnTo>
                    <a:pt x="2118" y="217"/>
                  </a:lnTo>
                  <a:lnTo>
                    <a:pt x="2118" y="215"/>
                  </a:lnTo>
                  <a:lnTo>
                    <a:pt x="2118" y="212"/>
                  </a:lnTo>
                  <a:lnTo>
                    <a:pt x="2118" y="212"/>
                  </a:lnTo>
                  <a:lnTo>
                    <a:pt x="2114" y="207"/>
                  </a:lnTo>
                  <a:lnTo>
                    <a:pt x="2108" y="206"/>
                  </a:lnTo>
                  <a:lnTo>
                    <a:pt x="2101" y="205"/>
                  </a:lnTo>
                  <a:lnTo>
                    <a:pt x="2100" y="205"/>
                  </a:lnTo>
                  <a:lnTo>
                    <a:pt x="2098" y="206"/>
                  </a:lnTo>
                  <a:lnTo>
                    <a:pt x="2098" y="206"/>
                  </a:lnTo>
                  <a:lnTo>
                    <a:pt x="2097" y="207"/>
                  </a:lnTo>
                  <a:lnTo>
                    <a:pt x="2094" y="206"/>
                  </a:lnTo>
                  <a:lnTo>
                    <a:pt x="2093" y="205"/>
                  </a:lnTo>
                  <a:lnTo>
                    <a:pt x="2093" y="203"/>
                  </a:lnTo>
                  <a:lnTo>
                    <a:pt x="2093" y="203"/>
                  </a:lnTo>
                  <a:lnTo>
                    <a:pt x="2090" y="200"/>
                  </a:lnTo>
                  <a:lnTo>
                    <a:pt x="2084" y="198"/>
                  </a:lnTo>
                  <a:lnTo>
                    <a:pt x="2077" y="196"/>
                  </a:lnTo>
                  <a:lnTo>
                    <a:pt x="2071" y="196"/>
                  </a:lnTo>
                  <a:lnTo>
                    <a:pt x="2071" y="196"/>
                  </a:lnTo>
                  <a:lnTo>
                    <a:pt x="2068" y="196"/>
                  </a:lnTo>
                  <a:lnTo>
                    <a:pt x="2067" y="195"/>
                  </a:lnTo>
                  <a:lnTo>
                    <a:pt x="2067" y="192"/>
                  </a:lnTo>
                  <a:lnTo>
                    <a:pt x="2070" y="190"/>
                  </a:lnTo>
                  <a:lnTo>
                    <a:pt x="2070" y="190"/>
                  </a:lnTo>
                  <a:lnTo>
                    <a:pt x="2081" y="190"/>
                  </a:lnTo>
                  <a:lnTo>
                    <a:pt x="2083" y="190"/>
                  </a:lnTo>
                  <a:lnTo>
                    <a:pt x="2084" y="189"/>
                  </a:lnTo>
                  <a:lnTo>
                    <a:pt x="2084" y="188"/>
                  </a:lnTo>
                  <a:lnTo>
                    <a:pt x="2083" y="185"/>
                  </a:lnTo>
                  <a:lnTo>
                    <a:pt x="2083" y="185"/>
                  </a:lnTo>
                  <a:lnTo>
                    <a:pt x="2080" y="182"/>
                  </a:lnTo>
                  <a:lnTo>
                    <a:pt x="2074" y="180"/>
                  </a:lnTo>
                  <a:lnTo>
                    <a:pt x="2057" y="178"/>
                  </a:lnTo>
                  <a:lnTo>
                    <a:pt x="2040" y="176"/>
                  </a:lnTo>
                  <a:lnTo>
                    <a:pt x="2031" y="176"/>
                  </a:lnTo>
                  <a:lnTo>
                    <a:pt x="2031" y="176"/>
                  </a:lnTo>
                  <a:lnTo>
                    <a:pt x="2030" y="178"/>
                  </a:lnTo>
                  <a:lnTo>
                    <a:pt x="2029" y="182"/>
                  </a:lnTo>
                  <a:lnTo>
                    <a:pt x="2027" y="186"/>
                  </a:lnTo>
                  <a:lnTo>
                    <a:pt x="2021" y="192"/>
                  </a:lnTo>
                  <a:lnTo>
                    <a:pt x="2021" y="192"/>
                  </a:lnTo>
                  <a:lnTo>
                    <a:pt x="2019" y="195"/>
                  </a:lnTo>
                  <a:lnTo>
                    <a:pt x="2016" y="196"/>
                  </a:lnTo>
                  <a:lnTo>
                    <a:pt x="2011" y="196"/>
                  </a:lnTo>
                  <a:lnTo>
                    <a:pt x="2010" y="196"/>
                  </a:lnTo>
                  <a:lnTo>
                    <a:pt x="2006" y="193"/>
                  </a:lnTo>
                  <a:lnTo>
                    <a:pt x="2004" y="190"/>
                  </a:lnTo>
                  <a:lnTo>
                    <a:pt x="2004" y="190"/>
                  </a:lnTo>
                  <a:lnTo>
                    <a:pt x="2007" y="188"/>
                  </a:lnTo>
                  <a:lnTo>
                    <a:pt x="2011" y="186"/>
                  </a:lnTo>
                  <a:lnTo>
                    <a:pt x="2016" y="185"/>
                  </a:lnTo>
                  <a:lnTo>
                    <a:pt x="2017" y="185"/>
                  </a:lnTo>
                  <a:lnTo>
                    <a:pt x="2017" y="183"/>
                  </a:lnTo>
                  <a:lnTo>
                    <a:pt x="2017" y="183"/>
                  </a:lnTo>
                  <a:lnTo>
                    <a:pt x="2017" y="182"/>
                  </a:lnTo>
                  <a:lnTo>
                    <a:pt x="2014" y="180"/>
                  </a:lnTo>
                  <a:lnTo>
                    <a:pt x="2009" y="179"/>
                  </a:lnTo>
                  <a:lnTo>
                    <a:pt x="2003" y="179"/>
                  </a:lnTo>
                  <a:lnTo>
                    <a:pt x="2000" y="178"/>
                  </a:lnTo>
                  <a:lnTo>
                    <a:pt x="2000" y="178"/>
                  </a:lnTo>
                  <a:lnTo>
                    <a:pt x="1999" y="175"/>
                  </a:lnTo>
                  <a:lnTo>
                    <a:pt x="2002" y="173"/>
                  </a:lnTo>
                  <a:lnTo>
                    <a:pt x="2004" y="172"/>
                  </a:lnTo>
                  <a:lnTo>
                    <a:pt x="2009" y="173"/>
                  </a:lnTo>
                  <a:lnTo>
                    <a:pt x="2009" y="173"/>
                  </a:lnTo>
                  <a:lnTo>
                    <a:pt x="2019" y="175"/>
                  </a:lnTo>
                  <a:lnTo>
                    <a:pt x="2023" y="175"/>
                  </a:lnTo>
                  <a:lnTo>
                    <a:pt x="2024" y="173"/>
                  </a:lnTo>
                  <a:lnTo>
                    <a:pt x="2024" y="173"/>
                  </a:lnTo>
                  <a:lnTo>
                    <a:pt x="2024" y="172"/>
                  </a:lnTo>
                  <a:lnTo>
                    <a:pt x="2020" y="170"/>
                  </a:lnTo>
                  <a:lnTo>
                    <a:pt x="2009" y="168"/>
                  </a:lnTo>
                  <a:lnTo>
                    <a:pt x="2009" y="168"/>
                  </a:lnTo>
                  <a:lnTo>
                    <a:pt x="1987" y="165"/>
                  </a:lnTo>
                  <a:lnTo>
                    <a:pt x="1976" y="162"/>
                  </a:lnTo>
                  <a:lnTo>
                    <a:pt x="1965" y="162"/>
                  </a:lnTo>
                  <a:lnTo>
                    <a:pt x="1965" y="162"/>
                  </a:lnTo>
                  <a:lnTo>
                    <a:pt x="1956" y="162"/>
                  </a:lnTo>
                  <a:lnTo>
                    <a:pt x="1950" y="161"/>
                  </a:lnTo>
                  <a:lnTo>
                    <a:pt x="1945" y="159"/>
                  </a:lnTo>
                  <a:lnTo>
                    <a:pt x="1940" y="158"/>
                  </a:lnTo>
                  <a:lnTo>
                    <a:pt x="1940" y="158"/>
                  </a:lnTo>
                  <a:lnTo>
                    <a:pt x="1936" y="158"/>
                  </a:lnTo>
                  <a:lnTo>
                    <a:pt x="1935" y="159"/>
                  </a:lnTo>
                  <a:lnTo>
                    <a:pt x="1935" y="162"/>
                  </a:lnTo>
                  <a:lnTo>
                    <a:pt x="1938" y="165"/>
                  </a:lnTo>
                  <a:lnTo>
                    <a:pt x="1938" y="165"/>
                  </a:lnTo>
                  <a:lnTo>
                    <a:pt x="1938" y="166"/>
                  </a:lnTo>
                  <a:lnTo>
                    <a:pt x="1938" y="168"/>
                  </a:lnTo>
                  <a:lnTo>
                    <a:pt x="1933" y="169"/>
                  </a:lnTo>
                  <a:lnTo>
                    <a:pt x="1929" y="170"/>
                  </a:lnTo>
                  <a:lnTo>
                    <a:pt x="1923" y="169"/>
                  </a:lnTo>
                  <a:lnTo>
                    <a:pt x="1923" y="169"/>
                  </a:lnTo>
                  <a:lnTo>
                    <a:pt x="1916" y="170"/>
                  </a:lnTo>
                  <a:lnTo>
                    <a:pt x="1910" y="172"/>
                  </a:lnTo>
                  <a:lnTo>
                    <a:pt x="1908" y="176"/>
                  </a:lnTo>
                  <a:lnTo>
                    <a:pt x="1906" y="178"/>
                  </a:lnTo>
                  <a:lnTo>
                    <a:pt x="1908" y="179"/>
                  </a:lnTo>
                  <a:lnTo>
                    <a:pt x="1908" y="179"/>
                  </a:lnTo>
                  <a:lnTo>
                    <a:pt x="1909" y="182"/>
                  </a:lnTo>
                  <a:lnTo>
                    <a:pt x="1912" y="182"/>
                  </a:lnTo>
                  <a:lnTo>
                    <a:pt x="1915" y="180"/>
                  </a:lnTo>
                  <a:lnTo>
                    <a:pt x="1918" y="180"/>
                  </a:lnTo>
                  <a:lnTo>
                    <a:pt x="1920" y="180"/>
                  </a:lnTo>
                  <a:lnTo>
                    <a:pt x="1920" y="180"/>
                  </a:lnTo>
                  <a:lnTo>
                    <a:pt x="1922" y="180"/>
                  </a:lnTo>
                  <a:lnTo>
                    <a:pt x="1920" y="182"/>
                  </a:lnTo>
                  <a:lnTo>
                    <a:pt x="1918" y="183"/>
                  </a:lnTo>
                  <a:lnTo>
                    <a:pt x="1915" y="186"/>
                  </a:lnTo>
                  <a:lnTo>
                    <a:pt x="1915" y="188"/>
                  </a:lnTo>
                  <a:lnTo>
                    <a:pt x="1916" y="189"/>
                  </a:lnTo>
                  <a:lnTo>
                    <a:pt x="1916" y="189"/>
                  </a:lnTo>
                  <a:lnTo>
                    <a:pt x="1919" y="190"/>
                  </a:lnTo>
                  <a:lnTo>
                    <a:pt x="1920" y="193"/>
                  </a:lnTo>
                  <a:lnTo>
                    <a:pt x="1922" y="199"/>
                  </a:lnTo>
                  <a:lnTo>
                    <a:pt x="1922" y="199"/>
                  </a:lnTo>
                  <a:lnTo>
                    <a:pt x="1920" y="202"/>
                  </a:lnTo>
                  <a:lnTo>
                    <a:pt x="1916" y="202"/>
                  </a:lnTo>
                  <a:lnTo>
                    <a:pt x="1912" y="202"/>
                  </a:lnTo>
                  <a:lnTo>
                    <a:pt x="1909" y="199"/>
                  </a:lnTo>
                  <a:lnTo>
                    <a:pt x="1909" y="199"/>
                  </a:lnTo>
                  <a:lnTo>
                    <a:pt x="1905" y="198"/>
                  </a:lnTo>
                  <a:lnTo>
                    <a:pt x="1902" y="198"/>
                  </a:lnTo>
                  <a:lnTo>
                    <a:pt x="1898" y="198"/>
                  </a:lnTo>
                  <a:lnTo>
                    <a:pt x="1893" y="199"/>
                  </a:lnTo>
                  <a:lnTo>
                    <a:pt x="1893" y="199"/>
                  </a:lnTo>
                  <a:lnTo>
                    <a:pt x="1889" y="199"/>
                  </a:lnTo>
                  <a:lnTo>
                    <a:pt x="1886" y="199"/>
                  </a:lnTo>
                  <a:lnTo>
                    <a:pt x="1885" y="200"/>
                  </a:lnTo>
                  <a:lnTo>
                    <a:pt x="1889" y="202"/>
                  </a:lnTo>
                  <a:lnTo>
                    <a:pt x="1889" y="202"/>
                  </a:lnTo>
                  <a:lnTo>
                    <a:pt x="1893" y="203"/>
                  </a:lnTo>
                  <a:lnTo>
                    <a:pt x="1895" y="205"/>
                  </a:lnTo>
                  <a:lnTo>
                    <a:pt x="1893" y="207"/>
                  </a:lnTo>
                  <a:lnTo>
                    <a:pt x="1889" y="209"/>
                  </a:lnTo>
                  <a:lnTo>
                    <a:pt x="1889" y="209"/>
                  </a:lnTo>
                  <a:lnTo>
                    <a:pt x="1886" y="209"/>
                  </a:lnTo>
                  <a:lnTo>
                    <a:pt x="1883" y="207"/>
                  </a:lnTo>
                  <a:lnTo>
                    <a:pt x="1881" y="205"/>
                  </a:lnTo>
                  <a:lnTo>
                    <a:pt x="1879" y="202"/>
                  </a:lnTo>
                  <a:lnTo>
                    <a:pt x="1878" y="200"/>
                  </a:lnTo>
                  <a:lnTo>
                    <a:pt x="1876" y="200"/>
                  </a:lnTo>
                  <a:lnTo>
                    <a:pt x="1876" y="200"/>
                  </a:lnTo>
                  <a:lnTo>
                    <a:pt x="1871" y="200"/>
                  </a:lnTo>
                  <a:lnTo>
                    <a:pt x="1864" y="199"/>
                  </a:lnTo>
                  <a:lnTo>
                    <a:pt x="1856" y="198"/>
                  </a:lnTo>
                  <a:lnTo>
                    <a:pt x="1851" y="196"/>
                  </a:lnTo>
                  <a:lnTo>
                    <a:pt x="1851" y="196"/>
                  </a:lnTo>
                  <a:lnTo>
                    <a:pt x="1846" y="198"/>
                  </a:lnTo>
                  <a:lnTo>
                    <a:pt x="1842" y="199"/>
                  </a:lnTo>
                  <a:lnTo>
                    <a:pt x="1838" y="202"/>
                  </a:lnTo>
                  <a:lnTo>
                    <a:pt x="1832" y="203"/>
                  </a:lnTo>
                  <a:lnTo>
                    <a:pt x="1832" y="203"/>
                  </a:lnTo>
                  <a:lnTo>
                    <a:pt x="1825" y="202"/>
                  </a:lnTo>
                  <a:lnTo>
                    <a:pt x="1818" y="200"/>
                  </a:lnTo>
                  <a:lnTo>
                    <a:pt x="1812" y="198"/>
                  </a:lnTo>
                  <a:lnTo>
                    <a:pt x="1808" y="193"/>
                  </a:lnTo>
                  <a:lnTo>
                    <a:pt x="1808" y="193"/>
                  </a:lnTo>
                  <a:lnTo>
                    <a:pt x="1807" y="190"/>
                  </a:lnTo>
                  <a:lnTo>
                    <a:pt x="1804" y="189"/>
                  </a:lnTo>
                  <a:lnTo>
                    <a:pt x="1802" y="190"/>
                  </a:lnTo>
                  <a:lnTo>
                    <a:pt x="1800" y="193"/>
                  </a:lnTo>
                  <a:lnTo>
                    <a:pt x="1800" y="193"/>
                  </a:lnTo>
                  <a:lnTo>
                    <a:pt x="1797" y="198"/>
                  </a:lnTo>
                  <a:lnTo>
                    <a:pt x="1795" y="203"/>
                  </a:lnTo>
                  <a:lnTo>
                    <a:pt x="1794" y="207"/>
                  </a:lnTo>
                  <a:lnTo>
                    <a:pt x="1791" y="209"/>
                  </a:lnTo>
                  <a:lnTo>
                    <a:pt x="1791" y="209"/>
                  </a:lnTo>
                  <a:lnTo>
                    <a:pt x="1788" y="212"/>
                  </a:lnTo>
                  <a:lnTo>
                    <a:pt x="1785" y="215"/>
                  </a:lnTo>
                  <a:lnTo>
                    <a:pt x="1784" y="219"/>
                  </a:lnTo>
                  <a:lnTo>
                    <a:pt x="1781" y="222"/>
                  </a:lnTo>
                  <a:lnTo>
                    <a:pt x="1781" y="222"/>
                  </a:lnTo>
                  <a:lnTo>
                    <a:pt x="1778" y="222"/>
                  </a:lnTo>
                  <a:lnTo>
                    <a:pt x="1775" y="220"/>
                  </a:lnTo>
                  <a:lnTo>
                    <a:pt x="1774" y="219"/>
                  </a:lnTo>
                  <a:lnTo>
                    <a:pt x="1771" y="219"/>
                  </a:lnTo>
                  <a:lnTo>
                    <a:pt x="1771" y="219"/>
                  </a:lnTo>
                  <a:lnTo>
                    <a:pt x="1768" y="217"/>
                  </a:lnTo>
                  <a:lnTo>
                    <a:pt x="1765" y="216"/>
                  </a:lnTo>
                  <a:lnTo>
                    <a:pt x="1757" y="210"/>
                  </a:lnTo>
                  <a:lnTo>
                    <a:pt x="1750" y="202"/>
                  </a:lnTo>
                  <a:lnTo>
                    <a:pt x="1747" y="198"/>
                  </a:lnTo>
                  <a:lnTo>
                    <a:pt x="1747" y="198"/>
                  </a:lnTo>
                  <a:lnTo>
                    <a:pt x="1744" y="192"/>
                  </a:lnTo>
                  <a:lnTo>
                    <a:pt x="1740" y="188"/>
                  </a:lnTo>
                  <a:lnTo>
                    <a:pt x="1733" y="180"/>
                  </a:lnTo>
                  <a:lnTo>
                    <a:pt x="1733" y="180"/>
                  </a:lnTo>
                  <a:lnTo>
                    <a:pt x="1731" y="179"/>
                  </a:lnTo>
                  <a:lnTo>
                    <a:pt x="1733" y="179"/>
                  </a:lnTo>
                  <a:lnTo>
                    <a:pt x="1736" y="179"/>
                  </a:lnTo>
                  <a:lnTo>
                    <a:pt x="1738" y="180"/>
                  </a:lnTo>
                  <a:lnTo>
                    <a:pt x="1738" y="180"/>
                  </a:lnTo>
                  <a:lnTo>
                    <a:pt x="1741" y="182"/>
                  </a:lnTo>
                  <a:lnTo>
                    <a:pt x="1744" y="183"/>
                  </a:lnTo>
                  <a:lnTo>
                    <a:pt x="1747" y="183"/>
                  </a:lnTo>
                  <a:lnTo>
                    <a:pt x="1750" y="182"/>
                  </a:lnTo>
                  <a:lnTo>
                    <a:pt x="1750" y="182"/>
                  </a:lnTo>
                  <a:lnTo>
                    <a:pt x="1753" y="179"/>
                  </a:lnTo>
                  <a:lnTo>
                    <a:pt x="1753" y="176"/>
                  </a:lnTo>
                  <a:lnTo>
                    <a:pt x="1751" y="172"/>
                  </a:lnTo>
                  <a:lnTo>
                    <a:pt x="1747" y="170"/>
                  </a:lnTo>
                  <a:lnTo>
                    <a:pt x="1747" y="170"/>
                  </a:lnTo>
                  <a:lnTo>
                    <a:pt x="1744" y="170"/>
                  </a:lnTo>
                  <a:lnTo>
                    <a:pt x="1743" y="168"/>
                  </a:lnTo>
                  <a:lnTo>
                    <a:pt x="1744" y="166"/>
                  </a:lnTo>
                  <a:lnTo>
                    <a:pt x="1747" y="165"/>
                  </a:lnTo>
                  <a:lnTo>
                    <a:pt x="1747" y="165"/>
                  </a:lnTo>
                  <a:lnTo>
                    <a:pt x="1747" y="163"/>
                  </a:lnTo>
                  <a:lnTo>
                    <a:pt x="1747" y="163"/>
                  </a:lnTo>
                  <a:lnTo>
                    <a:pt x="1744" y="159"/>
                  </a:lnTo>
                  <a:lnTo>
                    <a:pt x="1743" y="155"/>
                  </a:lnTo>
                  <a:lnTo>
                    <a:pt x="1743" y="155"/>
                  </a:lnTo>
                  <a:lnTo>
                    <a:pt x="1743" y="153"/>
                  </a:lnTo>
                  <a:lnTo>
                    <a:pt x="1743" y="153"/>
                  </a:lnTo>
                  <a:lnTo>
                    <a:pt x="1744" y="152"/>
                  </a:lnTo>
                  <a:lnTo>
                    <a:pt x="1744" y="151"/>
                  </a:lnTo>
                  <a:lnTo>
                    <a:pt x="1743" y="149"/>
                  </a:lnTo>
                  <a:lnTo>
                    <a:pt x="1740" y="148"/>
                  </a:lnTo>
                  <a:lnTo>
                    <a:pt x="1740" y="148"/>
                  </a:lnTo>
                  <a:lnTo>
                    <a:pt x="1736" y="146"/>
                  </a:lnTo>
                  <a:lnTo>
                    <a:pt x="1733" y="145"/>
                  </a:lnTo>
                  <a:lnTo>
                    <a:pt x="1730" y="142"/>
                  </a:lnTo>
                  <a:lnTo>
                    <a:pt x="1728" y="141"/>
                  </a:lnTo>
                  <a:lnTo>
                    <a:pt x="1728" y="141"/>
                  </a:lnTo>
                  <a:lnTo>
                    <a:pt x="1728" y="139"/>
                  </a:lnTo>
                  <a:lnTo>
                    <a:pt x="1726" y="139"/>
                  </a:lnTo>
                  <a:lnTo>
                    <a:pt x="1718" y="138"/>
                  </a:lnTo>
                  <a:lnTo>
                    <a:pt x="1710" y="139"/>
                  </a:lnTo>
                  <a:lnTo>
                    <a:pt x="1708" y="139"/>
                  </a:lnTo>
                  <a:lnTo>
                    <a:pt x="1707" y="141"/>
                  </a:lnTo>
                  <a:lnTo>
                    <a:pt x="1707" y="141"/>
                  </a:lnTo>
                  <a:lnTo>
                    <a:pt x="1707" y="142"/>
                  </a:lnTo>
                  <a:lnTo>
                    <a:pt x="1704" y="143"/>
                  </a:lnTo>
                  <a:lnTo>
                    <a:pt x="1703" y="142"/>
                  </a:lnTo>
                  <a:lnTo>
                    <a:pt x="1701" y="141"/>
                  </a:lnTo>
                  <a:lnTo>
                    <a:pt x="1701" y="141"/>
                  </a:lnTo>
                  <a:lnTo>
                    <a:pt x="1701" y="139"/>
                  </a:lnTo>
                  <a:lnTo>
                    <a:pt x="1701" y="138"/>
                  </a:lnTo>
                  <a:lnTo>
                    <a:pt x="1697" y="138"/>
                  </a:lnTo>
                  <a:lnTo>
                    <a:pt x="1683" y="135"/>
                  </a:lnTo>
                  <a:lnTo>
                    <a:pt x="1683" y="135"/>
                  </a:lnTo>
                  <a:lnTo>
                    <a:pt x="1677" y="132"/>
                  </a:lnTo>
                  <a:lnTo>
                    <a:pt x="1674" y="129"/>
                  </a:lnTo>
                  <a:lnTo>
                    <a:pt x="1671" y="126"/>
                  </a:lnTo>
                  <a:lnTo>
                    <a:pt x="1669" y="125"/>
                  </a:lnTo>
                  <a:lnTo>
                    <a:pt x="1669" y="125"/>
                  </a:lnTo>
                  <a:lnTo>
                    <a:pt x="1669" y="125"/>
                  </a:lnTo>
                  <a:lnTo>
                    <a:pt x="1667" y="126"/>
                  </a:lnTo>
                  <a:lnTo>
                    <a:pt x="1666" y="129"/>
                  </a:lnTo>
                  <a:lnTo>
                    <a:pt x="1664" y="132"/>
                  </a:lnTo>
                  <a:lnTo>
                    <a:pt x="1663" y="132"/>
                  </a:lnTo>
                  <a:lnTo>
                    <a:pt x="1662" y="132"/>
                  </a:lnTo>
                  <a:lnTo>
                    <a:pt x="1662" y="132"/>
                  </a:lnTo>
                  <a:lnTo>
                    <a:pt x="1657" y="132"/>
                  </a:lnTo>
                  <a:lnTo>
                    <a:pt x="1654" y="133"/>
                  </a:lnTo>
                  <a:lnTo>
                    <a:pt x="1653" y="136"/>
                  </a:lnTo>
                  <a:lnTo>
                    <a:pt x="1653" y="141"/>
                  </a:lnTo>
                  <a:lnTo>
                    <a:pt x="1653" y="141"/>
                  </a:lnTo>
                  <a:lnTo>
                    <a:pt x="1654" y="145"/>
                  </a:lnTo>
                  <a:lnTo>
                    <a:pt x="1654" y="146"/>
                  </a:lnTo>
                  <a:lnTo>
                    <a:pt x="1653" y="152"/>
                  </a:lnTo>
                  <a:lnTo>
                    <a:pt x="1653" y="152"/>
                  </a:lnTo>
                  <a:lnTo>
                    <a:pt x="1653" y="155"/>
                  </a:lnTo>
                  <a:lnTo>
                    <a:pt x="1650" y="156"/>
                  </a:lnTo>
                  <a:lnTo>
                    <a:pt x="1644" y="153"/>
                  </a:lnTo>
                  <a:lnTo>
                    <a:pt x="1644" y="153"/>
                  </a:lnTo>
                  <a:lnTo>
                    <a:pt x="1640" y="153"/>
                  </a:lnTo>
                  <a:lnTo>
                    <a:pt x="1637" y="155"/>
                  </a:lnTo>
                  <a:lnTo>
                    <a:pt x="1632" y="156"/>
                  </a:lnTo>
                  <a:lnTo>
                    <a:pt x="1625" y="155"/>
                  </a:lnTo>
                  <a:lnTo>
                    <a:pt x="1625" y="155"/>
                  </a:lnTo>
                  <a:lnTo>
                    <a:pt x="1616" y="153"/>
                  </a:lnTo>
                  <a:lnTo>
                    <a:pt x="1609" y="153"/>
                  </a:lnTo>
                  <a:lnTo>
                    <a:pt x="1605" y="153"/>
                  </a:lnTo>
                  <a:lnTo>
                    <a:pt x="1603" y="151"/>
                  </a:lnTo>
                  <a:lnTo>
                    <a:pt x="1603" y="151"/>
                  </a:lnTo>
                  <a:lnTo>
                    <a:pt x="1600" y="149"/>
                  </a:lnTo>
                  <a:lnTo>
                    <a:pt x="1599" y="148"/>
                  </a:lnTo>
                  <a:lnTo>
                    <a:pt x="1598" y="148"/>
                  </a:lnTo>
                  <a:lnTo>
                    <a:pt x="1596" y="151"/>
                  </a:lnTo>
                  <a:lnTo>
                    <a:pt x="1596" y="151"/>
                  </a:lnTo>
                  <a:lnTo>
                    <a:pt x="1595" y="151"/>
                  </a:lnTo>
                  <a:lnTo>
                    <a:pt x="1592" y="152"/>
                  </a:lnTo>
                  <a:lnTo>
                    <a:pt x="1585" y="152"/>
                  </a:lnTo>
                  <a:lnTo>
                    <a:pt x="1578" y="151"/>
                  </a:lnTo>
                  <a:lnTo>
                    <a:pt x="1575" y="149"/>
                  </a:lnTo>
                  <a:lnTo>
                    <a:pt x="1573" y="146"/>
                  </a:lnTo>
                  <a:lnTo>
                    <a:pt x="1573" y="146"/>
                  </a:lnTo>
                  <a:lnTo>
                    <a:pt x="1573" y="143"/>
                  </a:lnTo>
                  <a:lnTo>
                    <a:pt x="1575" y="142"/>
                  </a:lnTo>
                  <a:lnTo>
                    <a:pt x="1580" y="139"/>
                  </a:lnTo>
                  <a:lnTo>
                    <a:pt x="1580" y="139"/>
                  </a:lnTo>
                  <a:lnTo>
                    <a:pt x="1580" y="138"/>
                  </a:lnTo>
                  <a:lnTo>
                    <a:pt x="1578" y="138"/>
                  </a:lnTo>
                  <a:lnTo>
                    <a:pt x="1573" y="136"/>
                  </a:lnTo>
                  <a:lnTo>
                    <a:pt x="1566" y="136"/>
                  </a:lnTo>
                  <a:lnTo>
                    <a:pt x="1566" y="136"/>
                  </a:lnTo>
                  <a:lnTo>
                    <a:pt x="1558" y="136"/>
                  </a:lnTo>
                  <a:lnTo>
                    <a:pt x="1551" y="133"/>
                  </a:lnTo>
                  <a:lnTo>
                    <a:pt x="1543" y="132"/>
                  </a:lnTo>
                  <a:lnTo>
                    <a:pt x="1536" y="132"/>
                  </a:lnTo>
                  <a:lnTo>
                    <a:pt x="1536" y="132"/>
                  </a:lnTo>
                  <a:lnTo>
                    <a:pt x="1512" y="135"/>
                  </a:lnTo>
                  <a:lnTo>
                    <a:pt x="1495" y="138"/>
                  </a:lnTo>
                  <a:lnTo>
                    <a:pt x="1495" y="138"/>
                  </a:lnTo>
                  <a:lnTo>
                    <a:pt x="1495" y="138"/>
                  </a:lnTo>
                  <a:lnTo>
                    <a:pt x="1495" y="139"/>
                  </a:lnTo>
                  <a:lnTo>
                    <a:pt x="1495" y="142"/>
                  </a:lnTo>
                  <a:lnTo>
                    <a:pt x="1495" y="145"/>
                  </a:lnTo>
                  <a:lnTo>
                    <a:pt x="1495" y="145"/>
                  </a:lnTo>
                  <a:lnTo>
                    <a:pt x="1494" y="146"/>
                  </a:lnTo>
                  <a:lnTo>
                    <a:pt x="1494" y="146"/>
                  </a:lnTo>
                  <a:lnTo>
                    <a:pt x="1492" y="145"/>
                  </a:lnTo>
                  <a:lnTo>
                    <a:pt x="1491" y="145"/>
                  </a:lnTo>
                  <a:lnTo>
                    <a:pt x="1491" y="141"/>
                  </a:lnTo>
                  <a:lnTo>
                    <a:pt x="1491" y="135"/>
                  </a:lnTo>
                  <a:lnTo>
                    <a:pt x="1491" y="131"/>
                  </a:lnTo>
                  <a:lnTo>
                    <a:pt x="1491" y="131"/>
                  </a:lnTo>
                  <a:lnTo>
                    <a:pt x="1489" y="126"/>
                  </a:lnTo>
                  <a:lnTo>
                    <a:pt x="1487" y="125"/>
                  </a:lnTo>
                  <a:lnTo>
                    <a:pt x="1484" y="126"/>
                  </a:lnTo>
                  <a:lnTo>
                    <a:pt x="1482" y="128"/>
                  </a:lnTo>
                  <a:lnTo>
                    <a:pt x="1482" y="128"/>
                  </a:lnTo>
                  <a:lnTo>
                    <a:pt x="1482" y="129"/>
                  </a:lnTo>
                  <a:lnTo>
                    <a:pt x="1481" y="131"/>
                  </a:lnTo>
                  <a:lnTo>
                    <a:pt x="1477" y="132"/>
                  </a:lnTo>
                  <a:lnTo>
                    <a:pt x="1471" y="132"/>
                  </a:lnTo>
                  <a:lnTo>
                    <a:pt x="1467" y="131"/>
                  </a:lnTo>
                  <a:lnTo>
                    <a:pt x="1467" y="131"/>
                  </a:lnTo>
                  <a:lnTo>
                    <a:pt x="1460" y="125"/>
                  </a:lnTo>
                  <a:lnTo>
                    <a:pt x="1454" y="124"/>
                  </a:lnTo>
                  <a:lnTo>
                    <a:pt x="1448" y="121"/>
                  </a:lnTo>
                  <a:lnTo>
                    <a:pt x="1448" y="121"/>
                  </a:lnTo>
                  <a:lnTo>
                    <a:pt x="1444" y="121"/>
                  </a:lnTo>
                  <a:lnTo>
                    <a:pt x="1441" y="121"/>
                  </a:lnTo>
                  <a:lnTo>
                    <a:pt x="1434" y="125"/>
                  </a:lnTo>
                  <a:lnTo>
                    <a:pt x="1430" y="128"/>
                  </a:lnTo>
                  <a:lnTo>
                    <a:pt x="1430" y="131"/>
                  </a:lnTo>
                  <a:lnTo>
                    <a:pt x="1430" y="132"/>
                  </a:lnTo>
                  <a:lnTo>
                    <a:pt x="1430" y="132"/>
                  </a:lnTo>
                  <a:lnTo>
                    <a:pt x="1433" y="133"/>
                  </a:lnTo>
                  <a:lnTo>
                    <a:pt x="1435" y="133"/>
                  </a:lnTo>
                  <a:lnTo>
                    <a:pt x="1438" y="133"/>
                  </a:lnTo>
                  <a:lnTo>
                    <a:pt x="1440" y="133"/>
                  </a:lnTo>
                  <a:lnTo>
                    <a:pt x="1440" y="133"/>
                  </a:lnTo>
                  <a:lnTo>
                    <a:pt x="1438" y="135"/>
                  </a:lnTo>
                  <a:lnTo>
                    <a:pt x="1437" y="136"/>
                  </a:lnTo>
                  <a:lnTo>
                    <a:pt x="1430" y="138"/>
                  </a:lnTo>
                  <a:lnTo>
                    <a:pt x="1423" y="138"/>
                  </a:lnTo>
                  <a:lnTo>
                    <a:pt x="1421" y="139"/>
                  </a:lnTo>
                  <a:lnTo>
                    <a:pt x="1420" y="139"/>
                  </a:lnTo>
                  <a:lnTo>
                    <a:pt x="1420" y="139"/>
                  </a:lnTo>
                  <a:lnTo>
                    <a:pt x="1418" y="141"/>
                  </a:lnTo>
                  <a:lnTo>
                    <a:pt x="1417" y="142"/>
                  </a:lnTo>
                  <a:lnTo>
                    <a:pt x="1410" y="145"/>
                  </a:lnTo>
                  <a:lnTo>
                    <a:pt x="1396" y="148"/>
                  </a:lnTo>
                  <a:lnTo>
                    <a:pt x="1396" y="148"/>
                  </a:lnTo>
                  <a:lnTo>
                    <a:pt x="1378" y="151"/>
                  </a:lnTo>
                  <a:lnTo>
                    <a:pt x="1374" y="153"/>
                  </a:lnTo>
                  <a:lnTo>
                    <a:pt x="1368" y="156"/>
                  </a:lnTo>
                  <a:lnTo>
                    <a:pt x="1368" y="156"/>
                  </a:lnTo>
                  <a:lnTo>
                    <a:pt x="1366" y="158"/>
                  </a:lnTo>
                  <a:lnTo>
                    <a:pt x="1366" y="155"/>
                  </a:lnTo>
                  <a:lnTo>
                    <a:pt x="1368" y="151"/>
                  </a:lnTo>
                  <a:lnTo>
                    <a:pt x="1373" y="145"/>
                  </a:lnTo>
                  <a:lnTo>
                    <a:pt x="1373" y="145"/>
                  </a:lnTo>
                  <a:lnTo>
                    <a:pt x="1377" y="142"/>
                  </a:lnTo>
                  <a:lnTo>
                    <a:pt x="1381" y="141"/>
                  </a:lnTo>
                  <a:lnTo>
                    <a:pt x="1386" y="139"/>
                  </a:lnTo>
                  <a:lnTo>
                    <a:pt x="1388" y="138"/>
                  </a:lnTo>
                  <a:lnTo>
                    <a:pt x="1388" y="138"/>
                  </a:lnTo>
                  <a:lnTo>
                    <a:pt x="1391" y="135"/>
                  </a:lnTo>
                  <a:lnTo>
                    <a:pt x="1394" y="133"/>
                  </a:lnTo>
                  <a:lnTo>
                    <a:pt x="1405" y="132"/>
                  </a:lnTo>
                  <a:lnTo>
                    <a:pt x="1405" y="132"/>
                  </a:lnTo>
                  <a:lnTo>
                    <a:pt x="1411" y="131"/>
                  </a:lnTo>
                  <a:lnTo>
                    <a:pt x="1414" y="128"/>
                  </a:lnTo>
                  <a:lnTo>
                    <a:pt x="1415" y="125"/>
                  </a:lnTo>
                  <a:lnTo>
                    <a:pt x="1418" y="124"/>
                  </a:lnTo>
                  <a:lnTo>
                    <a:pt x="1418" y="124"/>
                  </a:lnTo>
                  <a:lnTo>
                    <a:pt x="1427" y="119"/>
                  </a:lnTo>
                  <a:lnTo>
                    <a:pt x="1433" y="116"/>
                  </a:lnTo>
                  <a:lnTo>
                    <a:pt x="1435" y="114"/>
                  </a:lnTo>
                  <a:lnTo>
                    <a:pt x="1435" y="114"/>
                  </a:lnTo>
                  <a:lnTo>
                    <a:pt x="1440" y="109"/>
                  </a:lnTo>
                  <a:lnTo>
                    <a:pt x="1448" y="106"/>
                  </a:lnTo>
                  <a:lnTo>
                    <a:pt x="1457" y="104"/>
                  </a:lnTo>
                  <a:lnTo>
                    <a:pt x="1462" y="102"/>
                  </a:lnTo>
                  <a:lnTo>
                    <a:pt x="1462" y="102"/>
                  </a:lnTo>
                  <a:lnTo>
                    <a:pt x="1465" y="101"/>
                  </a:lnTo>
                  <a:lnTo>
                    <a:pt x="1467" y="98"/>
                  </a:lnTo>
                  <a:lnTo>
                    <a:pt x="1468" y="95"/>
                  </a:lnTo>
                  <a:lnTo>
                    <a:pt x="1469" y="94"/>
                  </a:lnTo>
                  <a:lnTo>
                    <a:pt x="1469" y="94"/>
                  </a:lnTo>
                  <a:lnTo>
                    <a:pt x="1479" y="91"/>
                  </a:lnTo>
                  <a:lnTo>
                    <a:pt x="1489" y="87"/>
                  </a:lnTo>
                  <a:lnTo>
                    <a:pt x="1489" y="87"/>
                  </a:lnTo>
                  <a:lnTo>
                    <a:pt x="1492" y="84"/>
                  </a:lnTo>
                  <a:lnTo>
                    <a:pt x="1495" y="81"/>
                  </a:lnTo>
                  <a:lnTo>
                    <a:pt x="1497" y="77"/>
                  </a:lnTo>
                  <a:lnTo>
                    <a:pt x="1497" y="77"/>
                  </a:lnTo>
                  <a:lnTo>
                    <a:pt x="1497" y="75"/>
                  </a:lnTo>
                  <a:lnTo>
                    <a:pt x="1494" y="74"/>
                  </a:lnTo>
                  <a:lnTo>
                    <a:pt x="1491" y="72"/>
                  </a:lnTo>
                  <a:lnTo>
                    <a:pt x="1489" y="71"/>
                  </a:lnTo>
                  <a:lnTo>
                    <a:pt x="1489" y="71"/>
                  </a:lnTo>
                  <a:lnTo>
                    <a:pt x="1489" y="69"/>
                  </a:lnTo>
                  <a:lnTo>
                    <a:pt x="1492" y="69"/>
                  </a:lnTo>
                  <a:lnTo>
                    <a:pt x="1498" y="68"/>
                  </a:lnTo>
                  <a:lnTo>
                    <a:pt x="1498" y="68"/>
                  </a:lnTo>
                  <a:lnTo>
                    <a:pt x="1499" y="65"/>
                  </a:lnTo>
                  <a:lnTo>
                    <a:pt x="1499" y="64"/>
                  </a:lnTo>
                  <a:lnTo>
                    <a:pt x="1497" y="61"/>
                  </a:lnTo>
                  <a:lnTo>
                    <a:pt x="1494" y="61"/>
                  </a:lnTo>
                  <a:lnTo>
                    <a:pt x="1494" y="61"/>
                  </a:lnTo>
                  <a:lnTo>
                    <a:pt x="1492" y="61"/>
                  </a:lnTo>
                  <a:lnTo>
                    <a:pt x="1492" y="58"/>
                  </a:lnTo>
                  <a:lnTo>
                    <a:pt x="1494" y="55"/>
                  </a:lnTo>
                  <a:lnTo>
                    <a:pt x="1492" y="52"/>
                  </a:lnTo>
                  <a:lnTo>
                    <a:pt x="1492" y="52"/>
                  </a:lnTo>
                  <a:lnTo>
                    <a:pt x="1491" y="51"/>
                  </a:lnTo>
                  <a:lnTo>
                    <a:pt x="1489" y="51"/>
                  </a:lnTo>
                  <a:lnTo>
                    <a:pt x="1485" y="52"/>
                  </a:lnTo>
                  <a:lnTo>
                    <a:pt x="1482" y="52"/>
                  </a:lnTo>
                  <a:lnTo>
                    <a:pt x="1482" y="52"/>
                  </a:lnTo>
                  <a:lnTo>
                    <a:pt x="1482" y="51"/>
                  </a:lnTo>
                  <a:lnTo>
                    <a:pt x="1482" y="51"/>
                  </a:lnTo>
                  <a:lnTo>
                    <a:pt x="1481" y="44"/>
                  </a:lnTo>
                  <a:lnTo>
                    <a:pt x="1481" y="41"/>
                  </a:lnTo>
                  <a:lnTo>
                    <a:pt x="1478" y="38"/>
                  </a:lnTo>
                  <a:lnTo>
                    <a:pt x="1478" y="38"/>
                  </a:lnTo>
                  <a:lnTo>
                    <a:pt x="1477" y="37"/>
                  </a:lnTo>
                  <a:lnTo>
                    <a:pt x="1472" y="38"/>
                  </a:lnTo>
                  <a:lnTo>
                    <a:pt x="1469" y="40"/>
                  </a:lnTo>
                  <a:lnTo>
                    <a:pt x="1467" y="40"/>
                  </a:lnTo>
                  <a:lnTo>
                    <a:pt x="1465" y="38"/>
                  </a:lnTo>
                  <a:lnTo>
                    <a:pt x="1465" y="38"/>
                  </a:lnTo>
                  <a:lnTo>
                    <a:pt x="1458" y="35"/>
                  </a:lnTo>
                  <a:lnTo>
                    <a:pt x="1451" y="32"/>
                  </a:lnTo>
                  <a:lnTo>
                    <a:pt x="1444" y="32"/>
                  </a:lnTo>
                  <a:lnTo>
                    <a:pt x="1441" y="32"/>
                  </a:lnTo>
                  <a:lnTo>
                    <a:pt x="1441" y="32"/>
                  </a:lnTo>
                  <a:lnTo>
                    <a:pt x="1440" y="34"/>
                  </a:lnTo>
                  <a:lnTo>
                    <a:pt x="1437" y="32"/>
                  </a:lnTo>
                  <a:lnTo>
                    <a:pt x="1434" y="31"/>
                  </a:lnTo>
                  <a:lnTo>
                    <a:pt x="1431" y="32"/>
                  </a:lnTo>
                  <a:lnTo>
                    <a:pt x="1431" y="32"/>
                  </a:lnTo>
                  <a:lnTo>
                    <a:pt x="1428" y="32"/>
                  </a:lnTo>
                  <a:lnTo>
                    <a:pt x="1423" y="34"/>
                  </a:lnTo>
                  <a:lnTo>
                    <a:pt x="1411" y="32"/>
                  </a:lnTo>
                  <a:lnTo>
                    <a:pt x="1411" y="32"/>
                  </a:lnTo>
                  <a:lnTo>
                    <a:pt x="1408" y="32"/>
                  </a:lnTo>
                  <a:lnTo>
                    <a:pt x="1405" y="34"/>
                  </a:lnTo>
                  <a:lnTo>
                    <a:pt x="1403" y="35"/>
                  </a:lnTo>
                  <a:lnTo>
                    <a:pt x="1401" y="38"/>
                  </a:lnTo>
                  <a:lnTo>
                    <a:pt x="1401" y="38"/>
                  </a:lnTo>
                  <a:lnTo>
                    <a:pt x="1400" y="40"/>
                  </a:lnTo>
                  <a:lnTo>
                    <a:pt x="1398" y="41"/>
                  </a:lnTo>
                  <a:lnTo>
                    <a:pt x="1393" y="41"/>
                  </a:lnTo>
                  <a:lnTo>
                    <a:pt x="1381" y="40"/>
                  </a:lnTo>
                  <a:lnTo>
                    <a:pt x="1381" y="40"/>
                  </a:lnTo>
                  <a:lnTo>
                    <a:pt x="1381" y="40"/>
                  </a:lnTo>
                  <a:lnTo>
                    <a:pt x="1381" y="38"/>
                  </a:lnTo>
                  <a:lnTo>
                    <a:pt x="1386" y="34"/>
                  </a:lnTo>
                  <a:lnTo>
                    <a:pt x="1390" y="28"/>
                  </a:lnTo>
                  <a:lnTo>
                    <a:pt x="1393" y="25"/>
                  </a:lnTo>
                  <a:lnTo>
                    <a:pt x="1393" y="25"/>
                  </a:lnTo>
                  <a:lnTo>
                    <a:pt x="1388" y="24"/>
                  </a:lnTo>
                  <a:lnTo>
                    <a:pt x="1380" y="24"/>
                  </a:lnTo>
                  <a:lnTo>
                    <a:pt x="1371" y="24"/>
                  </a:lnTo>
                  <a:lnTo>
                    <a:pt x="1367" y="24"/>
                  </a:lnTo>
                  <a:lnTo>
                    <a:pt x="1367" y="24"/>
                  </a:lnTo>
                  <a:lnTo>
                    <a:pt x="1364" y="23"/>
                  </a:lnTo>
                  <a:lnTo>
                    <a:pt x="1359" y="21"/>
                  </a:lnTo>
                  <a:lnTo>
                    <a:pt x="1347" y="21"/>
                  </a:lnTo>
                  <a:lnTo>
                    <a:pt x="1347" y="21"/>
                  </a:lnTo>
                  <a:lnTo>
                    <a:pt x="1346" y="20"/>
                  </a:lnTo>
                  <a:lnTo>
                    <a:pt x="1346" y="20"/>
                  </a:lnTo>
                  <a:lnTo>
                    <a:pt x="1353" y="18"/>
                  </a:lnTo>
                  <a:lnTo>
                    <a:pt x="1353" y="18"/>
                  </a:lnTo>
                  <a:lnTo>
                    <a:pt x="1356" y="18"/>
                  </a:lnTo>
                  <a:lnTo>
                    <a:pt x="1360" y="15"/>
                  </a:lnTo>
                  <a:lnTo>
                    <a:pt x="1367" y="13"/>
                  </a:lnTo>
                  <a:lnTo>
                    <a:pt x="1367" y="13"/>
                  </a:lnTo>
                  <a:lnTo>
                    <a:pt x="1370" y="13"/>
                  </a:lnTo>
                  <a:lnTo>
                    <a:pt x="1371" y="11"/>
                  </a:lnTo>
                  <a:lnTo>
                    <a:pt x="1368" y="7"/>
                  </a:lnTo>
                  <a:lnTo>
                    <a:pt x="1368" y="7"/>
                  </a:lnTo>
                  <a:lnTo>
                    <a:pt x="1367" y="5"/>
                  </a:lnTo>
                  <a:lnTo>
                    <a:pt x="1363" y="4"/>
                  </a:lnTo>
                  <a:lnTo>
                    <a:pt x="1356" y="4"/>
                  </a:lnTo>
                  <a:lnTo>
                    <a:pt x="1356" y="4"/>
                  </a:lnTo>
                  <a:lnTo>
                    <a:pt x="1347" y="1"/>
                  </a:lnTo>
                  <a:lnTo>
                    <a:pt x="1339" y="0"/>
                  </a:lnTo>
                  <a:lnTo>
                    <a:pt x="1339" y="0"/>
                  </a:lnTo>
                  <a:lnTo>
                    <a:pt x="1330" y="1"/>
                  </a:lnTo>
                  <a:lnTo>
                    <a:pt x="1317" y="4"/>
                  </a:lnTo>
                  <a:lnTo>
                    <a:pt x="1317" y="4"/>
                  </a:lnTo>
                  <a:lnTo>
                    <a:pt x="1310" y="7"/>
                  </a:lnTo>
                  <a:lnTo>
                    <a:pt x="1306" y="10"/>
                  </a:lnTo>
                  <a:lnTo>
                    <a:pt x="1303" y="14"/>
                  </a:lnTo>
                  <a:lnTo>
                    <a:pt x="1300" y="17"/>
                  </a:lnTo>
                  <a:lnTo>
                    <a:pt x="1300" y="17"/>
                  </a:lnTo>
                  <a:lnTo>
                    <a:pt x="1295" y="20"/>
                  </a:lnTo>
                  <a:lnTo>
                    <a:pt x="1290" y="24"/>
                  </a:lnTo>
                  <a:lnTo>
                    <a:pt x="1287" y="28"/>
                  </a:lnTo>
                  <a:lnTo>
                    <a:pt x="1287" y="30"/>
                  </a:lnTo>
                  <a:lnTo>
                    <a:pt x="1289" y="31"/>
                  </a:lnTo>
                  <a:lnTo>
                    <a:pt x="1289" y="31"/>
                  </a:lnTo>
                  <a:lnTo>
                    <a:pt x="1292" y="32"/>
                  </a:lnTo>
                  <a:lnTo>
                    <a:pt x="1292" y="34"/>
                  </a:lnTo>
                  <a:lnTo>
                    <a:pt x="1292" y="38"/>
                  </a:lnTo>
                  <a:lnTo>
                    <a:pt x="1292" y="38"/>
                  </a:lnTo>
                  <a:lnTo>
                    <a:pt x="1292" y="40"/>
                  </a:lnTo>
                  <a:lnTo>
                    <a:pt x="1290" y="41"/>
                  </a:lnTo>
                  <a:lnTo>
                    <a:pt x="1283" y="41"/>
                  </a:lnTo>
                  <a:lnTo>
                    <a:pt x="1283" y="41"/>
                  </a:lnTo>
                  <a:lnTo>
                    <a:pt x="1269" y="41"/>
                  </a:lnTo>
                  <a:lnTo>
                    <a:pt x="1262" y="41"/>
                  </a:lnTo>
                  <a:lnTo>
                    <a:pt x="1259" y="42"/>
                  </a:lnTo>
                  <a:lnTo>
                    <a:pt x="1259" y="44"/>
                  </a:lnTo>
                  <a:lnTo>
                    <a:pt x="1259" y="44"/>
                  </a:lnTo>
                  <a:lnTo>
                    <a:pt x="1260" y="47"/>
                  </a:lnTo>
                  <a:lnTo>
                    <a:pt x="1265" y="48"/>
                  </a:lnTo>
                  <a:lnTo>
                    <a:pt x="1267" y="51"/>
                  </a:lnTo>
                  <a:lnTo>
                    <a:pt x="1269" y="52"/>
                  </a:lnTo>
                  <a:lnTo>
                    <a:pt x="1269" y="52"/>
                  </a:lnTo>
                  <a:lnTo>
                    <a:pt x="1267" y="52"/>
                  </a:lnTo>
                  <a:lnTo>
                    <a:pt x="1265" y="52"/>
                  </a:lnTo>
                  <a:lnTo>
                    <a:pt x="1258" y="50"/>
                  </a:lnTo>
                  <a:lnTo>
                    <a:pt x="1258" y="50"/>
                  </a:lnTo>
                  <a:lnTo>
                    <a:pt x="1253" y="48"/>
                  </a:lnTo>
                  <a:lnTo>
                    <a:pt x="1249" y="50"/>
                  </a:lnTo>
                  <a:lnTo>
                    <a:pt x="1245" y="51"/>
                  </a:lnTo>
                  <a:lnTo>
                    <a:pt x="1243" y="52"/>
                  </a:lnTo>
                  <a:lnTo>
                    <a:pt x="1243" y="52"/>
                  </a:lnTo>
                  <a:lnTo>
                    <a:pt x="1240" y="55"/>
                  </a:lnTo>
                  <a:lnTo>
                    <a:pt x="1238" y="55"/>
                  </a:lnTo>
                  <a:lnTo>
                    <a:pt x="1232" y="55"/>
                  </a:lnTo>
                  <a:lnTo>
                    <a:pt x="1232" y="55"/>
                  </a:lnTo>
                  <a:lnTo>
                    <a:pt x="1230" y="55"/>
                  </a:lnTo>
                  <a:lnTo>
                    <a:pt x="1228" y="55"/>
                  </a:lnTo>
                  <a:lnTo>
                    <a:pt x="1225" y="55"/>
                  </a:lnTo>
                  <a:lnTo>
                    <a:pt x="1222" y="55"/>
                  </a:lnTo>
                  <a:lnTo>
                    <a:pt x="1222" y="55"/>
                  </a:lnTo>
                  <a:lnTo>
                    <a:pt x="1222" y="55"/>
                  </a:lnTo>
                  <a:lnTo>
                    <a:pt x="1222" y="54"/>
                  </a:lnTo>
                  <a:lnTo>
                    <a:pt x="1223" y="51"/>
                  </a:lnTo>
                  <a:lnTo>
                    <a:pt x="1226" y="50"/>
                  </a:lnTo>
                  <a:lnTo>
                    <a:pt x="1226" y="48"/>
                  </a:lnTo>
                  <a:lnTo>
                    <a:pt x="1226" y="47"/>
                  </a:lnTo>
                  <a:lnTo>
                    <a:pt x="1226" y="47"/>
                  </a:lnTo>
                  <a:lnTo>
                    <a:pt x="1223" y="45"/>
                  </a:lnTo>
                  <a:lnTo>
                    <a:pt x="1218" y="47"/>
                  </a:lnTo>
                  <a:lnTo>
                    <a:pt x="1213" y="48"/>
                  </a:lnTo>
                  <a:lnTo>
                    <a:pt x="1212" y="51"/>
                  </a:lnTo>
                  <a:lnTo>
                    <a:pt x="1212" y="51"/>
                  </a:lnTo>
                  <a:lnTo>
                    <a:pt x="1211" y="52"/>
                  </a:lnTo>
                  <a:lnTo>
                    <a:pt x="1209" y="52"/>
                  </a:lnTo>
                  <a:lnTo>
                    <a:pt x="1206" y="51"/>
                  </a:lnTo>
                  <a:lnTo>
                    <a:pt x="1203" y="50"/>
                  </a:lnTo>
                  <a:lnTo>
                    <a:pt x="1201" y="50"/>
                  </a:lnTo>
                  <a:lnTo>
                    <a:pt x="1201" y="50"/>
                  </a:lnTo>
                  <a:lnTo>
                    <a:pt x="1191" y="54"/>
                  </a:lnTo>
                  <a:lnTo>
                    <a:pt x="1191" y="54"/>
                  </a:lnTo>
                  <a:lnTo>
                    <a:pt x="1186" y="55"/>
                  </a:lnTo>
                  <a:lnTo>
                    <a:pt x="1181" y="54"/>
                  </a:lnTo>
                  <a:lnTo>
                    <a:pt x="1178" y="54"/>
                  </a:lnTo>
                  <a:lnTo>
                    <a:pt x="1175" y="55"/>
                  </a:lnTo>
                  <a:lnTo>
                    <a:pt x="1175" y="55"/>
                  </a:lnTo>
                  <a:lnTo>
                    <a:pt x="1175" y="57"/>
                  </a:lnTo>
                  <a:lnTo>
                    <a:pt x="1175" y="58"/>
                  </a:lnTo>
                  <a:lnTo>
                    <a:pt x="1179" y="60"/>
                  </a:lnTo>
                  <a:lnTo>
                    <a:pt x="1182" y="61"/>
                  </a:lnTo>
                  <a:lnTo>
                    <a:pt x="1185" y="62"/>
                  </a:lnTo>
                  <a:lnTo>
                    <a:pt x="1185" y="62"/>
                  </a:lnTo>
                  <a:lnTo>
                    <a:pt x="1181" y="64"/>
                  </a:lnTo>
                  <a:lnTo>
                    <a:pt x="1172" y="64"/>
                  </a:lnTo>
                  <a:lnTo>
                    <a:pt x="1162" y="65"/>
                  </a:lnTo>
                  <a:lnTo>
                    <a:pt x="1158" y="67"/>
                  </a:lnTo>
                  <a:lnTo>
                    <a:pt x="1158" y="67"/>
                  </a:lnTo>
                  <a:lnTo>
                    <a:pt x="1157" y="68"/>
                  </a:lnTo>
                  <a:lnTo>
                    <a:pt x="1152" y="68"/>
                  </a:lnTo>
                  <a:lnTo>
                    <a:pt x="1138" y="69"/>
                  </a:lnTo>
                  <a:lnTo>
                    <a:pt x="1138" y="69"/>
                  </a:lnTo>
                  <a:lnTo>
                    <a:pt x="1132" y="69"/>
                  </a:lnTo>
                  <a:lnTo>
                    <a:pt x="1129" y="72"/>
                  </a:lnTo>
                  <a:lnTo>
                    <a:pt x="1127" y="75"/>
                  </a:lnTo>
                  <a:lnTo>
                    <a:pt x="1122" y="77"/>
                  </a:lnTo>
                  <a:lnTo>
                    <a:pt x="1122" y="77"/>
                  </a:lnTo>
                  <a:lnTo>
                    <a:pt x="1114" y="78"/>
                  </a:lnTo>
                  <a:lnTo>
                    <a:pt x="1110" y="79"/>
                  </a:lnTo>
                  <a:lnTo>
                    <a:pt x="1108" y="82"/>
                  </a:lnTo>
                  <a:lnTo>
                    <a:pt x="1108" y="82"/>
                  </a:lnTo>
                  <a:lnTo>
                    <a:pt x="1105" y="85"/>
                  </a:lnTo>
                  <a:lnTo>
                    <a:pt x="1101" y="87"/>
                  </a:lnTo>
                  <a:lnTo>
                    <a:pt x="1098" y="85"/>
                  </a:lnTo>
                  <a:lnTo>
                    <a:pt x="1095" y="84"/>
                  </a:lnTo>
                  <a:lnTo>
                    <a:pt x="1095" y="84"/>
                  </a:lnTo>
                  <a:lnTo>
                    <a:pt x="1093" y="82"/>
                  </a:lnTo>
                  <a:lnTo>
                    <a:pt x="1090" y="84"/>
                  </a:lnTo>
                  <a:lnTo>
                    <a:pt x="1088" y="85"/>
                  </a:lnTo>
                  <a:lnTo>
                    <a:pt x="1088" y="85"/>
                  </a:lnTo>
                  <a:lnTo>
                    <a:pt x="1090" y="87"/>
                  </a:lnTo>
                  <a:lnTo>
                    <a:pt x="1090" y="87"/>
                  </a:lnTo>
                  <a:lnTo>
                    <a:pt x="1091" y="87"/>
                  </a:lnTo>
                  <a:lnTo>
                    <a:pt x="1090" y="88"/>
                  </a:lnTo>
                  <a:lnTo>
                    <a:pt x="1088" y="89"/>
                  </a:lnTo>
                  <a:lnTo>
                    <a:pt x="1087" y="89"/>
                  </a:lnTo>
                  <a:lnTo>
                    <a:pt x="1087" y="89"/>
                  </a:lnTo>
                  <a:lnTo>
                    <a:pt x="1084" y="91"/>
                  </a:lnTo>
                  <a:lnTo>
                    <a:pt x="1081" y="92"/>
                  </a:lnTo>
                  <a:lnTo>
                    <a:pt x="1080" y="94"/>
                  </a:lnTo>
                  <a:lnTo>
                    <a:pt x="1081" y="94"/>
                  </a:lnTo>
                  <a:lnTo>
                    <a:pt x="1081" y="94"/>
                  </a:lnTo>
                  <a:lnTo>
                    <a:pt x="1084" y="94"/>
                  </a:lnTo>
                  <a:lnTo>
                    <a:pt x="1085" y="95"/>
                  </a:lnTo>
                  <a:lnTo>
                    <a:pt x="1085" y="98"/>
                  </a:lnTo>
                  <a:lnTo>
                    <a:pt x="1085" y="99"/>
                  </a:lnTo>
                  <a:lnTo>
                    <a:pt x="1085" y="99"/>
                  </a:lnTo>
                  <a:lnTo>
                    <a:pt x="1083" y="101"/>
                  </a:lnTo>
                  <a:lnTo>
                    <a:pt x="1078" y="99"/>
                  </a:lnTo>
                  <a:lnTo>
                    <a:pt x="1074" y="98"/>
                  </a:lnTo>
                  <a:lnTo>
                    <a:pt x="1071" y="99"/>
                  </a:lnTo>
                  <a:lnTo>
                    <a:pt x="1071" y="99"/>
                  </a:lnTo>
                  <a:lnTo>
                    <a:pt x="1071" y="101"/>
                  </a:lnTo>
                  <a:lnTo>
                    <a:pt x="1073" y="102"/>
                  </a:lnTo>
                  <a:lnTo>
                    <a:pt x="1077" y="104"/>
                  </a:lnTo>
                  <a:lnTo>
                    <a:pt x="1080" y="104"/>
                  </a:lnTo>
                  <a:lnTo>
                    <a:pt x="1080" y="104"/>
                  </a:lnTo>
                  <a:lnTo>
                    <a:pt x="1083" y="104"/>
                  </a:lnTo>
                  <a:lnTo>
                    <a:pt x="1085" y="105"/>
                  </a:lnTo>
                  <a:lnTo>
                    <a:pt x="1087" y="109"/>
                  </a:lnTo>
                  <a:lnTo>
                    <a:pt x="1087" y="109"/>
                  </a:lnTo>
                  <a:lnTo>
                    <a:pt x="1087" y="111"/>
                  </a:lnTo>
                  <a:lnTo>
                    <a:pt x="1085" y="111"/>
                  </a:lnTo>
                  <a:lnTo>
                    <a:pt x="1083" y="109"/>
                  </a:lnTo>
                  <a:lnTo>
                    <a:pt x="1078" y="109"/>
                  </a:lnTo>
                  <a:lnTo>
                    <a:pt x="1075" y="111"/>
                  </a:lnTo>
                  <a:lnTo>
                    <a:pt x="1075" y="111"/>
                  </a:lnTo>
                  <a:lnTo>
                    <a:pt x="1074" y="112"/>
                  </a:lnTo>
                  <a:lnTo>
                    <a:pt x="1075" y="114"/>
                  </a:lnTo>
                  <a:lnTo>
                    <a:pt x="1081" y="115"/>
                  </a:lnTo>
                  <a:lnTo>
                    <a:pt x="1081" y="115"/>
                  </a:lnTo>
                  <a:lnTo>
                    <a:pt x="1084" y="115"/>
                  </a:lnTo>
                  <a:lnTo>
                    <a:pt x="1084" y="116"/>
                  </a:lnTo>
                  <a:lnTo>
                    <a:pt x="1084" y="118"/>
                  </a:lnTo>
                  <a:lnTo>
                    <a:pt x="1087" y="121"/>
                  </a:lnTo>
                  <a:lnTo>
                    <a:pt x="1087" y="121"/>
                  </a:lnTo>
                  <a:lnTo>
                    <a:pt x="1087" y="121"/>
                  </a:lnTo>
                  <a:lnTo>
                    <a:pt x="1087" y="121"/>
                  </a:lnTo>
                  <a:lnTo>
                    <a:pt x="1088" y="122"/>
                  </a:lnTo>
                  <a:lnTo>
                    <a:pt x="1087" y="125"/>
                  </a:lnTo>
                  <a:lnTo>
                    <a:pt x="1085" y="126"/>
                  </a:lnTo>
                  <a:lnTo>
                    <a:pt x="1085" y="128"/>
                  </a:lnTo>
                  <a:lnTo>
                    <a:pt x="1085" y="128"/>
                  </a:lnTo>
                  <a:lnTo>
                    <a:pt x="1085" y="129"/>
                  </a:lnTo>
                  <a:lnTo>
                    <a:pt x="1084" y="131"/>
                  </a:lnTo>
                  <a:lnTo>
                    <a:pt x="1081" y="131"/>
                  </a:lnTo>
                  <a:lnTo>
                    <a:pt x="1081" y="129"/>
                  </a:lnTo>
                  <a:lnTo>
                    <a:pt x="1081" y="129"/>
                  </a:lnTo>
                  <a:lnTo>
                    <a:pt x="1078" y="128"/>
                  </a:lnTo>
                  <a:lnTo>
                    <a:pt x="1074" y="126"/>
                  </a:lnTo>
                  <a:lnTo>
                    <a:pt x="1070" y="126"/>
                  </a:lnTo>
                  <a:lnTo>
                    <a:pt x="1065" y="128"/>
                  </a:lnTo>
                  <a:lnTo>
                    <a:pt x="1065" y="128"/>
                  </a:lnTo>
                  <a:lnTo>
                    <a:pt x="1063" y="132"/>
                  </a:lnTo>
                  <a:lnTo>
                    <a:pt x="1060" y="132"/>
                  </a:lnTo>
                  <a:lnTo>
                    <a:pt x="1058" y="131"/>
                  </a:lnTo>
                  <a:lnTo>
                    <a:pt x="1058" y="131"/>
                  </a:lnTo>
                  <a:lnTo>
                    <a:pt x="1054" y="129"/>
                  </a:lnTo>
                  <a:lnTo>
                    <a:pt x="1050" y="131"/>
                  </a:lnTo>
                  <a:lnTo>
                    <a:pt x="1034" y="132"/>
                  </a:lnTo>
                  <a:lnTo>
                    <a:pt x="1034" y="132"/>
                  </a:lnTo>
                  <a:lnTo>
                    <a:pt x="1011" y="133"/>
                  </a:lnTo>
                  <a:lnTo>
                    <a:pt x="1000" y="135"/>
                  </a:lnTo>
                  <a:lnTo>
                    <a:pt x="993" y="136"/>
                  </a:lnTo>
                  <a:lnTo>
                    <a:pt x="993" y="136"/>
                  </a:lnTo>
                  <a:lnTo>
                    <a:pt x="989" y="138"/>
                  </a:lnTo>
                  <a:lnTo>
                    <a:pt x="986" y="142"/>
                  </a:lnTo>
                  <a:lnTo>
                    <a:pt x="986" y="148"/>
                  </a:lnTo>
                  <a:lnTo>
                    <a:pt x="986" y="149"/>
                  </a:lnTo>
                  <a:lnTo>
                    <a:pt x="987" y="152"/>
                  </a:lnTo>
                  <a:lnTo>
                    <a:pt x="987" y="152"/>
                  </a:lnTo>
                  <a:lnTo>
                    <a:pt x="990" y="155"/>
                  </a:lnTo>
                  <a:lnTo>
                    <a:pt x="990" y="158"/>
                  </a:lnTo>
                  <a:lnTo>
                    <a:pt x="989" y="161"/>
                  </a:lnTo>
                  <a:lnTo>
                    <a:pt x="987" y="163"/>
                  </a:lnTo>
                  <a:lnTo>
                    <a:pt x="987" y="163"/>
                  </a:lnTo>
                  <a:lnTo>
                    <a:pt x="990" y="166"/>
                  </a:lnTo>
                  <a:lnTo>
                    <a:pt x="996" y="170"/>
                  </a:lnTo>
                  <a:lnTo>
                    <a:pt x="1003" y="173"/>
                  </a:lnTo>
                  <a:lnTo>
                    <a:pt x="1010" y="175"/>
                  </a:lnTo>
                  <a:lnTo>
                    <a:pt x="1010" y="175"/>
                  </a:lnTo>
                  <a:lnTo>
                    <a:pt x="1014" y="176"/>
                  </a:lnTo>
                  <a:lnTo>
                    <a:pt x="1019" y="180"/>
                  </a:lnTo>
                  <a:lnTo>
                    <a:pt x="1020" y="186"/>
                  </a:lnTo>
                  <a:lnTo>
                    <a:pt x="1020" y="188"/>
                  </a:lnTo>
                  <a:lnTo>
                    <a:pt x="1019" y="190"/>
                  </a:lnTo>
                  <a:lnTo>
                    <a:pt x="1019" y="190"/>
                  </a:lnTo>
                  <a:lnTo>
                    <a:pt x="1017" y="192"/>
                  </a:lnTo>
                  <a:lnTo>
                    <a:pt x="1014" y="192"/>
                  </a:lnTo>
                  <a:lnTo>
                    <a:pt x="1007" y="190"/>
                  </a:lnTo>
                  <a:lnTo>
                    <a:pt x="999" y="186"/>
                  </a:lnTo>
                  <a:lnTo>
                    <a:pt x="992" y="182"/>
                  </a:lnTo>
                  <a:lnTo>
                    <a:pt x="992" y="182"/>
                  </a:lnTo>
                  <a:lnTo>
                    <a:pt x="983" y="178"/>
                  </a:lnTo>
                  <a:lnTo>
                    <a:pt x="973" y="173"/>
                  </a:lnTo>
                  <a:lnTo>
                    <a:pt x="962" y="172"/>
                  </a:lnTo>
                  <a:lnTo>
                    <a:pt x="955" y="172"/>
                  </a:lnTo>
                  <a:lnTo>
                    <a:pt x="955" y="172"/>
                  </a:lnTo>
                  <a:lnTo>
                    <a:pt x="952" y="172"/>
                  </a:lnTo>
                  <a:lnTo>
                    <a:pt x="950" y="169"/>
                  </a:lnTo>
                  <a:lnTo>
                    <a:pt x="947" y="168"/>
                  </a:lnTo>
                  <a:lnTo>
                    <a:pt x="943" y="166"/>
                  </a:lnTo>
                  <a:lnTo>
                    <a:pt x="943" y="166"/>
                  </a:lnTo>
                  <a:lnTo>
                    <a:pt x="937" y="168"/>
                  </a:lnTo>
                  <a:lnTo>
                    <a:pt x="933" y="170"/>
                  </a:lnTo>
                  <a:lnTo>
                    <a:pt x="930" y="173"/>
                  </a:lnTo>
                  <a:lnTo>
                    <a:pt x="932" y="173"/>
                  </a:lnTo>
                  <a:lnTo>
                    <a:pt x="933" y="175"/>
                  </a:lnTo>
                  <a:lnTo>
                    <a:pt x="933" y="175"/>
                  </a:lnTo>
                  <a:lnTo>
                    <a:pt x="940" y="175"/>
                  </a:lnTo>
                  <a:lnTo>
                    <a:pt x="940" y="175"/>
                  </a:lnTo>
                  <a:lnTo>
                    <a:pt x="940" y="176"/>
                  </a:lnTo>
                  <a:lnTo>
                    <a:pt x="940" y="176"/>
                  </a:lnTo>
                  <a:lnTo>
                    <a:pt x="939" y="178"/>
                  </a:lnTo>
                  <a:lnTo>
                    <a:pt x="940" y="179"/>
                  </a:lnTo>
                  <a:lnTo>
                    <a:pt x="949" y="182"/>
                  </a:lnTo>
                  <a:lnTo>
                    <a:pt x="949" y="182"/>
                  </a:lnTo>
                  <a:lnTo>
                    <a:pt x="950" y="183"/>
                  </a:lnTo>
                  <a:lnTo>
                    <a:pt x="950" y="185"/>
                  </a:lnTo>
                  <a:lnTo>
                    <a:pt x="947" y="186"/>
                  </a:lnTo>
                  <a:lnTo>
                    <a:pt x="942" y="186"/>
                  </a:lnTo>
                  <a:lnTo>
                    <a:pt x="935" y="185"/>
                  </a:lnTo>
                  <a:lnTo>
                    <a:pt x="935" y="185"/>
                  </a:lnTo>
                  <a:lnTo>
                    <a:pt x="929" y="182"/>
                  </a:lnTo>
                  <a:lnTo>
                    <a:pt x="925" y="183"/>
                  </a:lnTo>
                  <a:lnTo>
                    <a:pt x="920" y="185"/>
                  </a:lnTo>
                  <a:lnTo>
                    <a:pt x="918" y="188"/>
                  </a:lnTo>
                  <a:lnTo>
                    <a:pt x="918" y="188"/>
                  </a:lnTo>
                  <a:lnTo>
                    <a:pt x="918" y="189"/>
                  </a:lnTo>
                  <a:lnTo>
                    <a:pt x="919" y="192"/>
                  </a:lnTo>
                  <a:lnTo>
                    <a:pt x="923" y="196"/>
                  </a:lnTo>
                  <a:lnTo>
                    <a:pt x="930" y="202"/>
                  </a:lnTo>
                  <a:lnTo>
                    <a:pt x="939" y="205"/>
                  </a:lnTo>
                  <a:lnTo>
                    <a:pt x="939" y="205"/>
                  </a:lnTo>
                  <a:lnTo>
                    <a:pt x="946" y="206"/>
                  </a:lnTo>
                  <a:lnTo>
                    <a:pt x="949" y="209"/>
                  </a:lnTo>
                  <a:lnTo>
                    <a:pt x="950" y="210"/>
                  </a:lnTo>
                  <a:lnTo>
                    <a:pt x="953" y="212"/>
                  </a:lnTo>
                  <a:lnTo>
                    <a:pt x="953" y="212"/>
                  </a:lnTo>
                  <a:lnTo>
                    <a:pt x="956" y="215"/>
                  </a:lnTo>
                  <a:lnTo>
                    <a:pt x="956" y="216"/>
                  </a:lnTo>
                  <a:lnTo>
                    <a:pt x="955" y="216"/>
                  </a:lnTo>
                  <a:lnTo>
                    <a:pt x="952" y="217"/>
                  </a:lnTo>
                  <a:lnTo>
                    <a:pt x="952" y="217"/>
                  </a:lnTo>
                  <a:lnTo>
                    <a:pt x="947" y="216"/>
                  </a:lnTo>
                  <a:lnTo>
                    <a:pt x="943" y="213"/>
                  </a:lnTo>
                  <a:lnTo>
                    <a:pt x="933" y="207"/>
                  </a:lnTo>
                  <a:lnTo>
                    <a:pt x="933" y="207"/>
                  </a:lnTo>
                  <a:lnTo>
                    <a:pt x="926" y="206"/>
                  </a:lnTo>
                  <a:lnTo>
                    <a:pt x="918" y="206"/>
                  </a:lnTo>
                  <a:lnTo>
                    <a:pt x="910" y="206"/>
                  </a:lnTo>
                  <a:lnTo>
                    <a:pt x="908" y="206"/>
                  </a:lnTo>
                  <a:lnTo>
                    <a:pt x="906" y="205"/>
                  </a:lnTo>
                  <a:lnTo>
                    <a:pt x="906" y="205"/>
                  </a:lnTo>
                  <a:lnTo>
                    <a:pt x="905" y="202"/>
                  </a:lnTo>
                  <a:lnTo>
                    <a:pt x="905" y="200"/>
                  </a:lnTo>
                  <a:lnTo>
                    <a:pt x="906" y="198"/>
                  </a:lnTo>
                  <a:lnTo>
                    <a:pt x="905" y="195"/>
                  </a:lnTo>
                  <a:lnTo>
                    <a:pt x="905" y="195"/>
                  </a:lnTo>
                  <a:lnTo>
                    <a:pt x="903" y="192"/>
                  </a:lnTo>
                  <a:lnTo>
                    <a:pt x="903" y="189"/>
                  </a:lnTo>
                  <a:lnTo>
                    <a:pt x="909" y="179"/>
                  </a:lnTo>
                  <a:lnTo>
                    <a:pt x="909" y="179"/>
                  </a:lnTo>
                  <a:lnTo>
                    <a:pt x="909" y="176"/>
                  </a:lnTo>
                  <a:lnTo>
                    <a:pt x="910" y="173"/>
                  </a:lnTo>
                  <a:lnTo>
                    <a:pt x="909" y="168"/>
                  </a:lnTo>
                  <a:lnTo>
                    <a:pt x="906" y="162"/>
                  </a:lnTo>
                  <a:lnTo>
                    <a:pt x="902" y="159"/>
                  </a:lnTo>
                  <a:lnTo>
                    <a:pt x="902" y="159"/>
                  </a:lnTo>
                  <a:lnTo>
                    <a:pt x="898" y="159"/>
                  </a:lnTo>
                  <a:lnTo>
                    <a:pt x="896" y="161"/>
                  </a:lnTo>
                  <a:lnTo>
                    <a:pt x="896" y="163"/>
                  </a:lnTo>
                  <a:lnTo>
                    <a:pt x="898" y="165"/>
                  </a:lnTo>
                  <a:lnTo>
                    <a:pt x="898" y="165"/>
                  </a:lnTo>
                  <a:lnTo>
                    <a:pt x="898" y="168"/>
                  </a:lnTo>
                  <a:lnTo>
                    <a:pt x="898" y="172"/>
                  </a:lnTo>
                  <a:lnTo>
                    <a:pt x="896" y="178"/>
                  </a:lnTo>
                  <a:lnTo>
                    <a:pt x="893" y="182"/>
                  </a:lnTo>
                  <a:lnTo>
                    <a:pt x="893" y="182"/>
                  </a:lnTo>
                  <a:lnTo>
                    <a:pt x="888" y="186"/>
                  </a:lnTo>
                  <a:lnTo>
                    <a:pt x="882" y="188"/>
                  </a:lnTo>
                  <a:lnTo>
                    <a:pt x="876" y="190"/>
                  </a:lnTo>
                  <a:lnTo>
                    <a:pt x="875" y="190"/>
                  </a:lnTo>
                  <a:lnTo>
                    <a:pt x="873" y="192"/>
                  </a:lnTo>
                  <a:lnTo>
                    <a:pt x="873" y="192"/>
                  </a:lnTo>
                  <a:lnTo>
                    <a:pt x="872" y="195"/>
                  </a:lnTo>
                  <a:lnTo>
                    <a:pt x="869" y="198"/>
                  </a:lnTo>
                  <a:lnTo>
                    <a:pt x="868" y="200"/>
                  </a:lnTo>
                  <a:lnTo>
                    <a:pt x="866" y="200"/>
                  </a:lnTo>
                  <a:lnTo>
                    <a:pt x="868" y="202"/>
                  </a:lnTo>
                  <a:lnTo>
                    <a:pt x="868" y="202"/>
                  </a:lnTo>
                  <a:lnTo>
                    <a:pt x="878" y="213"/>
                  </a:lnTo>
                  <a:lnTo>
                    <a:pt x="882" y="219"/>
                  </a:lnTo>
                  <a:lnTo>
                    <a:pt x="886" y="225"/>
                  </a:lnTo>
                  <a:lnTo>
                    <a:pt x="886" y="225"/>
                  </a:lnTo>
                  <a:lnTo>
                    <a:pt x="886" y="226"/>
                  </a:lnTo>
                  <a:lnTo>
                    <a:pt x="885" y="229"/>
                  </a:lnTo>
                  <a:lnTo>
                    <a:pt x="881" y="236"/>
                  </a:lnTo>
                  <a:lnTo>
                    <a:pt x="878" y="244"/>
                  </a:lnTo>
                  <a:lnTo>
                    <a:pt x="876" y="247"/>
                  </a:lnTo>
                  <a:lnTo>
                    <a:pt x="876" y="252"/>
                  </a:lnTo>
                  <a:lnTo>
                    <a:pt x="876" y="252"/>
                  </a:lnTo>
                  <a:lnTo>
                    <a:pt x="876" y="257"/>
                  </a:lnTo>
                  <a:lnTo>
                    <a:pt x="876" y="262"/>
                  </a:lnTo>
                  <a:lnTo>
                    <a:pt x="876" y="264"/>
                  </a:lnTo>
                  <a:lnTo>
                    <a:pt x="878" y="267"/>
                  </a:lnTo>
                  <a:lnTo>
                    <a:pt x="878" y="267"/>
                  </a:lnTo>
                  <a:lnTo>
                    <a:pt x="879" y="269"/>
                  </a:lnTo>
                  <a:lnTo>
                    <a:pt x="883" y="269"/>
                  </a:lnTo>
                  <a:lnTo>
                    <a:pt x="886" y="269"/>
                  </a:lnTo>
                  <a:lnTo>
                    <a:pt x="889" y="270"/>
                  </a:lnTo>
                  <a:lnTo>
                    <a:pt x="889" y="270"/>
                  </a:lnTo>
                  <a:lnTo>
                    <a:pt x="892" y="270"/>
                  </a:lnTo>
                  <a:lnTo>
                    <a:pt x="896" y="269"/>
                  </a:lnTo>
                  <a:lnTo>
                    <a:pt x="908" y="266"/>
                  </a:lnTo>
                  <a:lnTo>
                    <a:pt x="908" y="266"/>
                  </a:lnTo>
                  <a:lnTo>
                    <a:pt x="916" y="266"/>
                  </a:lnTo>
                  <a:lnTo>
                    <a:pt x="925" y="269"/>
                  </a:lnTo>
                  <a:lnTo>
                    <a:pt x="939" y="276"/>
                  </a:lnTo>
                  <a:lnTo>
                    <a:pt x="939" y="276"/>
                  </a:lnTo>
                  <a:lnTo>
                    <a:pt x="942" y="279"/>
                  </a:lnTo>
                  <a:lnTo>
                    <a:pt x="943" y="281"/>
                  </a:lnTo>
                  <a:lnTo>
                    <a:pt x="943" y="284"/>
                  </a:lnTo>
                  <a:lnTo>
                    <a:pt x="945" y="289"/>
                  </a:lnTo>
                  <a:lnTo>
                    <a:pt x="945" y="289"/>
                  </a:lnTo>
                  <a:lnTo>
                    <a:pt x="946" y="290"/>
                  </a:lnTo>
                  <a:lnTo>
                    <a:pt x="945" y="291"/>
                  </a:lnTo>
                  <a:lnTo>
                    <a:pt x="942" y="293"/>
                  </a:lnTo>
                  <a:lnTo>
                    <a:pt x="939" y="296"/>
                  </a:lnTo>
                  <a:lnTo>
                    <a:pt x="937" y="297"/>
                  </a:lnTo>
                  <a:lnTo>
                    <a:pt x="937" y="300"/>
                  </a:lnTo>
                  <a:lnTo>
                    <a:pt x="937" y="300"/>
                  </a:lnTo>
                  <a:lnTo>
                    <a:pt x="937" y="303"/>
                  </a:lnTo>
                  <a:lnTo>
                    <a:pt x="940" y="304"/>
                  </a:lnTo>
                  <a:lnTo>
                    <a:pt x="946" y="308"/>
                  </a:lnTo>
                  <a:lnTo>
                    <a:pt x="953" y="310"/>
                  </a:lnTo>
                  <a:lnTo>
                    <a:pt x="956" y="313"/>
                  </a:lnTo>
                  <a:lnTo>
                    <a:pt x="956" y="313"/>
                  </a:lnTo>
                  <a:lnTo>
                    <a:pt x="955" y="313"/>
                  </a:lnTo>
                  <a:lnTo>
                    <a:pt x="949" y="313"/>
                  </a:lnTo>
                  <a:lnTo>
                    <a:pt x="937" y="311"/>
                  </a:lnTo>
                  <a:lnTo>
                    <a:pt x="937" y="311"/>
                  </a:lnTo>
                  <a:lnTo>
                    <a:pt x="935" y="308"/>
                  </a:lnTo>
                  <a:lnTo>
                    <a:pt x="933" y="306"/>
                  </a:lnTo>
                  <a:lnTo>
                    <a:pt x="930" y="301"/>
                  </a:lnTo>
                  <a:lnTo>
                    <a:pt x="930" y="301"/>
                  </a:lnTo>
                  <a:lnTo>
                    <a:pt x="930" y="299"/>
                  </a:lnTo>
                  <a:lnTo>
                    <a:pt x="932" y="296"/>
                  </a:lnTo>
                  <a:lnTo>
                    <a:pt x="933" y="293"/>
                  </a:lnTo>
                  <a:lnTo>
                    <a:pt x="935" y="289"/>
                  </a:lnTo>
                  <a:lnTo>
                    <a:pt x="935" y="289"/>
                  </a:lnTo>
                  <a:lnTo>
                    <a:pt x="933" y="286"/>
                  </a:lnTo>
                  <a:lnTo>
                    <a:pt x="932" y="283"/>
                  </a:lnTo>
                  <a:lnTo>
                    <a:pt x="926" y="279"/>
                  </a:lnTo>
                  <a:lnTo>
                    <a:pt x="926" y="279"/>
                  </a:lnTo>
                  <a:lnTo>
                    <a:pt x="922" y="274"/>
                  </a:lnTo>
                  <a:lnTo>
                    <a:pt x="919" y="273"/>
                  </a:lnTo>
                  <a:lnTo>
                    <a:pt x="916" y="273"/>
                  </a:lnTo>
                  <a:lnTo>
                    <a:pt x="916" y="273"/>
                  </a:lnTo>
                  <a:lnTo>
                    <a:pt x="905" y="274"/>
                  </a:lnTo>
                  <a:lnTo>
                    <a:pt x="898" y="276"/>
                  </a:lnTo>
                  <a:lnTo>
                    <a:pt x="892" y="279"/>
                  </a:lnTo>
                  <a:lnTo>
                    <a:pt x="892" y="279"/>
                  </a:lnTo>
                  <a:lnTo>
                    <a:pt x="890" y="281"/>
                  </a:lnTo>
                  <a:lnTo>
                    <a:pt x="890" y="283"/>
                  </a:lnTo>
                  <a:lnTo>
                    <a:pt x="890" y="290"/>
                  </a:lnTo>
                  <a:lnTo>
                    <a:pt x="895" y="301"/>
                  </a:lnTo>
                  <a:lnTo>
                    <a:pt x="895" y="301"/>
                  </a:lnTo>
                  <a:lnTo>
                    <a:pt x="895" y="304"/>
                  </a:lnTo>
                  <a:lnTo>
                    <a:pt x="893" y="306"/>
                  </a:lnTo>
                  <a:lnTo>
                    <a:pt x="889" y="311"/>
                  </a:lnTo>
                  <a:lnTo>
                    <a:pt x="883" y="316"/>
                  </a:lnTo>
                  <a:lnTo>
                    <a:pt x="882" y="318"/>
                  </a:lnTo>
                  <a:lnTo>
                    <a:pt x="882" y="320"/>
                  </a:lnTo>
                  <a:lnTo>
                    <a:pt x="882" y="320"/>
                  </a:lnTo>
                  <a:lnTo>
                    <a:pt x="881" y="323"/>
                  </a:lnTo>
                  <a:lnTo>
                    <a:pt x="879" y="326"/>
                  </a:lnTo>
                  <a:lnTo>
                    <a:pt x="869" y="331"/>
                  </a:lnTo>
                  <a:lnTo>
                    <a:pt x="869" y="331"/>
                  </a:lnTo>
                  <a:lnTo>
                    <a:pt x="859" y="337"/>
                  </a:lnTo>
                  <a:lnTo>
                    <a:pt x="856" y="340"/>
                  </a:lnTo>
                  <a:lnTo>
                    <a:pt x="855" y="344"/>
                  </a:lnTo>
                  <a:lnTo>
                    <a:pt x="855" y="344"/>
                  </a:lnTo>
                  <a:lnTo>
                    <a:pt x="855" y="345"/>
                  </a:lnTo>
                  <a:lnTo>
                    <a:pt x="854" y="347"/>
                  </a:lnTo>
                  <a:lnTo>
                    <a:pt x="849" y="347"/>
                  </a:lnTo>
                  <a:lnTo>
                    <a:pt x="845" y="345"/>
                  </a:lnTo>
                  <a:lnTo>
                    <a:pt x="841" y="344"/>
                  </a:lnTo>
                  <a:lnTo>
                    <a:pt x="841" y="344"/>
                  </a:lnTo>
                  <a:lnTo>
                    <a:pt x="836" y="343"/>
                  </a:lnTo>
                  <a:lnTo>
                    <a:pt x="832" y="344"/>
                  </a:lnTo>
                  <a:lnTo>
                    <a:pt x="826" y="344"/>
                  </a:lnTo>
                  <a:lnTo>
                    <a:pt x="822" y="345"/>
                  </a:lnTo>
                  <a:lnTo>
                    <a:pt x="822" y="345"/>
                  </a:lnTo>
                  <a:lnTo>
                    <a:pt x="818" y="344"/>
                  </a:lnTo>
                  <a:lnTo>
                    <a:pt x="815" y="343"/>
                  </a:lnTo>
                  <a:lnTo>
                    <a:pt x="812" y="341"/>
                  </a:lnTo>
                  <a:lnTo>
                    <a:pt x="809" y="341"/>
                  </a:lnTo>
                  <a:lnTo>
                    <a:pt x="809" y="341"/>
                  </a:lnTo>
                  <a:lnTo>
                    <a:pt x="805" y="341"/>
                  </a:lnTo>
                  <a:lnTo>
                    <a:pt x="802" y="340"/>
                  </a:lnTo>
                  <a:lnTo>
                    <a:pt x="801" y="337"/>
                  </a:lnTo>
                  <a:lnTo>
                    <a:pt x="801" y="334"/>
                  </a:lnTo>
                  <a:lnTo>
                    <a:pt x="801" y="334"/>
                  </a:lnTo>
                  <a:lnTo>
                    <a:pt x="804" y="333"/>
                  </a:lnTo>
                  <a:lnTo>
                    <a:pt x="807" y="333"/>
                  </a:lnTo>
                  <a:lnTo>
                    <a:pt x="808" y="334"/>
                  </a:lnTo>
                  <a:lnTo>
                    <a:pt x="809" y="337"/>
                  </a:lnTo>
                  <a:lnTo>
                    <a:pt x="809" y="337"/>
                  </a:lnTo>
                  <a:lnTo>
                    <a:pt x="811" y="338"/>
                  </a:lnTo>
                  <a:lnTo>
                    <a:pt x="812" y="338"/>
                  </a:lnTo>
                  <a:lnTo>
                    <a:pt x="819" y="335"/>
                  </a:lnTo>
                  <a:lnTo>
                    <a:pt x="819" y="335"/>
                  </a:lnTo>
                  <a:lnTo>
                    <a:pt x="822" y="335"/>
                  </a:lnTo>
                  <a:lnTo>
                    <a:pt x="824" y="335"/>
                  </a:lnTo>
                  <a:lnTo>
                    <a:pt x="825" y="338"/>
                  </a:lnTo>
                  <a:lnTo>
                    <a:pt x="828" y="340"/>
                  </a:lnTo>
                  <a:lnTo>
                    <a:pt x="828" y="340"/>
                  </a:lnTo>
                  <a:lnTo>
                    <a:pt x="832" y="338"/>
                  </a:lnTo>
                  <a:lnTo>
                    <a:pt x="834" y="338"/>
                  </a:lnTo>
                  <a:lnTo>
                    <a:pt x="834" y="337"/>
                  </a:lnTo>
                  <a:lnTo>
                    <a:pt x="836" y="335"/>
                  </a:lnTo>
                  <a:lnTo>
                    <a:pt x="836" y="335"/>
                  </a:lnTo>
                  <a:lnTo>
                    <a:pt x="839" y="335"/>
                  </a:lnTo>
                  <a:lnTo>
                    <a:pt x="841" y="335"/>
                  </a:lnTo>
                  <a:lnTo>
                    <a:pt x="841" y="334"/>
                  </a:lnTo>
                  <a:lnTo>
                    <a:pt x="841" y="333"/>
                  </a:lnTo>
                  <a:lnTo>
                    <a:pt x="841" y="333"/>
                  </a:lnTo>
                  <a:lnTo>
                    <a:pt x="841" y="330"/>
                  </a:lnTo>
                  <a:lnTo>
                    <a:pt x="842" y="328"/>
                  </a:lnTo>
                  <a:lnTo>
                    <a:pt x="848" y="327"/>
                  </a:lnTo>
                  <a:lnTo>
                    <a:pt x="848" y="327"/>
                  </a:lnTo>
                  <a:lnTo>
                    <a:pt x="849" y="324"/>
                  </a:lnTo>
                  <a:lnTo>
                    <a:pt x="851" y="323"/>
                  </a:lnTo>
                  <a:lnTo>
                    <a:pt x="851" y="320"/>
                  </a:lnTo>
                  <a:lnTo>
                    <a:pt x="852" y="318"/>
                  </a:lnTo>
                  <a:lnTo>
                    <a:pt x="852" y="318"/>
                  </a:lnTo>
                  <a:lnTo>
                    <a:pt x="854" y="317"/>
                  </a:lnTo>
                  <a:lnTo>
                    <a:pt x="855" y="314"/>
                  </a:lnTo>
                  <a:lnTo>
                    <a:pt x="855" y="313"/>
                  </a:lnTo>
                  <a:lnTo>
                    <a:pt x="856" y="313"/>
                  </a:lnTo>
                  <a:lnTo>
                    <a:pt x="856" y="313"/>
                  </a:lnTo>
                  <a:lnTo>
                    <a:pt x="859" y="311"/>
                  </a:lnTo>
                  <a:lnTo>
                    <a:pt x="861" y="310"/>
                  </a:lnTo>
                  <a:lnTo>
                    <a:pt x="862" y="308"/>
                  </a:lnTo>
                  <a:lnTo>
                    <a:pt x="865" y="307"/>
                  </a:lnTo>
                  <a:lnTo>
                    <a:pt x="865" y="307"/>
                  </a:lnTo>
                  <a:lnTo>
                    <a:pt x="866" y="307"/>
                  </a:lnTo>
                  <a:lnTo>
                    <a:pt x="868" y="304"/>
                  </a:lnTo>
                  <a:lnTo>
                    <a:pt x="868" y="303"/>
                  </a:lnTo>
                  <a:lnTo>
                    <a:pt x="868" y="300"/>
                  </a:lnTo>
                  <a:lnTo>
                    <a:pt x="868" y="300"/>
                  </a:lnTo>
                  <a:lnTo>
                    <a:pt x="866" y="297"/>
                  </a:lnTo>
                  <a:lnTo>
                    <a:pt x="868" y="294"/>
                  </a:lnTo>
                  <a:lnTo>
                    <a:pt x="869" y="291"/>
                  </a:lnTo>
                  <a:lnTo>
                    <a:pt x="872" y="289"/>
                  </a:lnTo>
                  <a:lnTo>
                    <a:pt x="872" y="289"/>
                  </a:lnTo>
                  <a:lnTo>
                    <a:pt x="873" y="289"/>
                  </a:lnTo>
                  <a:lnTo>
                    <a:pt x="875" y="287"/>
                  </a:lnTo>
                  <a:lnTo>
                    <a:pt x="873" y="284"/>
                  </a:lnTo>
                  <a:lnTo>
                    <a:pt x="872" y="283"/>
                  </a:lnTo>
                  <a:lnTo>
                    <a:pt x="872" y="283"/>
                  </a:lnTo>
                  <a:lnTo>
                    <a:pt x="865" y="277"/>
                  </a:lnTo>
                  <a:lnTo>
                    <a:pt x="861" y="273"/>
                  </a:lnTo>
                  <a:lnTo>
                    <a:pt x="859" y="270"/>
                  </a:lnTo>
                  <a:lnTo>
                    <a:pt x="859" y="270"/>
                  </a:lnTo>
                  <a:lnTo>
                    <a:pt x="859" y="262"/>
                  </a:lnTo>
                  <a:lnTo>
                    <a:pt x="859" y="256"/>
                  </a:lnTo>
                  <a:lnTo>
                    <a:pt x="859" y="253"/>
                  </a:lnTo>
                  <a:lnTo>
                    <a:pt x="859" y="253"/>
                  </a:lnTo>
                  <a:lnTo>
                    <a:pt x="859" y="246"/>
                  </a:lnTo>
                  <a:lnTo>
                    <a:pt x="859" y="237"/>
                  </a:lnTo>
                  <a:lnTo>
                    <a:pt x="859" y="237"/>
                  </a:lnTo>
                  <a:lnTo>
                    <a:pt x="859" y="234"/>
                  </a:lnTo>
                  <a:lnTo>
                    <a:pt x="861" y="230"/>
                  </a:lnTo>
                  <a:lnTo>
                    <a:pt x="863" y="222"/>
                  </a:lnTo>
                  <a:lnTo>
                    <a:pt x="863" y="222"/>
                  </a:lnTo>
                  <a:lnTo>
                    <a:pt x="863" y="219"/>
                  </a:lnTo>
                  <a:lnTo>
                    <a:pt x="862" y="215"/>
                  </a:lnTo>
                  <a:lnTo>
                    <a:pt x="859" y="210"/>
                  </a:lnTo>
                  <a:lnTo>
                    <a:pt x="854" y="206"/>
                  </a:lnTo>
                  <a:lnTo>
                    <a:pt x="851" y="203"/>
                  </a:lnTo>
                  <a:lnTo>
                    <a:pt x="851" y="203"/>
                  </a:lnTo>
                  <a:lnTo>
                    <a:pt x="848" y="200"/>
                  </a:lnTo>
                  <a:lnTo>
                    <a:pt x="848" y="198"/>
                  </a:lnTo>
                  <a:lnTo>
                    <a:pt x="851" y="195"/>
                  </a:lnTo>
                  <a:lnTo>
                    <a:pt x="855" y="190"/>
                  </a:lnTo>
                  <a:lnTo>
                    <a:pt x="855" y="190"/>
                  </a:lnTo>
                  <a:lnTo>
                    <a:pt x="858" y="188"/>
                  </a:lnTo>
                  <a:lnTo>
                    <a:pt x="859" y="185"/>
                  </a:lnTo>
                  <a:lnTo>
                    <a:pt x="862" y="176"/>
                  </a:lnTo>
                  <a:lnTo>
                    <a:pt x="862" y="169"/>
                  </a:lnTo>
                  <a:lnTo>
                    <a:pt x="862" y="163"/>
                  </a:lnTo>
                  <a:lnTo>
                    <a:pt x="862" y="163"/>
                  </a:lnTo>
                  <a:lnTo>
                    <a:pt x="859" y="161"/>
                  </a:lnTo>
                  <a:lnTo>
                    <a:pt x="854" y="159"/>
                  </a:lnTo>
                  <a:lnTo>
                    <a:pt x="848" y="158"/>
                  </a:lnTo>
                  <a:lnTo>
                    <a:pt x="842" y="156"/>
                  </a:lnTo>
                  <a:lnTo>
                    <a:pt x="842" y="156"/>
                  </a:lnTo>
                  <a:lnTo>
                    <a:pt x="826" y="156"/>
                  </a:lnTo>
                  <a:lnTo>
                    <a:pt x="812" y="155"/>
                  </a:lnTo>
                  <a:lnTo>
                    <a:pt x="812" y="155"/>
                  </a:lnTo>
                  <a:lnTo>
                    <a:pt x="808" y="156"/>
                  </a:lnTo>
                  <a:lnTo>
                    <a:pt x="807" y="158"/>
                  </a:lnTo>
                  <a:lnTo>
                    <a:pt x="802" y="165"/>
                  </a:lnTo>
                  <a:lnTo>
                    <a:pt x="802" y="165"/>
                  </a:lnTo>
                  <a:lnTo>
                    <a:pt x="798" y="173"/>
                  </a:lnTo>
                  <a:lnTo>
                    <a:pt x="795" y="180"/>
                  </a:lnTo>
                  <a:lnTo>
                    <a:pt x="792" y="188"/>
                  </a:lnTo>
                  <a:lnTo>
                    <a:pt x="792" y="188"/>
                  </a:lnTo>
                  <a:lnTo>
                    <a:pt x="791" y="190"/>
                  </a:lnTo>
                  <a:lnTo>
                    <a:pt x="788" y="193"/>
                  </a:lnTo>
                  <a:lnTo>
                    <a:pt x="782" y="199"/>
                  </a:lnTo>
                  <a:lnTo>
                    <a:pt x="771" y="203"/>
                  </a:lnTo>
                  <a:lnTo>
                    <a:pt x="771" y="203"/>
                  </a:lnTo>
                  <a:lnTo>
                    <a:pt x="767" y="206"/>
                  </a:lnTo>
                  <a:lnTo>
                    <a:pt x="764" y="210"/>
                  </a:lnTo>
                  <a:lnTo>
                    <a:pt x="762" y="215"/>
                  </a:lnTo>
                  <a:lnTo>
                    <a:pt x="764" y="217"/>
                  </a:lnTo>
                  <a:lnTo>
                    <a:pt x="764" y="217"/>
                  </a:lnTo>
                  <a:lnTo>
                    <a:pt x="767" y="219"/>
                  </a:lnTo>
                  <a:lnTo>
                    <a:pt x="768" y="219"/>
                  </a:lnTo>
                  <a:lnTo>
                    <a:pt x="771" y="219"/>
                  </a:lnTo>
                  <a:lnTo>
                    <a:pt x="772" y="220"/>
                  </a:lnTo>
                  <a:lnTo>
                    <a:pt x="772" y="220"/>
                  </a:lnTo>
                  <a:lnTo>
                    <a:pt x="774" y="222"/>
                  </a:lnTo>
                  <a:lnTo>
                    <a:pt x="774" y="226"/>
                  </a:lnTo>
                  <a:lnTo>
                    <a:pt x="771" y="233"/>
                  </a:lnTo>
                  <a:lnTo>
                    <a:pt x="771" y="233"/>
                  </a:lnTo>
                  <a:lnTo>
                    <a:pt x="771" y="234"/>
                  </a:lnTo>
                  <a:lnTo>
                    <a:pt x="771" y="236"/>
                  </a:lnTo>
                  <a:lnTo>
                    <a:pt x="771" y="237"/>
                  </a:lnTo>
                  <a:lnTo>
                    <a:pt x="770" y="240"/>
                  </a:lnTo>
                  <a:lnTo>
                    <a:pt x="770" y="240"/>
                  </a:lnTo>
                  <a:lnTo>
                    <a:pt x="767" y="243"/>
                  </a:lnTo>
                  <a:lnTo>
                    <a:pt x="765" y="246"/>
                  </a:lnTo>
                  <a:lnTo>
                    <a:pt x="764" y="249"/>
                  </a:lnTo>
                  <a:lnTo>
                    <a:pt x="765" y="252"/>
                  </a:lnTo>
                  <a:lnTo>
                    <a:pt x="765" y="252"/>
                  </a:lnTo>
                  <a:lnTo>
                    <a:pt x="768" y="253"/>
                  </a:lnTo>
                  <a:lnTo>
                    <a:pt x="772" y="254"/>
                  </a:lnTo>
                  <a:lnTo>
                    <a:pt x="784" y="259"/>
                  </a:lnTo>
                  <a:lnTo>
                    <a:pt x="784" y="259"/>
                  </a:lnTo>
                  <a:lnTo>
                    <a:pt x="787" y="260"/>
                  </a:lnTo>
                  <a:lnTo>
                    <a:pt x="788" y="264"/>
                  </a:lnTo>
                  <a:lnTo>
                    <a:pt x="788" y="267"/>
                  </a:lnTo>
                  <a:lnTo>
                    <a:pt x="791" y="271"/>
                  </a:lnTo>
                  <a:lnTo>
                    <a:pt x="791" y="271"/>
                  </a:lnTo>
                  <a:lnTo>
                    <a:pt x="794" y="273"/>
                  </a:lnTo>
                  <a:lnTo>
                    <a:pt x="797" y="274"/>
                  </a:lnTo>
                  <a:lnTo>
                    <a:pt x="798" y="274"/>
                  </a:lnTo>
                  <a:lnTo>
                    <a:pt x="801" y="276"/>
                  </a:lnTo>
                  <a:lnTo>
                    <a:pt x="801" y="276"/>
                  </a:lnTo>
                  <a:lnTo>
                    <a:pt x="799" y="280"/>
                  </a:lnTo>
                  <a:lnTo>
                    <a:pt x="797" y="286"/>
                  </a:lnTo>
                  <a:lnTo>
                    <a:pt x="794" y="290"/>
                  </a:lnTo>
                  <a:lnTo>
                    <a:pt x="791" y="291"/>
                  </a:lnTo>
                  <a:lnTo>
                    <a:pt x="791" y="291"/>
                  </a:lnTo>
                  <a:lnTo>
                    <a:pt x="787" y="290"/>
                  </a:lnTo>
                  <a:lnTo>
                    <a:pt x="781" y="286"/>
                  </a:lnTo>
                  <a:lnTo>
                    <a:pt x="771" y="277"/>
                  </a:lnTo>
                  <a:lnTo>
                    <a:pt x="771" y="277"/>
                  </a:lnTo>
                  <a:lnTo>
                    <a:pt x="760" y="271"/>
                  </a:lnTo>
                  <a:lnTo>
                    <a:pt x="745" y="266"/>
                  </a:lnTo>
                  <a:lnTo>
                    <a:pt x="745" y="266"/>
                  </a:lnTo>
                  <a:lnTo>
                    <a:pt x="734" y="262"/>
                  </a:lnTo>
                  <a:lnTo>
                    <a:pt x="730" y="260"/>
                  </a:lnTo>
                  <a:lnTo>
                    <a:pt x="724" y="257"/>
                  </a:lnTo>
                  <a:lnTo>
                    <a:pt x="724" y="257"/>
                  </a:lnTo>
                  <a:lnTo>
                    <a:pt x="717" y="253"/>
                  </a:lnTo>
                  <a:lnTo>
                    <a:pt x="711" y="250"/>
                  </a:lnTo>
                  <a:lnTo>
                    <a:pt x="704" y="249"/>
                  </a:lnTo>
                  <a:lnTo>
                    <a:pt x="694" y="249"/>
                  </a:lnTo>
                  <a:lnTo>
                    <a:pt x="694" y="249"/>
                  </a:lnTo>
                  <a:lnTo>
                    <a:pt x="684" y="249"/>
                  </a:lnTo>
                  <a:lnTo>
                    <a:pt x="676" y="247"/>
                  </a:lnTo>
                  <a:lnTo>
                    <a:pt x="670" y="246"/>
                  </a:lnTo>
                  <a:lnTo>
                    <a:pt x="664" y="246"/>
                  </a:lnTo>
                  <a:lnTo>
                    <a:pt x="664" y="246"/>
                  </a:lnTo>
                  <a:lnTo>
                    <a:pt x="661" y="246"/>
                  </a:lnTo>
                  <a:lnTo>
                    <a:pt x="660" y="243"/>
                  </a:lnTo>
                  <a:lnTo>
                    <a:pt x="657" y="240"/>
                  </a:lnTo>
                  <a:lnTo>
                    <a:pt x="653" y="237"/>
                  </a:lnTo>
                  <a:lnTo>
                    <a:pt x="653" y="237"/>
                  </a:lnTo>
                  <a:lnTo>
                    <a:pt x="642" y="232"/>
                  </a:lnTo>
                  <a:lnTo>
                    <a:pt x="637" y="230"/>
                  </a:lnTo>
                  <a:lnTo>
                    <a:pt x="633" y="232"/>
                  </a:lnTo>
                  <a:lnTo>
                    <a:pt x="633" y="232"/>
                  </a:lnTo>
                  <a:lnTo>
                    <a:pt x="632" y="234"/>
                  </a:lnTo>
                  <a:lnTo>
                    <a:pt x="632" y="239"/>
                  </a:lnTo>
                  <a:lnTo>
                    <a:pt x="633" y="242"/>
                  </a:lnTo>
                  <a:lnTo>
                    <a:pt x="639" y="244"/>
                  </a:lnTo>
                  <a:lnTo>
                    <a:pt x="639" y="244"/>
                  </a:lnTo>
                  <a:lnTo>
                    <a:pt x="642" y="246"/>
                  </a:lnTo>
                  <a:lnTo>
                    <a:pt x="644" y="247"/>
                  </a:lnTo>
                  <a:lnTo>
                    <a:pt x="646" y="249"/>
                  </a:lnTo>
                  <a:lnTo>
                    <a:pt x="650" y="249"/>
                  </a:lnTo>
                  <a:lnTo>
                    <a:pt x="650" y="249"/>
                  </a:lnTo>
                  <a:lnTo>
                    <a:pt x="654" y="249"/>
                  </a:lnTo>
                  <a:lnTo>
                    <a:pt x="659" y="250"/>
                  </a:lnTo>
                  <a:lnTo>
                    <a:pt x="660" y="253"/>
                  </a:lnTo>
                  <a:lnTo>
                    <a:pt x="660" y="256"/>
                  </a:lnTo>
                  <a:lnTo>
                    <a:pt x="660" y="256"/>
                  </a:lnTo>
                  <a:lnTo>
                    <a:pt x="660" y="260"/>
                  </a:lnTo>
                  <a:lnTo>
                    <a:pt x="663" y="264"/>
                  </a:lnTo>
                  <a:lnTo>
                    <a:pt x="667" y="270"/>
                  </a:lnTo>
                  <a:lnTo>
                    <a:pt x="667" y="270"/>
                  </a:lnTo>
                  <a:lnTo>
                    <a:pt x="669" y="273"/>
                  </a:lnTo>
                  <a:lnTo>
                    <a:pt x="669" y="276"/>
                  </a:lnTo>
                  <a:lnTo>
                    <a:pt x="666" y="277"/>
                  </a:lnTo>
                  <a:lnTo>
                    <a:pt x="663" y="279"/>
                  </a:lnTo>
                  <a:lnTo>
                    <a:pt x="663" y="279"/>
                  </a:lnTo>
                  <a:lnTo>
                    <a:pt x="653" y="280"/>
                  </a:lnTo>
                  <a:lnTo>
                    <a:pt x="652" y="281"/>
                  </a:lnTo>
                  <a:lnTo>
                    <a:pt x="652" y="284"/>
                  </a:lnTo>
                  <a:lnTo>
                    <a:pt x="652" y="284"/>
                  </a:lnTo>
                  <a:lnTo>
                    <a:pt x="653" y="287"/>
                  </a:lnTo>
                  <a:lnTo>
                    <a:pt x="652" y="289"/>
                  </a:lnTo>
                  <a:lnTo>
                    <a:pt x="647" y="289"/>
                  </a:lnTo>
                  <a:lnTo>
                    <a:pt x="643" y="287"/>
                  </a:lnTo>
                  <a:lnTo>
                    <a:pt x="643" y="287"/>
                  </a:lnTo>
                  <a:lnTo>
                    <a:pt x="640" y="286"/>
                  </a:lnTo>
                  <a:lnTo>
                    <a:pt x="640" y="283"/>
                  </a:lnTo>
                  <a:lnTo>
                    <a:pt x="642" y="280"/>
                  </a:lnTo>
                  <a:lnTo>
                    <a:pt x="643" y="277"/>
                  </a:lnTo>
                  <a:lnTo>
                    <a:pt x="643" y="277"/>
                  </a:lnTo>
                  <a:lnTo>
                    <a:pt x="644" y="277"/>
                  </a:lnTo>
                  <a:lnTo>
                    <a:pt x="643" y="276"/>
                  </a:lnTo>
                  <a:lnTo>
                    <a:pt x="642" y="274"/>
                  </a:lnTo>
                  <a:lnTo>
                    <a:pt x="633" y="270"/>
                  </a:lnTo>
                  <a:lnTo>
                    <a:pt x="633" y="270"/>
                  </a:lnTo>
                  <a:lnTo>
                    <a:pt x="629" y="271"/>
                  </a:lnTo>
                  <a:lnTo>
                    <a:pt x="622" y="276"/>
                  </a:lnTo>
                  <a:lnTo>
                    <a:pt x="609" y="283"/>
                  </a:lnTo>
                  <a:lnTo>
                    <a:pt x="609" y="283"/>
                  </a:lnTo>
                  <a:lnTo>
                    <a:pt x="605" y="283"/>
                  </a:lnTo>
                  <a:lnTo>
                    <a:pt x="597" y="283"/>
                  </a:lnTo>
                  <a:lnTo>
                    <a:pt x="590" y="281"/>
                  </a:lnTo>
                  <a:lnTo>
                    <a:pt x="582" y="283"/>
                  </a:lnTo>
                  <a:lnTo>
                    <a:pt x="582" y="283"/>
                  </a:lnTo>
                  <a:lnTo>
                    <a:pt x="575" y="286"/>
                  </a:lnTo>
                  <a:lnTo>
                    <a:pt x="572" y="290"/>
                  </a:lnTo>
                  <a:lnTo>
                    <a:pt x="569" y="293"/>
                  </a:lnTo>
                  <a:lnTo>
                    <a:pt x="569" y="294"/>
                  </a:lnTo>
                  <a:lnTo>
                    <a:pt x="568" y="294"/>
                  </a:lnTo>
                  <a:lnTo>
                    <a:pt x="568" y="294"/>
                  </a:lnTo>
                  <a:lnTo>
                    <a:pt x="556" y="294"/>
                  </a:lnTo>
                  <a:lnTo>
                    <a:pt x="551" y="293"/>
                  </a:lnTo>
                  <a:lnTo>
                    <a:pt x="545" y="291"/>
                  </a:lnTo>
                  <a:lnTo>
                    <a:pt x="545" y="291"/>
                  </a:lnTo>
                  <a:lnTo>
                    <a:pt x="543" y="290"/>
                  </a:lnTo>
                  <a:lnTo>
                    <a:pt x="543" y="289"/>
                  </a:lnTo>
                  <a:lnTo>
                    <a:pt x="549" y="287"/>
                  </a:lnTo>
                  <a:lnTo>
                    <a:pt x="549" y="287"/>
                  </a:lnTo>
                  <a:lnTo>
                    <a:pt x="552" y="287"/>
                  </a:lnTo>
                  <a:lnTo>
                    <a:pt x="555" y="287"/>
                  </a:lnTo>
                  <a:lnTo>
                    <a:pt x="555" y="286"/>
                  </a:lnTo>
                  <a:lnTo>
                    <a:pt x="553" y="283"/>
                  </a:lnTo>
                  <a:lnTo>
                    <a:pt x="553" y="283"/>
                  </a:lnTo>
                  <a:lnTo>
                    <a:pt x="552" y="280"/>
                  </a:lnTo>
                  <a:lnTo>
                    <a:pt x="553" y="277"/>
                  </a:lnTo>
                  <a:lnTo>
                    <a:pt x="556" y="274"/>
                  </a:lnTo>
                  <a:lnTo>
                    <a:pt x="556" y="271"/>
                  </a:lnTo>
                  <a:lnTo>
                    <a:pt x="556" y="271"/>
                  </a:lnTo>
                  <a:lnTo>
                    <a:pt x="556" y="271"/>
                  </a:lnTo>
                  <a:lnTo>
                    <a:pt x="553" y="271"/>
                  </a:lnTo>
                  <a:lnTo>
                    <a:pt x="546" y="273"/>
                  </a:lnTo>
                  <a:lnTo>
                    <a:pt x="539" y="276"/>
                  </a:lnTo>
                  <a:lnTo>
                    <a:pt x="535" y="279"/>
                  </a:lnTo>
                  <a:lnTo>
                    <a:pt x="535" y="279"/>
                  </a:lnTo>
                  <a:lnTo>
                    <a:pt x="533" y="281"/>
                  </a:lnTo>
                  <a:lnTo>
                    <a:pt x="533" y="283"/>
                  </a:lnTo>
                  <a:lnTo>
                    <a:pt x="533" y="286"/>
                  </a:lnTo>
                  <a:lnTo>
                    <a:pt x="532" y="287"/>
                  </a:lnTo>
                  <a:lnTo>
                    <a:pt x="532" y="287"/>
                  </a:lnTo>
                  <a:lnTo>
                    <a:pt x="529" y="287"/>
                  </a:lnTo>
                  <a:lnTo>
                    <a:pt x="528" y="287"/>
                  </a:lnTo>
                  <a:lnTo>
                    <a:pt x="526" y="284"/>
                  </a:lnTo>
                  <a:lnTo>
                    <a:pt x="525" y="283"/>
                  </a:lnTo>
                  <a:lnTo>
                    <a:pt x="525" y="283"/>
                  </a:lnTo>
                  <a:lnTo>
                    <a:pt x="518" y="283"/>
                  </a:lnTo>
                  <a:lnTo>
                    <a:pt x="506" y="286"/>
                  </a:lnTo>
                  <a:lnTo>
                    <a:pt x="495" y="290"/>
                  </a:lnTo>
                  <a:lnTo>
                    <a:pt x="491" y="291"/>
                  </a:lnTo>
                  <a:lnTo>
                    <a:pt x="488" y="294"/>
                  </a:lnTo>
                  <a:lnTo>
                    <a:pt x="488" y="294"/>
                  </a:lnTo>
                  <a:lnTo>
                    <a:pt x="484" y="297"/>
                  </a:lnTo>
                  <a:lnTo>
                    <a:pt x="478" y="300"/>
                  </a:lnTo>
                  <a:lnTo>
                    <a:pt x="474" y="301"/>
                  </a:lnTo>
                  <a:lnTo>
                    <a:pt x="472" y="304"/>
                  </a:lnTo>
                  <a:lnTo>
                    <a:pt x="472" y="304"/>
                  </a:lnTo>
                  <a:lnTo>
                    <a:pt x="472" y="304"/>
                  </a:lnTo>
                  <a:lnTo>
                    <a:pt x="471" y="306"/>
                  </a:lnTo>
                  <a:lnTo>
                    <a:pt x="465" y="307"/>
                  </a:lnTo>
                  <a:lnTo>
                    <a:pt x="459" y="307"/>
                  </a:lnTo>
                  <a:lnTo>
                    <a:pt x="455" y="308"/>
                  </a:lnTo>
                  <a:lnTo>
                    <a:pt x="455" y="308"/>
                  </a:lnTo>
                  <a:lnTo>
                    <a:pt x="454" y="310"/>
                  </a:lnTo>
                  <a:lnTo>
                    <a:pt x="452" y="311"/>
                  </a:lnTo>
                  <a:lnTo>
                    <a:pt x="452" y="317"/>
                  </a:lnTo>
                  <a:lnTo>
                    <a:pt x="452" y="321"/>
                  </a:lnTo>
                  <a:lnTo>
                    <a:pt x="451" y="326"/>
                  </a:lnTo>
                  <a:lnTo>
                    <a:pt x="451" y="326"/>
                  </a:lnTo>
                  <a:lnTo>
                    <a:pt x="450" y="327"/>
                  </a:lnTo>
                  <a:lnTo>
                    <a:pt x="447" y="328"/>
                  </a:lnTo>
                  <a:lnTo>
                    <a:pt x="440" y="330"/>
                  </a:lnTo>
                  <a:lnTo>
                    <a:pt x="424" y="330"/>
                  </a:lnTo>
                  <a:lnTo>
                    <a:pt x="424" y="330"/>
                  </a:lnTo>
                  <a:lnTo>
                    <a:pt x="422" y="328"/>
                  </a:lnTo>
                  <a:lnTo>
                    <a:pt x="420" y="328"/>
                  </a:lnTo>
                  <a:lnTo>
                    <a:pt x="417" y="324"/>
                  </a:lnTo>
                  <a:lnTo>
                    <a:pt x="414" y="320"/>
                  </a:lnTo>
                  <a:lnTo>
                    <a:pt x="411" y="317"/>
                  </a:lnTo>
                  <a:lnTo>
                    <a:pt x="411" y="317"/>
                  </a:lnTo>
                  <a:lnTo>
                    <a:pt x="410" y="316"/>
                  </a:lnTo>
                  <a:lnTo>
                    <a:pt x="408" y="313"/>
                  </a:lnTo>
                  <a:lnTo>
                    <a:pt x="411" y="307"/>
                  </a:lnTo>
                  <a:lnTo>
                    <a:pt x="411" y="307"/>
                  </a:lnTo>
                  <a:lnTo>
                    <a:pt x="413" y="306"/>
                  </a:lnTo>
                  <a:lnTo>
                    <a:pt x="415" y="306"/>
                  </a:lnTo>
                  <a:lnTo>
                    <a:pt x="418" y="304"/>
                  </a:lnTo>
                  <a:lnTo>
                    <a:pt x="422" y="303"/>
                  </a:lnTo>
                  <a:lnTo>
                    <a:pt x="422" y="303"/>
                  </a:lnTo>
                  <a:lnTo>
                    <a:pt x="427" y="301"/>
                  </a:lnTo>
                  <a:lnTo>
                    <a:pt x="431" y="303"/>
                  </a:lnTo>
                  <a:lnTo>
                    <a:pt x="434" y="303"/>
                  </a:lnTo>
                  <a:lnTo>
                    <a:pt x="437" y="303"/>
                  </a:lnTo>
                  <a:lnTo>
                    <a:pt x="437" y="303"/>
                  </a:lnTo>
                  <a:lnTo>
                    <a:pt x="437" y="301"/>
                  </a:lnTo>
                  <a:lnTo>
                    <a:pt x="435" y="300"/>
                  </a:lnTo>
                  <a:lnTo>
                    <a:pt x="432" y="296"/>
                  </a:lnTo>
                  <a:lnTo>
                    <a:pt x="428" y="291"/>
                  </a:lnTo>
                  <a:lnTo>
                    <a:pt x="427" y="287"/>
                  </a:lnTo>
                  <a:lnTo>
                    <a:pt x="427" y="287"/>
                  </a:lnTo>
                  <a:lnTo>
                    <a:pt x="425" y="284"/>
                  </a:lnTo>
                  <a:lnTo>
                    <a:pt x="424" y="283"/>
                  </a:lnTo>
                  <a:lnTo>
                    <a:pt x="418" y="281"/>
                  </a:lnTo>
                  <a:lnTo>
                    <a:pt x="413" y="280"/>
                  </a:lnTo>
                  <a:lnTo>
                    <a:pt x="407" y="281"/>
                  </a:lnTo>
                  <a:lnTo>
                    <a:pt x="407" y="281"/>
                  </a:lnTo>
                  <a:lnTo>
                    <a:pt x="401" y="281"/>
                  </a:lnTo>
                  <a:lnTo>
                    <a:pt x="395" y="281"/>
                  </a:lnTo>
                  <a:lnTo>
                    <a:pt x="387" y="279"/>
                  </a:lnTo>
                  <a:lnTo>
                    <a:pt x="387" y="279"/>
                  </a:lnTo>
                  <a:lnTo>
                    <a:pt x="384" y="279"/>
                  </a:lnTo>
                  <a:lnTo>
                    <a:pt x="383" y="280"/>
                  </a:lnTo>
                  <a:lnTo>
                    <a:pt x="385" y="283"/>
                  </a:lnTo>
                  <a:lnTo>
                    <a:pt x="390" y="286"/>
                  </a:lnTo>
                  <a:lnTo>
                    <a:pt x="390" y="286"/>
                  </a:lnTo>
                  <a:lnTo>
                    <a:pt x="393" y="287"/>
                  </a:lnTo>
                  <a:lnTo>
                    <a:pt x="394" y="290"/>
                  </a:lnTo>
                  <a:lnTo>
                    <a:pt x="394" y="293"/>
                  </a:lnTo>
                  <a:lnTo>
                    <a:pt x="394" y="296"/>
                  </a:lnTo>
                  <a:lnTo>
                    <a:pt x="394" y="296"/>
                  </a:lnTo>
                  <a:lnTo>
                    <a:pt x="394" y="300"/>
                  </a:lnTo>
                  <a:lnTo>
                    <a:pt x="393" y="304"/>
                  </a:lnTo>
                  <a:lnTo>
                    <a:pt x="388" y="314"/>
                  </a:lnTo>
                  <a:lnTo>
                    <a:pt x="388" y="314"/>
                  </a:lnTo>
                  <a:lnTo>
                    <a:pt x="385" y="317"/>
                  </a:lnTo>
                  <a:lnTo>
                    <a:pt x="387" y="320"/>
                  </a:lnTo>
                  <a:lnTo>
                    <a:pt x="388" y="320"/>
                  </a:lnTo>
                  <a:lnTo>
                    <a:pt x="393" y="320"/>
                  </a:lnTo>
                  <a:lnTo>
                    <a:pt x="393" y="320"/>
                  </a:lnTo>
                  <a:lnTo>
                    <a:pt x="395" y="320"/>
                  </a:lnTo>
                  <a:lnTo>
                    <a:pt x="397" y="321"/>
                  </a:lnTo>
                  <a:lnTo>
                    <a:pt x="398" y="324"/>
                  </a:lnTo>
                  <a:lnTo>
                    <a:pt x="398" y="334"/>
                  </a:lnTo>
                  <a:lnTo>
                    <a:pt x="398" y="334"/>
                  </a:lnTo>
                  <a:lnTo>
                    <a:pt x="398" y="338"/>
                  </a:lnTo>
                  <a:lnTo>
                    <a:pt x="397" y="341"/>
                  </a:lnTo>
                  <a:lnTo>
                    <a:pt x="394" y="344"/>
                  </a:lnTo>
                  <a:lnTo>
                    <a:pt x="394" y="347"/>
                  </a:lnTo>
                  <a:lnTo>
                    <a:pt x="394" y="347"/>
                  </a:lnTo>
                  <a:lnTo>
                    <a:pt x="393" y="348"/>
                  </a:lnTo>
                  <a:lnTo>
                    <a:pt x="391" y="347"/>
                  </a:lnTo>
                  <a:lnTo>
                    <a:pt x="388" y="345"/>
                  </a:lnTo>
                  <a:lnTo>
                    <a:pt x="387" y="345"/>
                  </a:lnTo>
                  <a:lnTo>
                    <a:pt x="387" y="345"/>
                  </a:lnTo>
                  <a:lnTo>
                    <a:pt x="385" y="347"/>
                  </a:lnTo>
                  <a:lnTo>
                    <a:pt x="384" y="345"/>
                  </a:lnTo>
                  <a:lnTo>
                    <a:pt x="383" y="341"/>
                  </a:lnTo>
                  <a:lnTo>
                    <a:pt x="383" y="341"/>
                  </a:lnTo>
                  <a:lnTo>
                    <a:pt x="380" y="340"/>
                  </a:lnTo>
                  <a:lnTo>
                    <a:pt x="376" y="338"/>
                  </a:lnTo>
                  <a:lnTo>
                    <a:pt x="366" y="338"/>
                  </a:lnTo>
                  <a:lnTo>
                    <a:pt x="366" y="338"/>
                  </a:lnTo>
                  <a:lnTo>
                    <a:pt x="363" y="338"/>
                  </a:lnTo>
                  <a:lnTo>
                    <a:pt x="360" y="338"/>
                  </a:lnTo>
                  <a:lnTo>
                    <a:pt x="356" y="343"/>
                  </a:lnTo>
                  <a:lnTo>
                    <a:pt x="356" y="343"/>
                  </a:lnTo>
                  <a:lnTo>
                    <a:pt x="353" y="345"/>
                  </a:lnTo>
                  <a:lnTo>
                    <a:pt x="350" y="348"/>
                  </a:lnTo>
                  <a:lnTo>
                    <a:pt x="341" y="350"/>
                  </a:lnTo>
                  <a:lnTo>
                    <a:pt x="341" y="350"/>
                  </a:lnTo>
                  <a:lnTo>
                    <a:pt x="339" y="351"/>
                  </a:lnTo>
                  <a:lnTo>
                    <a:pt x="334" y="354"/>
                  </a:lnTo>
                  <a:lnTo>
                    <a:pt x="326" y="361"/>
                  </a:lnTo>
                  <a:lnTo>
                    <a:pt x="326" y="361"/>
                  </a:lnTo>
                  <a:lnTo>
                    <a:pt x="324" y="363"/>
                  </a:lnTo>
                  <a:lnTo>
                    <a:pt x="323" y="367"/>
                  </a:lnTo>
                  <a:lnTo>
                    <a:pt x="324" y="370"/>
                  </a:lnTo>
                  <a:lnTo>
                    <a:pt x="327" y="374"/>
                  </a:lnTo>
                  <a:lnTo>
                    <a:pt x="327" y="374"/>
                  </a:lnTo>
                  <a:lnTo>
                    <a:pt x="331" y="378"/>
                  </a:lnTo>
                  <a:lnTo>
                    <a:pt x="333" y="382"/>
                  </a:lnTo>
                  <a:lnTo>
                    <a:pt x="334" y="385"/>
                  </a:lnTo>
                  <a:lnTo>
                    <a:pt x="334" y="387"/>
                  </a:lnTo>
                  <a:lnTo>
                    <a:pt x="334" y="387"/>
                  </a:lnTo>
                  <a:lnTo>
                    <a:pt x="333" y="388"/>
                  </a:lnTo>
                  <a:lnTo>
                    <a:pt x="331" y="388"/>
                  </a:lnTo>
                  <a:lnTo>
                    <a:pt x="324" y="390"/>
                  </a:lnTo>
                  <a:lnTo>
                    <a:pt x="319" y="388"/>
                  </a:lnTo>
                  <a:lnTo>
                    <a:pt x="314" y="385"/>
                  </a:lnTo>
                  <a:lnTo>
                    <a:pt x="314" y="385"/>
                  </a:lnTo>
                  <a:lnTo>
                    <a:pt x="312" y="384"/>
                  </a:lnTo>
                  <a:lnTo>
                    <a:pt x="307" y="382"/>
                  </a:lnTo>
                  <a:lnTo>
                    <a:pt x="299" y="382"/>
                  </a:lnTo>
                  <a:lnTo>
                    <a:pt x="299" y="382"/>
                  </a:lnTo>
                  <a:lnTo>
                    <a:pt x="294" y="381"/>
                  </a:lnTo>
                  <a:lnTo>
                    <a:pt x="289" y="377"/>
                  </a:lnTo>
                  <a:lnTo>
                    <a:pt x="284" y="372"/>
                  </a:lnTo>
                  <a:lnTo>
                    <a:pt x="280" y="371"/>
                  </a:lnTo>
                  <a:lnTo>
                    <a:pt x="280" y="371"/>
                  </a:lnTo>
                  <a:lnTo>
                    <a:pt x="276" y="372"/>
                  </a:lnTo>
                  <a:lnTo>
                    <a:pt x="273" y="374"/>
                  </a:lnTo>
                  <a:lnTo>
                    <a:pt x="270" y="380"/>
                  </a:lnTo>
                  <a:lnTo>
                    <a:pt x="270" y="380"/>
                  </a:lnTo>
                  <a:lnTo>
                    <a:pt x="270" y="382"/>
                  </a:lnTo>
                  <a:lnTo>
                    <a:pt x="270" y="384"/>
                  </a:lnTo>
                  <a:lnTo>
                    <a:pt x="275" y="390"/>
                  </a:lnTo>
                  <a:lnTo>
                    <a:pt x="275" y="390"/>
                  </a:lnTo>
                  <a:lnTo>
                    <a:pt x="277" y="392"/>
                  </a:lnTo>
                  <a:lnTo>
                    <a:pt x="282" y="394"/>
                  </a:lnTo>
                  <a:lnTo>
                    <a:pt x="290" y="395"/>
                  </a:lnTo>
                  <a:lnTo>
                    <a:pt x="290" y="395"/>
                  </a:lnTo>
                  <a:lnTo>
                    <a:pt x="293" y="397"/>
                  </a:lnTo>
                  <a:lnTo>
                    <a:pt x="293" y="398"/>
                  </a:lnTo>
                  <a:lnTo>
                    <a:pt x="292" y="405"/>
                  </a:lnTo>
                  <a:lnTo>
                    <a:pt x="292" y="405"/>
                  </a:lnTo>
                  <a:lnTo>
                    <a:pt x="290" y="407"/>
                  </a:lnTo>
                  <a:lnTo>
                    <a:pt x="286" y="408"/>
                  </a:lnTo>
                  <a:lnTo>
                    <a:pt x="283" y="408"/>
                  </a:lnTo>
                  <a:lnTo>
                    <a:pt x="280" y="407"/>
                  </a:lnTo>
                  <a:lnTo>
                    <a:pt x="280" y="407"/>
                  </a:lnTo>
                  <a:lnTo>
                    <a:pt x="277" y="405"/>
                  </a:lnTo>
                  <a:lnTo>
                    <a:pt x="273" y="405"/>
                  </a:lnTo>
                  <a:lnTo>
                    <a:pt x="269" y="404"/>
                  </a:lnTo>
                  <a:lnTo>
                    <a:pt x="267" y="404"/>
                  </a:lnTo>
                  <a:lnTo>
                    <a:pt x="267" y="402"/>
                  </a:lnTo>
                  <a:lnTo>
                    <a:pt x="267" y="402"/>
                  </a:lnTo>
                  <a:lnTo>
                    <a:pt x="266" y="400"/>
                  </a:lnTo>
                  <a:lnTo>
                    <a:pt x="263" y="397"/>
                  </a:lnTo>
                  <a:lnTo>
                    <a:pt x="257" y="395"/>
                  </a:lnTo>
                  <a:lnTo>
                    <a:pt x="253" y="394"/>
                  </a:lnTo>
                  <a:lnTo>
                    <a:pt x="253" y="394"/>
                  </a:lnTo>
                  <a:lnTo>
                    <a:pt x="247" y="394"/>
                  </a:lnTo>
                  <a:lnTo>
                    <a:pt x="246" y="392"/>
                  </a:lnTo>
                  <a:lnTo>
                    <a:pt x="245" y="390"/>
                  </a:lnTo>
                  <a:lnTo>
                    <a:pt x="245" y="385"/>
                  </a:lnTo>
                  <a:lnTo>
                    <a:pt x="245" y="385"/>
                  </a:lnTo>
                  <a:lnTo>
                    <a:pt x="243" y="381"/>
                  </a:lnTo>
                  <a:lnTo>
                    <a:pt x="242" y="378"/>
                  </a:lnTo>
                  <a:lnTo>
                    <a:pt x="240" y="375"/>
                  </a:lnTo>
                  <a:lnTo>
                    <a:pt x="240" y="374"/>
                  </a:lnTo>
                  <a:lnTo>
                    <a:pt x="240" y="374"/>
                  </a:lnTo>
                  <a:lnTo>
                    <a:pt x="239" y="368"/>
                  </a:lnTo>
                  <a:lnTo>
                    <a:pt x="239" y="365"/>
                  </a:lnTo>
                  <a:lnTo>
                    <a:pt x="240" y="363"/>
                  </a:lnTo>
                  <a:lnTo>
                    <a:pt x="240" y="363"/>
                  </a:lnTo>
                  <a:lnTo>
                    <a:pt x="243" y="361"/>
                  </a:lnTo>
                  <a:lnTo>
                    <a:pt x="243" y="358"/>
                  </a:lnTo>
                  <a:lnTo>
                    <a:pt x="242" y="353"/>
                  </a:lnTo>
                  <a:lnTo>
                    <a:pt x="242" y="353"/>
                  </a:lnTo>
                  <a:lnTo>
                    <a:pt x="240" y="350"/>
                  </a:lnTo>
                  <a:lnTo>
                    <a:pt x="238" y="347"/>
                  </a:lnTo>
                  <a:lnTo>
                    <a:pt x="235" y="345"/>
                  </a:lnTo>
                  <a:lnTo>
                    <a:pt x="230" y="344"/>
                  </a:lnTo>
                  <a:lnTo>
                    <a:pt x="230" y="344"/>
                  </a:lnTo>
                  <a:lnTo>
                    <a:pt x="226" y="343"/>
                  </a:lnTo>
                  <a:lnTo>
                    <a:pt x="225" y="341"/>
                  </a:lnTo>
                  <a:lnTo>
                    <a:pt x="223" y="338"/>
                  </a:lnTo>
                  <a:lnTo>
                    <a:pt x="220" y="337"/>
                  </a:lnTo>
                  <a:lnTo>
                    <a:pt x="220" y="337"/>
                  </a:lnTo>
                  <a:lnTo>
                    <a:pt x="216" y="334"/>
                  </a:lnTo>
                  <a:lnTo>
                    <a:pt x="211" y="331"/>
                  </a:lnTo>
                  <a:lnTo>
                    <a:pt x="206" y="327"/>
                  </a:lnTo>
                  <a:lnTo>
                    <a:pt x="205" y="324"/>
                  </a:lnTo>
                  <a:lnTo>
                    <a:pt x="205" y="324"/>
                  </a:lnTo>
                  <a:lnTo>
                    <a:pt x="203" y="321"/>
                  </a:lnTo>
                  <a:lnTo>
                    <a:pt x="201" y="320"/>
                  </a:lnTo>
                  <a:lnTo>
                    <a:pt x="198" y="320"/>
                  </a:lnTo>
                  <a:lnTo>
                    <a:pt x="199" y="318"/>
                  </a:lnTo>
                  <a:lnTo>
                    <a:pt x="199" y="318"/>
                  </a:lnTo>
                  <a:lnTo>
                    <a:pt x="201" y="318"/>
                  </a:lnTo>
                  <a:lnTo>
                    <a:pt x="205" y="318"/>
                  </a:lnTo>
                  <a:lnTo>
                    <a:pt x="208" y="321"/>
                  </a:lnTo>
                  <a:lnTo>
                    <a:pt x="212" y="323"/>
                  </a:lnTo>
                  <a:lnTo>
                    <a:pt x="212" y="323"/>
                  </a:lnTo>
                  <a:lnTo>
                    <a:pt x="215" y="327"/>
                  </a:lnTo>
                  <a:lnTo>
                    <a:pt x="220" y="328"/>
                  </a:lnTo>
                  <a:lnTo>
                    <a:pt x="226" y="331"/>
                  </a:lnTo>
                  <a:lnTo>
                    <a:pt x="233" y="333"/>
                  </a:lnTo>
                  <a:lnTo>
                    <a:pt x="233" y="333"/>
                  </a:lnTo>
                  <a:lnTo>
                    <a:pt x="242" y="334"/>
                  </a:lnTo>
                  <a:lnTo>
                    <a:pt x="247" y="337"/>
                  </a:lnTo>
                  <a:lnTo>
                    <a:pt x="253" y="340"/>
                  </a:lnTo>
                  <a:lnTo>
                    <a:pt x="262" y="341"/>
                  </a:lnTo>
                  <a:lnTo>
                    <a:pt x="262" y="341"/>
                  </a:lnTo>
                  <a:lnTo>
                    <a:pt x="299" y="348"/>
                  </a:lnTo>
                  <a:lnTo>
                    <a:pt x="299" y="348"/>
                  </a:lnTo>
                  <a:lnTo>
                    <a:pt x="306" y="348"/>
                  </a:lnTo>
                  <a:lnTo>
                    <a:pt x="313" y="347"/>
                  </a:lnTo>
                  <a:lnTo>
                    <a:pt x="320" y="344"/>
                  </a:lnTo>
                  <a:lnTo>
                    <a:pt x="327" y="340"/>
                  </a:lnTo>
                  <a:lnTo>
                    <a:pt x="339" y="333"/>
                  </a:lnTo>
                  <a:lnTo>
                    <a:pt x="346" y="327"/>
                  </a:lnTo>
                  <a:lnTo>
                    <a:pt x="346" y="327"/>
                  </a:lnTo>
                  <a:lnTo>
                    <a:pt x="347" y="326"/>
                  </a:lnTo>
                  <a:lnTo>
                    <a:pt x="347" y="323"/>
                  </a:lnTo>
                  <a:lnTo>
                    <a:pt x="347" y="317"/>
                  </a:lnTo>
                  <a:lnTo>
                    <a:pt x="344" y="308"/>
                  </a:lnTo>
                  <a:lnTo>
                    <a:pt x="344" y="308"/>
                  </a:lnTo>
                  <a:lnTo>
                    <a:pt x="343" y="306"/>
                  </a:lnTo>
                  <a:lnTo>
                    <a:pt x="340" y="304"/>
                  </a:lnTo>
                  <a:lnTo>
                    <a:pt x="337" y="303"/>
                  </a:lnTo>
                  <a:lnTo>
                    <a:pt x="336" y="301"/>
                  </a:lnTo>
                  <a:lnTo>
                    <a:pt x="336" y="301"/>
                  </a:lnTo>
                  <a:lnTo>
                    <a:pt x="333" y="299"/>
                  </a:lnTo>
                  <a:lnTo>
                    <a:pt x="330" y="296"/>
                  </a:lnTo>
                  <a:lnTo>
                    <a:pt x="327" y="294"/>
                  </a:lnTo>
                  <a:lnTo>
                    <a:pt x="321" y="293"/>
                  </a:lnTo>
                  <a:lnTo>
                    <a:pt x="321" y="293"/>
                  </a:lnTo>
                  <a:lnTo>
                    <a:pt x="317" y="291"/>
                  </a:lnTo>
                  <a:lnTo>
                    <a:pt x="314" y="290"/>
                  </a:lnTo>
                  <a:lnTo>
                    <a:pt x="312" y="287"/>
                  </a:lnTo>
                  <a:lnTo>
                    <a:pt x="309" y="286"/>
                  </a:lnTo>
                  <a:lnTo>
                    <a:pt x="309" y="286"/>
                  </a:lnTo>
                  <a:lnTo>
                    <a:pt x="304" y="286"/>
                  </a:lnTo>
                  <a:lnTo>
                    <a:pt x="300" y="284"/>
                  </a:lnTo>
                  <a:lnTo>
                    <a:pt x="284" y="274"/>
                  </a:lnTo>
                  <a:lnTo>
                    <a:pt x="284" y="274"/>
                  </a:lnTo>
                  <a:lnTo>
                    <a:pt x="273" y="267"/>
                  </a:lnTo>
                  <a:lnTo>
                    <a:pt x="262" y="263"/>
                  </a:lnTo>
                  <a:lnTo>
                    <a:pt x="253" y="260"/>
                  </a:lnTo>
                  <a:lnTo>
                    <a:pt x="247" y="259"/>
                  </a:lnTo>
                  <a:lnTo>
                    <a:pt x="247" y="259"/>
                  </a:lnTo>
                  <a:lnTo>
                    <a:pt x="243" y="260"/>
                  </a:lnTo>
                  <a:lnTo>
                    <a:pt x="240" y="260"/>
                  </a:lnTo>
                  <a:lnTo>
                    <a:pt x="239" y="259"/>
                  </a:lnTo>
                  <a:lnTo>
                    <a:pt x="239" y="259"/>
                  </a:lnTo>
                  <a:lnTo>
                    <a:pt x="238" y="256"/>
                  </a:lnTo>
                  <a:lnTo>
                    <a:pt x="233" y="256"/>
                  </a:lnTo>
                  <a:lnTo>
                    <a:pt x="230" y="256"/>
                  </a:lnTo>
                  <a:lnTo>
                    <a:pt x="228" y="259"/>
                  </a:lnTo>
                  <a:lnTo>
                    <a:pt x="228" y="259"/>
                  </a:lnTo>
                  <a:lnTo>
                    <a:pt x="225" y="259"/>
                  </a:lnTo>
                  <a:lnTo>
                    <a:pt x="222" y="259"/>
                  </a:lnTo>
                  <a:lnTo>
                    <a:pt x="218" y="257"/>
                  </a:lnTo>
                  <a:lnTo>
                    <a:pt x="213" y="257"/>
                  </a:lnTo>
                  <a:lnTo>
                    <a:pt x="213" y="257"/>
                  </a:lnTo>
                  <a:lnTo>
                    <a:pt x="208" y="257"/>
                  </a:lnTo>
                  <a:lnTo>
                    <a:pt x="205" y="256"/>
                  </a:lnTo>
                  <a:lnTo>
                    <a:pt x="203" y="254"/>
                  </a:lnTo>
                  <a:lnTo>
                    <a:pt x="203" y="252"/>
                  </a:lnTo>
                  <a:lnTo>
                    <a:pt x="203" y="252"/>
                  </a:lnTo>
                  <a:lnTo>
                    <a:pt x="206" y="252"/>
                  </a:lnTo>
                  <a:lnTo>
                    <a:pt x="211" y="250"/>
                  </a:lnTo>
                  <a:lnTo>
                    <a:pt x="215" y="250"/>
                  </a:lnTo>
                  <a:lnTo>
                    <a:pt x="215" y="249"/>
                  </a:lnTo>
                  <a:lnTo>
                    <a:pt x="216" y="249"/>
                  </a:lnTo>
                  <a:lnTo>
                    <a:pt x="216" y="249"/>
                  </a:lnTo>
                  <a:lnTo>
                    <a:pt x="215" y="246"/>
                  </a:lnTo>
                  <a:lnTo>
                    <a:pt x="212" y="246"/>
                  </a:lnTo>
                  <a:lnTo>
                    <a:pt x="209" y="246"/>
                  </a:lnTo>
                  <a:lnTo>
                    <a:pt x="205" y="244"/>
                  </a:lnTo>
                  <a:lnTo>
                    <a:pt x="205" y="244"/>
                  </a:lnTo>
                  <a:lnTo>
                    <a:pt x="201" y="242"/>
                  </a:lnTo>
                  <a:lnTo>
                    <a:pt x="198" y="242"/>
                  </a:lnTo>
                  <a:lnTo>
                    <a:pt x="195" y="243"/>
                  </a:lnTo>
                  <a:lnTo>
                    <a:pt x="193" y="246"/>
                  </a:lnTo>
                  <a:lnTo>
                    <a:pt x="193" y="246"/>
                  </a:lnTo>
                  <a:lnTo>
                    <a:pt x="192" y="247"/>
                  </a:lnTo>
                  <a:lnTo>
                    <a:pt x="189" y="249"/>
                  </a:lnTo>
                  <a:lnTo>
                    <a:pt x="186" y="247"/>
                  </a:lnTo>
                  <a:lnTo>
                    <a:pt x="183" y="246"/>
                  </a:lnTo>
                  <a:lnTo>
                    <a:pt x="183" y="246"/>
                  </a:lnTo>
                  <a:lnTo>
                    <a:pt x="183" y="244"/>
                  </a:lnTo>
                  <a:lnTo>
                    <a:pt x="183" y="244"/>
                  </a:lnTo>
                  <a:lnTo>
                    <a:pt x="182" y="249"/>
                  </a:lnTo>
                  <a:lnTo>
                    <a:pt x="179" y="250"/>
                  </a:lnTo>
                  <a:lnTo>
                    <a:pt x="178" y="250"/>
                  </a:lnTo>
                  <a:lnTo>
                    <a:pt x="175" y="250"/>
                  </a:lnTo>
                  <a:lnTo>
                    <a:pt x="175" y="250"/>
                  </a:lnTo>
                  <a:lnTo>
                    <a:pt x="172" y="252"/>
                  </a:lnTo>
                  <a:lnTo>
                    <a:pt x="168" y="253"/>
                  </a:lnTo>
                  <a:lnTo>
                    <a:pt x="165" y="256"/>
                  </a:lnTo>
                  <a:lnTo>
                    <a:pt x="162" y="257"/>
                  </a:lnTo>
                  <a:lnTo>
                    <a:pt x="162" y="257"/>
                  </a:lnTo>
                  <a:lnTo>
                    <a:pt x="158" y="257"/>
                  </a:lnTo>
                  <a:lnTo>
                    <a:pt x="155" y="260"/>
                  </a:lnTo>
                  <a:lnTo>
                    <a:pt x="152" y="263"/>
                  </a:lnTo>
                  <a:lnTo>
                    <a:pt x="151" y="266"/>
                  </a:lnTo>
                  <a:lnTo>
                    <a:pt x="151" y="266"/>
                  </a:lnTo>
                  <a:lnTo>
                    <a:pt x="149" y="269"/>
                  </a:lnTo>
                  <a:lnTo>
                    <a:pt x="146" y="269"/>
                  </a:lnTo>
                  <a:lnTo>
                    <a:pt x="145" y="270"/>
                  </a:lnTo>
                  <a:lnTo>
                    <a:pt x="145" y="271"/>
                  </a:lnTo>
                  <a:lnTo>
                    <a:pt x="145" y="271"/>
                  </a:lnTo>
                  <a:lnTo>
                    <a:pt x="144" y="276"/>
                  </a:lnTo>
                  <a:lnTo>
                    <a:pt x="142" y="280"/>
                  </a:lnTo>
                  <a:lnTo>
                    <a:pt x="142" y="280"/>
                  </a:lnTo>
                  <a:lnTo>
                    <a:pt x="141" y="281"/>
                  </a:lnTo>
                  <a:lnTo>
                    <a:pt x="141" y="283"/>
                  </a:lnTo>
                  <a:lnTo>
                    <a:pt x="145" y="289"/>
                  </a:lnTo>
                  <a:lnTo>
                    <a:pt x="145" y="289"/>
                  </a:lnTo>
                  <a:lnTo>
                    <a:pt x="146" y="291"/>
                  </a:lnTo>
                  <a:lnTo>
                    <a:pt x="149" y="293"/>
                  </a:lnTo>
                  <a:lnTo>
                    <a:pt x="155" y="294"/>
                  </a:lnTo>
                  <a:lnTo>
                    <a:pt x="155" y="294"/>
                  </a:lnTo>
                  <a:lnTo>
                    <a:pt x="161" y="300"/>
                  </a:lnTo>
                  <a:lnTo>
                    <a:pt x="164" y="303"/>
                  </a:lnTo>
                  <a:lnTo>
                    <a:pt x="166" y="306"/>
                  </a:lnTo>
                  <a:lnTo>
                    <a:pt x="166" y="306"/>
                  </a:lnTo>
                  <a:lnTo>
                    <a:pt x="165" y="308"/>
                  </a:lnTo>
                  <a:lnTo>
                    <a:pt x="162" y="313"/>
                  </a:lnTo>
                  <a:lnTo>
                    <a:pt x="156" y="318"/>
                  </a:lnTo>
                  <a:lnTo>
                    <a:pt x="156" y="318"/>
                  </a:lnTo>
                  <a:lnTo>
                    <a:pt x="152" y="323"/>
                  </a:lnTo>
                  <a:lnTo>
                    <a:pt x="151" y="326"/>
                  </a:lnTo>
                  <a:lnTo>
                    <a:pt x="151" y="327"/>
                  </a:lnTo>
                  <a:lnTo>
                    <a:pt x="151" y="327"/>
                  </a:lnTo>
                  <a:lnTo>
                    <a:pt x="158" y="337"/>
                  </a:lnTo>
                  <a:lnTo>
                    <a:pt x="166" y="351"/>
                  </a:lnTo>
                  <a:lnTo>
                    <a:pt x="166" y="351"/>
                  </a:lnTo>
                  <a:lnTo>
                    <a:pt x="168" y="357"/>
                  </a:lnTo>
                  <a:lnTo>
                    <a:pt x="168" y="357"/>
                  </a:lnTo>
                  <a:lnTo>
                    <a:pt x="166" y="358"/>
                  </a:lnTo>
                  <a:lnTo>
                    <a:pt x="164" y="360"/>
                  </a:lnTo>
                  <a:lnTo>
                    <a:pt x="161" y="361"/>
                  </a:lnTo>
                  <a:lnTo>
                    <a:pt x="161" y="361"/>
                  </a:lnTo>
                  <a:lnTo>
                    <a:pt x="159" y="364"/>
                  </a:lnTo>
                  <a:lnTo>
                    <a:pt x="161" y="368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164" y="375"/>
                  </a:lnTo>
                  <a:lnTo>
                    <a:pt x="162" y="375"/>
                  </a:lnTo>
                  <a:lnTo>
                    <a:pt x="161" y="377"/>
                  </a:lnTo>
                  <a:lnTo>
                    <a:pt x="159" y="378"/>
                  </a:lnTo>
                  <a:lnTo>
                    <a:pt x="159" y="378"/>
                  </a:lnTo>
                  <a:lnTo>
                    <a:pt x="161" y="380"/>
                  </a:lnTo>
                  <a:lnTo>
                    <a:pt x="164" y="381"/>
                  </a:lnTo>
                  <a:lnTo>
                    <a:pt x="166" y="382"/>
                  </a:lnTo>
                  <a:lnTo>
                    <a:pt x="168" y="384"/>
                  </a:lnTo>
                  <a:lnTo>
                    <a:pt x="168" y="384"/>
                  </a:lnTo>
                  <a:lnTo>
                    <a:pt x="166" y="385"/>
                  </a:lnTo>
                  <a:lnTo>
                    <a:pt x="166" y="387"/>
                  </a:lnTo>
                  <a:lnTo>
                    <a:pt x="165" y="388"/>
                  </a:lnTo>
                  <a:lnTo>
                    <a:pt x="165" y="391"/>
                  </a:lnTo>
                  <a:lnTo>
                    <a:pt x="165" y="391"/>
                  </a:lnTo>
                  <a:lnTo>
                    <a:pt x="168" y="394"/>
                  </a:lnTo>
                  <a:lnTo>
                    <a:pt x="171" y="395"/>
                  </a:lnTo>
                  <a:lnTo>
                    <a:pt x="172" y="397"/>
                  </a:lnTo>
                  <a:lnTo>
                    <a:pt x="174" y="400"/>
                  </a:lnTo>
                  <a:lnTo>
                    <a:pt x="174" y="400"/>
                  </a:lnTo>
                  <a:lnTo>
                    <a:pt x="174" y="401"/>
                  </a:lnTo>
                  <a:lnTo>
                    <a:pt x="172" y="402"/>
                  </a:lnTo>
                  <a:lnTo>
                    <a:pt x="169" y="405"/>
                  </a:lnTo>
                  <a:lnTo>
                    <a:pt x="165" y="407"/>
                  </a:lnTo>
                  <a:lnTo>
                    <a:pt x="164" y="408"/>
                  </a:lnTo>
                  <a:lnTo>
                    <a:pt x="164" y="409"/>
                  </a:lnTo>
                  <a:lnTo>
                    <a:pt x="164" y="409"/>
                  </a:lnTo>
                  <a:lnTo>
                    <a:pt x="166" y="412"/>
                  </a:lnTo>
                  <a:lnTo>
                    <a:pt x="172" y="415"/>
                  </a:lnTo>
                  <a:lnTo>
                    <a:pt x="178" y="419"/>
                  </a:lnTo>
                  <a:lnTo>
                    <a:pt x="185" y="425"/>
                  </a:lnTo>
                  <a:lnTo>
                    <a:pt x="185" y="425"/>
                  </a:lnTo>
                  <a:lnTo>
                    <a:pt x="188" y="429"/>
                  </a:lnTo>
                  <a:lnTo>
                    <a:pt x="189" y="432"/>
                  </a:lnTo>
                  <a:lnTo>
                    <a:pt x="189" y="435"/>
                  </a:lnTo>
                  <a:lnTo>
                    <a:pt x="189" y="438"/>
                  </a:lnTo>
                  <a:lnTo>
                    <a:pt x="189" y="438"/>
                  </a:lnTo>
                  <a:lnTo>
                    <a:pt x="186" y="441"/>
                  </a:lnTo>
                  <a:lnTo>
                    <a:pt x="183" y="444"/>
                  </a:lnTo>
                  <a:lnTo>
                    <a:pt x="176" y="448"/>
                  </a:lnTo>
                  <a:lnTo>
                    <a:pt x="169" y="454"/>
                  </a:lnTo>
                  <a:lnTo>
                    <a:pt x="166" y="456"/>
                  </a:lnTo>
                  <a:lnTo>
                    <a:pt x="165" y="461"/>
                  </a:lnTo>
                  <a:lnTo>
                    <a:pt x="165" y="461"/>
                  </a:lnTo>
                  <a:lnTo>
                    <a:pt x="161" y="466"/>
                  </a:lnTo>
                  <a:lnTo>
                    <a:pt x="154" y="471"/>
                  </a:lnTo>
                  <a:lnTo>
                    <a:pt x="146" y="475"/>
                  </a:lnTo>
                  <a:lnTo>
                    <a:pt x="141" y="481"/>
                  </a:lnTo>
                  <a:lnTo>
                    <a:pt x="141" y="481"/>
                  </a:lnTo>
                  <a:lnTo>
                    <a:pt x="132" y="489"/>
                  </a:lnTo>
                  <a:lnTo>
                    <a:pt x="132" y="489"/>
                  </a:lnTo>
                  <a:lnTo>
                    <a:pt x="139" y="488"/>
                  </a:lnTo>
                  <a:lnTo>
                    <a:pt x="139" y="488"/>
                  </a:lnTo>
                  <a:lnTo>
                    <a:pt x="141" y="488"/>
                  </a:lnTo>
                  <a:lnTo>
                    <a:pt x="142" y="488"/>
                  </a:lnTo>
                  <a:lnTo>
                    <a:pt x="144" y="491"/>
                  </a:lnTo>
                  <a:lnTo>
                    <a:pt x="146" y="495"/>
                  </a:lnTo>
                  <a:lnTo>
                    <a:pt x="149" y="498"/>
                  </a:lnTo>
                  <a:lnTo>
                    <a:pt x="149" y="498"/>
                  </a:lnTo>
                  <a:lnTo>
                    <a:pt x="152" y="499"/>
                  </a:lnTo>
                  <a:lnTo>
                    <a:pt x="156" y="499"/>
                  </a:lnTo>
                  <a:lnTo>
                    <a:pt x="161" y="499"/>
                  </a:lnTo>
                  <a:lnTo>
                    <a:pt x="164" y="501"/>
                  </a:lnTo>
                  <a:lnTo>
                    <a:pt x="164" y="501"/>
                  </a:lnTo>
                  <a:lnTo>
                    <a:pt x="164" y="502"/>
                  </a:lnTo>
                  <a:lnTo>
                    <a:pt x="162" y="503"/>
                  </a:lnTo>
                  <a:lnTo>
                    <a:pt x="156" y="503"/>
                  </a:lnTo>
                  <a:lnTo>
                    <a:pt x="156" y="503"/>
                  </a:lnTo>
                  <a:lnTo>
                    <a:pt x="152" y="503"/>
                  </a:lnTo>
                  <a:lnTo>
                    <a:pt x="149" y="505"/>
                  </a:lnTo>
                  <a:lnTo>
                    <a:pt x="141" y="508"/>
                  </a:lnTo>
                  <a:lnTo>
                    <a:pt x="141" y="508"/>
                  </a:lnTo>
                  <a:lnTo>
                    <a:pt x="137" y="510"/>
                  </a:lnTo>
                  <a:lnTo>
                    <a:pt x="135" y="512"/>
                  </a:lnTo>
                  <a:lnTo>
                    <a:pt x="132" y="515"/>
                  </a:lnTo>
                  <a:lnTo>
                    <a:pt x="132" y="515"/>
                  </a:lnTo>
                  <a:lnTo>
                    <a:pt x="134" y="518"/>
                  </a:lnTo>
                  <a:lnTo>
                    <a:pt x="134" y="520"/>
                  </a:lnTo>
                  <a:lnTo>
                    <a:pt x="129" y="525"/>
                  </a:lnTo>
                  <a:lnTo>
                    <a:pt x="129" y="525"/>
                  </a:lnTo>
                  <a:lnTo>
                    <a:pt x="127" y="530"/>
                  </a:lnTo>
                  <a:lnTo>
                    <a:pt x="124" y="533"/>
                  </a:lnTo>
                  <a:lnTo>
                    <a:pt x="124" y="533"/>
                  </a:lnTo>
                  <a:lnTo>
                    <a:pt x="124" y="538"/>
                  </a:lnTo>
                  <a:lnTo>
                    <a:pt x="125" y="542"/>
                  </a:lnTo>
                  <a:lnTo>
                    <a:pt x="125" y="542"/>
                  </a:lnTo>
                  <a:lnTo>
                    <a:pt x="127" y="547"/>
                  </a:lnTo>
                  <a:lnTo>
                    <a:pt x="128" y="550"/>
                  </a:lnTo>
                  <a:lnTo>
                    <a:pt x="128" y="550"/>
                  </a:lnTo>
                  <a:lnTo>
                    <a:pt x="129" y="553"/>
                  </a:lnTo>
                  <a:lnTo>
                    <a:pt x="128" y="555"/>
                  </a:lnTo>
                  <a:lnTo>
                    <a:pt x="124" y="556"/>
                  </a:lnTo>
                  <a:lnTo>
                    <a:pt x="124" y="556"/>
                  </a:lnTo>
                  <a:lnTo>
                    <a:pt x="124" y="557"/>
                  </a:lnTo>
                  <a:lnTo>
                    <a:pt x="124" y="560"/>
                  </a:lnTo>
                  <a:lnTo>
                    <a:pt x="127" y="565"/>
                  </a:lnTo>
                  <a:lnTo>
                    <a:pt x="127" y="565"/>
                  </a:lnTo>
                  <a:lnTo>
                    <a:pt x="128" y="567"/>
                  </a:lnTo>
                  <a:lnTo>
                    <a:pt x="129" y="569"/>
                  </a:lnTo>
                  <a:lnTo>
                    <a:pt x="128" y="573"/>
                  </a:lnTo>
                  <a:lnTo>
                    <a:pt x="128" y="573"/>
                  </a:lnTo>
                  <a:lnTo>
                    <a:pt x="128" y="576"/>
                  </a:lnTo>
                  <a:lnTo>
                    <a:pt x="129" y="579"/>
                  </a:lnTo>
                  <a:lnTo>
                    <a:pt x="134" y="583"/>
                  </a:lnTo>
                  <a:lnTo>
                    <a:pt x="134" y="583"/>
                  </a:lnTo>
                  <a:lnTo>
                    <a:pt x="135" y="586"/>
                  </a:lnTo>
                  <a:lnTo>
                    <a:pt x="135" y="589"/>
                  </a:lnTo>
                  <a:lnTo>
                    <a:pt x="137" y="592"/>
                  </a:lnTo>
                  <a:lnTo>
                    <a:pt x="138" y="594"/>
                  </a:lnTo>
                  <a:lnTo>
                    <a:pt x="138" y="594"/>
                  </a:lnTo>
                  <a:lnTo>
                    <a:pt x="141" y="596"/>
                  </a:lnTo>
                  <a:lnTo>
                    <a:pt x="144" y="597"/>
                  </a:lnTo>
                  <a:lnTo>
                    <a:pt x="146" y="596"/>
                  </a:lnTo>
                  <a:lnTo>
                    <a:pt x="146" y="596"/>
                  </a:lnTo>
                  <a:lnTo>
                    <a:pt x="148" y="596"/>
                  </a:lnTo>
                  <a:lnTo>
                    <a:pt x="151" y="597"/>
                  </a:lnTo>
                  <a:lnTo>
                    <a:pt x="154" y="600"/>
                  </a:lnTo>
                  <a:lnTo>
                    <a:pt x="154" y="600"/>
                  </a:lnTo>
                  <a:lnTo>
                    <a:pt x="155" y="602"/>
                  </a:lnTo>
                  <a:lnTo>
                    <a:pt x="158" y="602"/>
                  </a:lnTo>
                  <a:lnTo>
                    <a:pt x="162" y="600"/>
                  </a:lnTo>
                  <a:lnTo>
                    <a:pt x="162" y="600"/>
                  </a:lnTo>
                  <a:lnTo>
                    <a:pt x="166" y="600"/>
                  </a:lnTo>
                  <a:lnTo>
                    <a:pt x="171" y="602"/>
                  </a:lnTo>
                  <a:lnTo>
                    <a:pt x="178" y="604"/>
                  </a:lnTo>
                  <a:lnTo>
                    <a:pt x="178" y="604"/>
                  </a:lnTo>
                  <a:lnTo>
                    <a:pt x="179" y="606"/>
                  </a:lnTo>
                  <a:lnTo>
                    <a:pt x="179" y="609"/>
                  </a:lnTo>
                  <a:lnTo>
                    <a:pt x="179" y="616"/>
                  </a:lnTo>
                  <a:lnTo>
                    <a:pt x="179" y="616"/>
                  </a:lnTo>
                  <a:lnTo>
                    <a:pt x="179" y="621"/>
                  </a:lnTo>
                  <a:lnTo>
                    <a:pt x="179" y="624"/>
                  </a:lnTo>
                  <a:lnTo>
                    <a:pt x="181" y="627"/>
                  </a:lnTo>
                  <a:lnTo>
                    <a:pt x="181" y="627"/>
                  </a:lnTo>
                  <a:lnTo>
                    <a:pt x="183" y="630"/>
                  </a:lnTo>
                  <a:lnTo>
                    <a:pt x="185" y="633"/>
                  </a:lnTo>
                  <a:lnTo>
                    <a:pt x="186" y="636"/>
                  </a:lnTo>
                  <a:lnTo>
                    <a:pt x="188" y="637"/>
                  </a:lnTo>
                  <a:lnTo>
                    <a:pt x="188" y="637"/>
                  </a:lnTo>
                  <a:lnTo>
                    <a:pt x="191" y="639"/>
                  </a:lnTo>
                  <a:lnTo>
                    <a:pt x="193" y="641"/>
                  </a:lnTo>
                  <a:lnTo>
                    <a:pt x="195" y="644"/>
                  </a:lnTo>
                  <a:lnTo>
                    <a:pt x="198" y="646"/>
                  </a:lnTo>
                  <a:lnTo>
                    <a:pt x="198" y="646"/>
                  </a:lnTo>
                  <a:lnTo>
                    <a:pt x="203" y="648"/>
                  </a:lnTo>
                  <a:lnTo>
                    <a:pt x="205" y="651"/>
                  </a:lnTo>
                  <a:lnTo>
                    <a:pt x="206" y="654"/>
                  </a:lnTo>
                  <a:lnTo>
                    <a:pt x="206" y="654"/>
                  </a:lnTo>
                  <a:lnTo>
                    <a:pt x="206" y="657"/>
                  </a:lnTo>
                  <a:lnTo>
                    <a:pt x="203" y="658"/>
                  </a:lnTo>
                  <a:lnTo>
                    <a:pt x="198" y="661"/>
                  </a:lnTo>
                  <a:lnTo>
                    <a:pt x="198" y="661"/>
                  </a:lnTo>
                  <a:lnTo>
                    <a:pt x="195" y="661"/>
                  </a:lnTo>
                  <a:lnTo>
                    <a:pt x="192" y="660"/>
                  </a:lnTo>
                  <a:lnTo>
                    <a:pt x="189" y="660"/>
                  </a:lnTo>
                  <a:lnTo>
                    <a:pt x="186" y="660"/>
                  </a:lnTo>
                  <a:lnTo>
                    <a:pt x="186" y="660"/>
                  </a:lnTo>
                  <a:lnTo>
                    <a:pt x="186" y="663"/>
                  </a:lnTo>
                  <a:lnTo>
                    <a:pt x="186" y="666"/>
                  </a:lnTo>
                  <a:lnTo>
                    <a:pt x="189" y="674"/>
                  </a:lnTo>
                  <a:lnTo>
                    <a:pt x="189" y="674"/>
                  </a:lnTo>
                  <a:lnTo>
                    <a:pt x="192" y="681"/>
                  </a:lnTo>
                  <a:lnTo>
                    <a:pt x="193" y="683"/>
                  </a:lnTo>
                  <a:lnTo>
                    <a:pt x="196" y="683"/>
                  </a:lnTo>
                  <a:lnTo>
                    <a:pt x="196" y="683"/>
                  </a:lnTo>
                  <a:lnTo>
                    <a:pt x="198" y="683"/>
                  </a:lnTo>
                  <a:lnTo>
                    <a:pt x="201" y="681"/>
                  </a:lnTo>
                  <a:lnTo>
                    <a:pt x="203" y="680"/>
                  </a:lnTo>
                  <a:lnTo>
                    <a:pt x="203" y="680"/>
                  </a:lnTo>
                  <a:lnTo>
                    <a:pt x="206" y="678"/>
                  </a:lnTo>
                  <a:lnTo>
                    <a:pt x="209" y="678"/>
                  </a:lnTo>
                  <a:lnTo>
                    <a:pt x="215" y="678"/>
                  </a:lnTo>
                  <a:lnTo>
                    <a:pt x="215" y="678"/>
                  </a:lnTo>
                  <a:lnTo>
                    <a:pt x="220" y="678"/>
                  </a:lnTo>
                  <a:lnTo>
                    <a:pt x="225" y="678"/>
                  </a:lnTo>
                  <a:lnTo>
                    <a:pt x="228" y="680"/>
                  </a:lnTo>
                  <a:lnTo>
                    <a:pt x="228" y="680"/>
                  </a:lnTo>
                  <a:lnTo>
                    <a:pt x="229" y="687"/>
                  </a:lnTo>
                  <a:lnTo>
                    <a:pt x="230" y="690"/>
                  </a:lnTo>
                  <a:lnTo>
                    <a:pt x="229" y="693"/>
                  </a:lnTo>
                  <a:lnTo>
                    <a:pt x="229" y="693"/>
                  </a:lnTo>
                  <a:lnTo>
                    <a:pt x="229" y="694"/>
                  </a:lnTo>
                  <a:lnTo>
                    <a:pt x="230" y="697"/>
                  </a:lnTo>
                  <a:lnTo>
                    <a:pt x="233" y="701"/>
                  </a:lnTo>
                  <a:lnTo>
                    <a:pt x="233" y="701"/>
                  </a:lnTo>
                  <a:lnTo>
                    <a:pt x="235" y="703"/>
                  </a:lnTo>
                  <a:lnTo>
                    <a:pt x="239" y="704"/>
                  </a:lnTo>
                  <a:lnTo>
                    <a:pt x="245" y="704"/>
                  </a:lnTo>
                  <a:lnTo>
                    <a:pt x="245" y="704"/>
                  </a:lnTo>
                  <a:lnTo>
                    <a:pt x="250" y="710"/>
                  </a:lnTo>
                  <a:lnTo>
                    <a:pt x="252" y="714"/>
                  </a:lnTo>
                  <a:lnTo>
                    <a:pt x="252" y="717"/>
                  </a:lnTo>
                  <a:lnTo>
                    <a:pt x="252" y="717"/>
                  </a:lnTo>
                  <a:lnTo>
                    <a:pt x="252" y="718"/>
                  </a:lnTo>
                  <a:lnTo>
                    <a:pt x="253" y="720"/>
                  </a:lnTo>
                  <a:lnTo>
                    <a:pt x="257" y="720"/>
                  </a:lnTo>
                  <a:lnTo>
                    <a:pt x="257" y="720"/>
                  </a:lnTo>
                  <a:lnTo>
                    <a:pt x="260" y="720"/>
                  </a:lnTo>
                  <a:lnTo>
                    <a:pt x="262" y="721"/>
                  </a:lnTo>
                  <a:lnTo>
                    <a:pt x="266" y="724"/>
                  </a:lnTo>
                  <a:lnTo>
                    <a:pt x="266" y="724"/>
                  </a:lnTo>
                  <a:lnTo>
                    <a:pt x="270" y="724"/>
                  </a:lnTo>
                  <a:lnTo>
                    <a:pt x="275" y="722"/>
                  </a:lnTo>
                  <a:lnTo>
                    <a:pt x="275" y="722"/>
                  </a:lnTo>
                  <a:lnTo>
                    <a:pt x="279" y="721"/>
                  </a:lnTo>
                  <a:lnTo>
                    <a:pt x="282" y="721"/>
                  </a:lnTo>
                  <a:lnTo>
                    <a:pt x="283" y="722"/>
                  </a:lnTo>
                  <a:lnTo>
                    <a:pt x="283" y="722"/>
                  </a:lnTo>
                  <a:lnTo>
                    <a:pt x="287" y="727"/>
                  </a:lnTo>
                  <a:lnTo>
                    <a:pt x="290" y="731"/>
                  </a:lnTo>
                  <a:lnTo>
                    <a:pt x="290" y="731"/>
                  </a:lnTo>
                  <a:lnTo>
                    <a:pt x="292" y="731"/>
                  </a:lnTo>
                  <a:lnTo>
                    <a:pt x="294" y="731"/>
                  </a:lnTo>
                  <a:lnTo>
                    <a:pt x="299" y="731"/>
                  </a:lnTo>
                  <a:lnTo>
                    <a:pt x="303" y="732"/>
                  </a:lnTo>
                  <a:lnTo>
                    <a:pt x="303" y="732"/>
                  </a:lnTo>
                  <a:lnTo>
                    <a:pt x="310" y="734"/>
                  </a:lnTo>
                  <a:lnTo>
                    <a:pt x="313" y="735"/>
                  </a:lnTo>
                  <a:lnTo>
                    <a:pt x="317" y="737"/>
                  </a:lnTo>
                  <a:lnTo>
                    <a:pt x="317" y="737"/>
                  </a:lnTo>
                  <a:lnTo>
                    <a:pt x="323" y="740"/>
                  </a:lnTo>
                  <a:lnTo>
                    <a:pt x="324" y="740"/>
                  </a:lnTo>
                  <a:lnTo>
                    <a:pt x="326" y="742"/>
                  </a:lnTo>
                  <a:lnTo>
                    <a:pt x="326" y="742"/>
                  </a:lnTo>
                  <a:lnTo>
                    <a:pt x="326" y="744"/>
                  </a:lnTo>
                  <a:lnTo>
                    <a:pt x="324" y="745"/>
                  </a:lnTo>
                  <a:lnTo>
                    <a:pt x="321" y="748"/>
                  </a:lnTo>
                  <a:lnTo>
                    <a:pt x="321" y="748"/>
                  </a:lnTo>
                  <a:lnTo>
                    <a:pt x="323" y="751"/>
                  </a:lnTo>
                  <a:lnTo>
                    <a:pt x="324" y="752"/>
                  </a:lnTo>
                  <a:lnTo>
                    <a:pt x="326" y="754"/>
                  </a:lnTo>
                  <a:lnTo>
                    <a:pt x="326" y="754"/>
                  </a:lnTo>
                  <a:lnTo>
                    <a:pt x="324" y="755"/>
                  </a:lnTo>
                  <a:lnTo>
                    <a:pt x="323" y="755"/>
                  </a:lnTo>
                  <a:lnTo>
                    <a:pt x="320" y="757"/>
                  </a:lnTo>
                  <a:lnTo>
                    <a:pt x="320" y="757"/>
                  </a:lnTo>
                  <a:lnTo>
                    <a:pt x="320" y="757"/>
                  </a:lnTo>
                  <a:lnTo>
                    <a:pt x="320" y="758"/>
                  </a:lnTo>
                  <a:lnTo>
                    <a:pt x="320" y="761"/>
                  </a:lnTo>
                  <a:lnTo>
                    <a:pt x="323" y="764"/>
                  </a:lnTo>
                  <a:lnTo>
                    <a:pt x="323" y="764"/>
                  </a:lnTo>
                  <a:lnTo>
                    <a:pt x="321" y="768"/>
                  </a:lnTo>
                  <a:lnTo>
                    <a:pt x="320" y="772"/>
                  </a:lnTo>
                  <a:lnTo>
                    <a:pt x="320" y="772"/>
                  </a:lnTo>
                  <a:lnTo>
                    <a:pt x="319" y="774"/>
                  </a:lnTo>
                  <a:lnTo>
                    <a:pt x="314" y="774"/>
                  </a:lnTo>
                  <a:lnTo>
                    <a:pt x="307" y="772"/>
                  </a:lnTo>
                  <a:lnTo>
                    <a:pt x="307" y="772"/>
                  </a:lnTo>
                  <a:lnTo>
                    <a:pt x="304" y="774"/>
                  </a:lnTo>
                  <a:lnTo>
                    <a:pt x="300" y="776"/>
                  </a:lnTo>
                  <a:lnTo>
                    <a:pt x="297" y="779"/>
                  </a:lnTo>
                  <a:lnTo>
                    <a:pt x="294" y="781"/>
                  </a:lnTo>
                  <a:lnTo>
                    <a:pt x="294" y="781"/>
                  </a:lnTo>
                  <a:lnTo>
                    <a:pt x="293" y="782"/>
                  </a:lnTo>
                  <a:lnTo>
                    <a:pt x="293" y="784"/>
                  </a:lnTo>
                  <a:lnTo>
                    <a:pt x="294" y="789"/>
                  </a:lnTo>
                  <a:lnTo>
                    <a:pt x="294" y="789"/>
                  </a:lnTo>
                  <a:lnTo>
                    <a:pt x="304" y="788"/>
                  </a:lnTo>
                  <a:lnTo>
                    <a:pt x="309" y="788"/>
                  </a:lnTo>
                  <a:lnTo>
                    <a:pt x="310" y="788"/>
                  </a:lnTo>
                  <a:lnTo>
                    <a:pt x="310" y="788"/>
                  </a:lnTo>
                  <a:lnTo>
                    <a:pt x="310" y="789"/>
                  </a:lnTo>
                  <a:lnTo>
                    <a:pt x="309" y="791"/>
                  </a:lnTo>
                  <a:lnTo>
                    <a:pt x="303" y="795"/>
                  </a:lnTo>
                  <a:lnTo>
                    <a:pt x="290" y="799"/>
                  </a:lnTo>
                  <a:lnTo>
                    <a:pt x="290" y="799"/>
                  </a:lnTo>
                  <a:lnTo>
                    <a:pt x="290" y="801"/>
                  </a:lnTo>
                  <a:lnTo>
                    <a:pt x="290" y="801"/>
                  </a:lnTo>
                  <a:lnTo>
                    <a:pt x="293" y="804"/>
                  </a:lnTo>
                  <a:lnTo>
                    <a:pt x="296" y="806"/>
                  </a:lnTo>
                  <a:lnTo>
                    <a:pt x="297" y="809"/>
                  </a:lnTo>
                  <a:lnTo>
                    <a:pt x="297" y="809"/>
                  </a:lnTo>
                  <a:lnTo>
                    <a:pt x="294" y="811"/>
                  </a:lnTo>
                  <a:lnTo>
                    <a:pt x="292" y="812"/>
                  </a:lnTo>
                  <a:lnTo>
                    <a:pt x="289" y="815"/>
                  </a:lnTo>
                  <a:lnTo>
                    <a:pt x="287" y="816"/>
                  </a:lnTo>
                  <a:lnTo>
                    <a:pt x="287" y="818"/>
                  </a:lnTo>
                  <a:lnTo>
                    <a:pt x="287" y="818"/>
                  </a:lnTo>
                  <a:lnTo>
                    <a:pt x="287" y="822"/>
                  </a:lnTo>
                  <a:lnTo>
                    <a:pt x="286" y="823"/>
                  </a:lnTo>
                  <a:lnTo>
                    <a:pt x="283" y="825"/>
                  </a:lnTo>
                  <a:lnTo>
                    <a:pt x="279" y="825"/>
                  </a:lnTo>
                  <a:lnTo>
                    <a:pt x="279" y="825"/>
                  </a:lnTo>
                  <a:lnTo>
                    <a:pt x="275" y="825"/>
                  </a:lnTo>
                  <a:lnTo>
                    <a:pt x="273" y="826"/>
                  </a:lnTo>
                  <a:lnTo>
                    <a:pt x="273" y="828"/>
                  </a:lnTo>
                  <a:lnTo>
                    <a:pt x="275" y="829"/>
                  </a:lnTo>
                  <a:lnTo>
                    <a:pt x="275" y="829"/>
                  </a:lnTo>
                  <a:lnTo>
                    <a:pt x="276" y="831"/>
                  </a:lnTo>
                  <a:lnTo>
                    <a:pt x="277" y="833"/>
                  </a:lnTo>
                  <a:lnTo>
                    <a:pt x="282" y="836"/>
                  </a:lnTo>
                  <a:lnTo>
                    <a:pt x="287" y="839"/>
                  </a:lnTo>
                  <a:lnTo>
                    <a:pt x="287" y="839"/>
                  </a:lnTo>
                  <a:lnTo>
                    <a:pt x="294" y="842"/>
                  </a:lnTo>
                  <a:lnTo>
                    <a:pt x="303" y="848"/>
                  </a:lnTo>
                  <a:lnTo>
                    <a:pt x="310" y="853"/>
                  </a:lnTo>
                  <a:lnTo>
                    <a:pt x="317" y="860"/>
                  </a:lnTo>
                  <a:lnTo>
                    <a:pt x="317" y="860"/>
                  </a:lnTo>
                  <a:lnTo>
                    <a:pt x="321" y="863"/>
                  </a:lnTo>
                  <a:lnTo>
                    <a:pt x="321" y="863"/>
                  </a:lnTo>
                  <a:lnTo>
                    <a:pt x="327" y="860"/>
                  </a:lnTo>
                  <a:lnTo>
                    <a:pt x="327" y="860"/>
                  </a:lnTo>
                  <a:lnTo>
                    <a:pt x="331" y="860"/>
                  </a:lnTo>
                  <a:lnTo>
                    <a:pt x="337" y="862"/>
                  </a:lnTo>
                  <a:lnTo>
                    <a:pt x="346" y="866"/>
                  </a:lnTo>
                  <a:lnTo>
                    <a:pt x="346" y="866"/>
                  </a:lnTo>
                  <a:lnTo>
                    <a:pt x="351" y="868"/>
                  </a:lnTo>
                  <a:lnTo>
                    <a:pt x="360" y="868"/>
                  </a:lnTo>
                  <a:lnTo>
                    <a:pt x="367" y="868"/>
                  </a:lnTo>
                  <a:lnTo>
                    <a:pt x="371" y="869"/>
                  </a:lnTo>
                  <a:lnTo>
                    <a:pt x="371" y="869"/>
                  </a:lnTo>
                  <a:lnTo>
                    <a:pt x="376" y="873"/>
                  </a:lnTo>
                  <a:lnTo>
                    <a:pt x="378" y="875"/>
                  </a:lnTo>
                  <a:lnTo>
                    <a:pt x="381" y="875"/>
                  </a:lnTo>
                  <a:lnTo>
                    <a:pt x="381" y="875"/>
                  </a:lnTo>
                  <a:lnTo>
                    <a:pt x="384" y="876"/>
                  </a:lnTo>
                  <a:lnTo>
                    <a:pt x="387" y="879"/>
                  </a:lnTo>
                  <a:lnTo>
                    <a:pt x="388" y="880"/>
                  </a:lnTo>
                  <a:lnTo>
                    <a:pt x="391" y="880"/>
                  </a:lnTo>
                  <a:lnTo>
                    <a:pt x="391" y="880"/>
                  </a:lnTo>
                  <a:lnTo>
                    <a:pt x="394" y="879"/>
                  </a:lnTo>
                  <a:lnTo>
                    <a:pt x="400" y="879"/>
                  </a:lnTo>
                  <a:lnTo>
                    <a:pt x="407" y="877"/>
                  </a:lnTo>
                  <a:lnTo>
                    <a:pt x="407" y="877"/>
                  </a:lnTo>
                  <a:lnTo>
                    <a:pt x="410" y="879"/>
                  </a:lnTo>
                  <a:lnTo>
                    <a:pt x="413" y="880"/>
                  </a:lnTo>
                  <a:lnTo>
                    <a:pt x="413" y="880"/>
                  </a:lnTo>
                  <a:lnTo>
                    <a:pt x="415" y="882"/>
                  </a:lnTo>
                  <a:lnTo>
                    <a:pt x="415" y="886"/>
                  </a:lnTo>
                  <a:lnTo>
                    <a:pt x="417" y="889"/>
                  </a:lnTo>
                  <a:lnTo>
                    <a:pt x="418" y="890"/>
                  </a:lnTo>
                  <a:lnTo>
                    <a:pt x="418" y="890"/>
                  </a:lnTo>
                  <a:lnTo>
                    <a:pt x="421" y="890"/>
                  </a:lnTo>
                  <a:lnTo>
                    <a:pt x="424" y="893"/>
                  </a:lnTo>
                  <a:lnTo>
                    <a:pt x="428" y="896"/>
                  </a:lnTo>
                  <a:lnTo>
                    <a:pt x="432" y="897"/>
                  </a:lnTo>
                  <a:lnTo>
                    <a:pt x="432" y="897"/>
                  </a:lnTo>
                  <a:lnTo>
                    <a:pt x="437" y="899"/>
                  </a:lnTo>
                  <a:lnTo>
                    <a:pt x="440" y="902"/>
                  </a:lnTo>
                  <a:lnTo>
                    <a:pt x="442" y="905"/>
                  </a:lnTo>
                  <a:lnTo>
                    <a:pt x="445" y="906"/>
                  </a:lnTo>
                  <a:lnTo>
                    <a:pt x="445" y="906"/>
                  </a:lnTo>
                  <a:lnTo>
                    <a:pt x="447" y="906"/>
                  </a:lnTo>
                  <a:lnTo>
                    <a:pt x="450" y="907"/>
                  </a:lnTo>
                  <a:lnTo>
                    <a:pt x="451" y="907"/>
                  </a:lnTo>
                  <a:lnTo>
                    <a:pt x="452" y="906"/>
                  </a:lnTo>
                  <a:lnTo>
                    <a:pt x="452" y="906"/>
                  </a:lnTo>
                  <a:lnTo>
                    <a:pt x="454" y="905"/>
                  </a:lnTo>
                  <a:lnTo>
                    <a:pt x="457" y="903"/>
                  </a:lnTo>
                  <a:lnTo>
                    <a:pt x="461" y="902"/>
                  </a:lnTo>
                  <a:lnTo>
                    <a:pt x="462" y="899"/>
                  </a:lnTo>
                  <a:lnTo>
                    <a:pt x="462" y="899"/>
                  </a:lnTo>
                  <a:lnTo>
                    <a:pt x="450" y="882"/>
                  </a:lnTo>
                  <a:lnTo>
                    <a:pt x="445" y="875"/>
                  </a:lnTo>
                  <a:lnTo>
                    <a:pt x="444" y="870"/>
                  </a:lnTo>
                  <a:lnTo>
                    <a:pt x="444" y="870"/>
                  </a:lnTo>
                  <a:lnTo>
                    <a:pt x="445" y="865"/>
                  </a:lnTo>
                  <a:lnTo>
                    <a:pt x="445" y="859"/>
                  </a:lnTo>
                  <a:lnTo>
                    <a:pt x="444" y="855"/>
                  </a:lnTo>
                  <a:lnTo>
                    <a:pt x="438" y="849"/>
                  </a:lnTo>
                  <a:lnTo>
                    <a:pt x="438" y="849"/>
                  </a:lnTo>
                  <a:lnTo>
                    <a:pt x="435" y="845"/>
                  </a:lnTo>
                  <a:lnTo>
                    <a:pt x="434" y="842"/>
                  </a:lnTo>
                  <a:lnTo>
                    <a:pt x="434" y="839"/>
                  </a:lnTo>
                  <a:lnTo>
                    <a:pt x="435" y="838"/>
                  </a:lnTo>
                  <a:lnTo>
                    <a:pt x="441" y="832"/>
                  </a:lnTo>
                  <a:lnTo>
                    <a:pt x="447" y="825"/>
                  </a:lnTo>
                  <a:lnTo>
                    <a:pt x="447" y="825"/>
                  </a:lnTo>
                  <a:lnTo>
                    <a:pt x="452" y="821"/>
                  </a:lnTo>
                  <a:lnTo>
                    <a:pt x="459" y="816"/>
                  </a:lnTo>
                  <a:lnTo>
                    <a:pt x="467" y="812"/>
                  </a:lnTo>
                  <a:lnTo>
                    <a:pt x="475" y="808"/>
                  </a:lnTo>
                  <a:lnTo>
                    <a:pt x="475" y="808"/>
                  </a:lnTo>
                  <a:lnTo>
                    <a:pt x="469" y="805"/>
                  </a:lnTo>
                  <a:lnTo>
                    <a:pt x="469" y="805"/>
                  </a:lnTo>
                  <a:lnTo>
                    <a:pt x="465" y="802"/>
                  </a:lnTo>
                  <a:lnTo>
                    <a:pt x="464" y="801"/>
                  </a:lnTo>
                  <a:lnTo>
                    <a:pt x="464" y="799"/>
                  </a:lnTo>
                  <a:lnTo>
                    <a:pt x="465" y="798"/>
                  </a:lnTo>
                  <a:lnTo>
                    <a:pt x="465" y="798"/>
                  </a:lnTo>
                  <a:lnTo>
                    <a:pt x="468" y="796"/>
                  </a:lnTo>
                  <a:lnTo>
                    <a:pt x="468" y="795"/>
                  </a:lnTo>
                  <a:lnTo>
                    <a:pt x="464" y="788"/>
                  </a:lnTo>
                  <a:lnTo>
                    <a:pt x="464" y="788"/>
                  </a:lnTo>
                  <a:lnTo>
                    <a:pt x="458" y="779"/>
                  </a:lnTo>
                  <a:lnTo>
                    <a:pt x="455" y="778"/>
                  </a:lnTo>
                  <a:lnTo>
                    <a:pt x="454" y="776"/>
                  </a:lnTo>
                  <a:lnTo>
                    <a:pt x="454" y="776"/>
                  </a:lnTo>
                  <a:lnTo>
                    <a:pt x="448" y="776"/>
                  </a:lnTo>
                  <a:lnTo>
                    <a:pt x="442" y="776"/>
                  </a:lnTo>
                  <a:lnTo>
                    <a:pt x="442" y="776"/>
                  </a:lnTo>
                  <a:lnTo>
                    <a:pt x="440" y="776"/>
                  </a:lnTo>
                  <a:lnTo>
                    <a:pt x="440" y="775"/>
                  </a:lnTo>
                  <a:lnTo>
                    <a:pt x="440" y="768"/>
                  </a:lnTo>
                  <a:lnTo>
                    <a:pt x="440" y="768"/>
                  </a:lnTo>
                  <a:lnTo>
                    <a:pt x="438" y="765"/>
                  </a:lnTo>
                  <a:lnTo>
                    <a:pt x="435" y="764"/>
                  </a:lnTo>
                  <a:lnTo>
                    <a:pt x="432" y="764"/>
                  </a:lnTo>
                  <a:lnTo>
                    <a:pt x="430" y="762"/>
                  </a:lnTo>
                  <a:lnTo>
                    <a:pt x="430" y="762"/>
                  </a:lnTo>
                  <a:lnTo>
                    <a:pt x="430" y="759"/>
                  </a:lnTo>
                  <a:lnTo>
                    <a:pt x="431" y="757"/>
                  </a:lnTo>
                  <a:lnTo>
                    <a:pt x="434" y="752"/>
                  </a:lnTo>
                  <a:lnTo>
                    <a:pt x="434" y="752"/>
                  </a:lnTo>
                  <a:lnTo>
                    <a:pt x="437" y="751"/>
                  </a:lnTo>
                  <a:lnTo>
                    <a:pt x="438" y="749"/>
                  </a:lnTo>
                  <a:lnTo>
                    <a:pt x="440" y="747"/>
                  </a:lnTo>
                  <a:lnTo>
                    <a:pt x="440" y="747"/>
                  </a:lnTo>
                  <a:lnTo>
                    <a:pt x="438" y="745"/>
                  </a:lnTo>
                  <a:lnTo>
                    <a:pt x="435" y="744"/>
                  </a:lnTo>
                  <a:lnTo>
                    <a:pt x="434" y="742"/>
                  </a:lnTo>
                  <a:lnTo>
                    <a:pt x="434" y="740"/>
                  </a:lnTo>
                  <a:lnTo>
                    <a:pt x="434" y="740"/>
                  </a:lnTo>
                  <a:lnTo>
                    <a:pt x="437" y="737"/>
                  </a:lnTo>
                  <a:lnTo>
                    <a:pt x="440" y="734"/>
                  </a:lnTo>
                  <a:lnTo>
                    <a:pt x="442" y="732"/>
                  </a:lnTo>
                  <a:lnTo>
                    <a:pt x="442" y="730"/>
                  </a:lnTo>
                  <a:lnTo>
                    <a:pt x="442" y="730"/>
                  </a:lnTo>
                  <a:lnTo>
                    <a:pt x="444" y="725"/>
                  </a:lnTo>
                  <a:lnTo>
                    <a:pt x="445" y="724"/>
                  </a:lnTo>
                  <a:lnTo>
                    <a:pt x="448" y="722"/>
                  </a:lnTo>
                  <a:lnTo>
                    <a:pt x="452" y="724"/>
                  </a:lnTo>
                  <a:lnTo>
                    <a:pt x="452" y="724"/>
                  </a:lnTo>
                  <a:lnTo>
                    <a:pt x="455" y="727"/>
                  </a:lnTo>
                  <a:lnTo>
                    <a:pt x="458" y="731"/>
                  </a:lnTo>
                  <a:lnTo>
                    <a:pt x="461" y="734"/>
                  </a:lnTo>
                  <a:lnTo>
                    <a:pt x="462" y="735"/>
                  </a:lnTo>
                  <a:lnTo>
                    <a:pt x="465" y="734"/>
                  </a:lnTo>
                  <a:lnTo>
                    <a:pt x="465" y="734"/>
                  </a:lnTo>
                  <a:lnTo>
                    <a:pt x="468" y="732"/>
                  </a:lnTo>
                  <a:lnTo>
                    <a:pt x="468" y="730"/>
                  </a:lnTo>
                  <a:lnTo>
                    <a:pt x="467" y="724"/>
                  </a:lnTo>
                  <a:lnTo>
                    <a:pt x="467" y="724"/>
                  </a:lnTo>
                  <a:lnTo>
                    <a:pt x="465" y="720"/>
                  </a:lnTo>
                  <a:lnTo>
                    <a:pt x="467" y="717"/>
                  </a:lnTo>
                  <a:lnTo>
                    <a:pt x="471" y="715"/>
                  </a:lnTo>
                  <a:lnTo>
                    <a:pt x="471" y="715"/>
                  </a:lnTo>
                  <a:lnTo>
                    <a:pt x="474" y="714"/>
                  </a:lnTo>
                  <a:lnTo>
                    <a:pt x="475" y="711"/>
                  </a:lnTo>
                  <a:lnTo>
                    <a:pt x="477" y="710"/>
                  </a:lnTo>
                  <a:lnTo>
                    <a:pt x="479" y="708"/>
                  </a:lnTo>
                  <a:lnTo>
                    <a:pt x="479" y="708"/>
                  </a:lnTo>
                  <a:lnTo>
                    <a:pt x="484" y="707"/>
                  </a:lnTo>
                  <a:lnTo>
                    <a:pt x="488" y="705"/>
                  </a:lnTo>
                  <a:lnTo>
                    <a:pt x="496" y="700"/>
                  </a:lnTo>
                  <a:lnTo>
                    <a:pt x="496" y="700"/>
                  </a:lnTo>
                  <a:lnTo>
                    <a:pt x="502" y="697"/>
                  </a:lnTo>
                  <a:lnTo>
                    <a:pt x="505" y="697"/>
                  </a:lnTo>
                  <a:lnTo>
                    <a:pt x="508" y="697"/>
                  </a:lnTo>
                  <a:lnTo>
                    <a:pt x="508" y="697"/>
                  </a:lnTo>
                  <a:lnTo>
                    <a:pt x="514" y="700"/>
                  </a:lnTo>
                  <a:lnTo>
                    <a:pt x="515" y="700"/>
                  </a:lnTo>
                  <a:lnTo>
                    <a:pt x="516" y="697"/>
                  </a:lnTo>
                  <a:lnTo>
                    <a:pt x="516" y="697"/>
                  </a:lnTo>
                  <a:lnTo>
                    <a:pt x="519" y="694"/>
                  </a:lnTo>
                  <a:lnTo>
                    <a:pt x="523" y="694"/>
                  </a:lnTo>
                  <a:lnTo>
                    <a:pt x="526" y="695"/>
                  </a:lnTo>
                  <a:lnTo>
                    <a:pt x="528" y="697"/>
                  </a:lnTo>
                  <a:lnTo>
                    <a:pt x="528" y="697"/>
                  </a:lnTo>
                  <a:lnTo>
                    <a:pt x="531" y="698"/>
                  </a:lnTo>
                  <a:lnTo>
                    <a:pt x="536" y="700"/>
                  </a:lnTo>
                  <a:lnTo>
                    <a:pt x="542" y="701"/>
                  </a:lnTo>
                  <a:lnTo>
                    <a:pt x="546" y="703"/>
                  </a:lnTo>
                  <a:lnTo>
                    <a:pt x="546" y="703"/>
                  </a:lnTo>
                  <a:lnTo>
                    <a:pt x="555" y="708"/>
                  </a:lnTo>
                  <a:lnTo>
                    <a:pt x="559" y="711"/>
                  </a:lnTo>
                  <a:lnTo>
                    <a:pt x="560" y="714"/>
                  </a:lnTo>
                  <a:lnTo>
                    <a:pt x="560" y="714"/>
                  </a:lnTo>
                  <a:lnTo>
                    <a:pt x="560" y="715"/>
                  </a:lnTo>
                  <a:lnTo>
                    <a:pt x="562" y="718"/>
                  </a:lnTo>
                  <a:lnTo>
                    <a:pt x="563" y="718"/>
                  </a:lnTo>
                  <a:lnTo>
                    <a:pt x="565" y="715"/>
                  </a:lnTo>
                  <a:lnTo>
                    <a:pt x="565" y="715"/>
                  </a:lnTo>
                  <a:lnTo>
                    <a:pt x="565" y="714"/>
                  </a:lnTo>
                  <a:lnTo>
                    <a:pt x="568" y="712"/>
                  </a:lnTo>
                  <a:lnTo>
                    <a:pt x="573" y="715"/>
                  </a:lnTo>
                  <a:lnTo>
                    <a:pt x="573" y="715"/>
                  </a:lnTo>
                  <a:lnTo>
                    <a:pt x="579" y="718"/>
                  </a:lnTo>
                  <a:lnTo>
                    <a:pt x="583" y="718"/>
                  </a:lnTo>
                  <a:lnTo>
                    <a:pt x="586" y="717"/>
                  </a:lnTo>
                  <a:lnTo>
                    <a:pt x="589" y="714"/>
                  </a:lnTo>
                  <a:lnTo>
                    <a:pt x="589" y="714"/>
                  </a:lnTo>
                  <a:lnTo>
                    <a:pt x="592" y="712"/>
                  </a:lnTo>
                  <a:lnTo>
                    <a:pt x="596" y="710"/>
                  </a:lnTo>
                  <a:lnTo>
                    <a:pt x="600" y="708"/>
                  </a:lnTo>
                  <a:lnTo>
                    <a:pt x="605" y="710"/>
                  </a:lnTo>
                  <a:lnTo>
                    <a:pt x="605" y="710"/>
                  </a:lnTo>
                  <a:lnTo>
                    <a:pt x="609" y="712"/>
                  </a:lnTo>
                  <a:lnTo>
                    <a:pt x="610" y="712"/>
                  </a:lnTo>
                  <a:lnTo>
                    <a:pt x="613" y="710"/>
                  </a:lnTo>
                  <a:lnTo>
                    <a:pt x="613" y="710"/>
                  </a:lnTo>
                  <a:lnTo>
                    <a:pt x="617" y="708"/>
                  </a:lnTo>
                  <a:lnTo>
                    <a:pt x="623" y="707"/>
                  </a:lnTo>
                  <a:lnTo>
                    <a:pt x="627" y="708"/>
                  </a:lnTo>
                  <a:lnTo>
                    <a:pt x="629" y="711"/>
                  </a:lnTo>
                  <a:lnTo>
                    <a:pt x="629" y="711"/>
                  </a:lnTo>
                  <a:lnTo>
                    <a:pt x="632" y="714"/>
                  </a:lnTo>
                  <a:lnTo>
                    <a:pt x="633" y="715"/>
                  </a:lnTo>
                  <a:lnTo>
                    <a:pt x="640" y="715"/>
                  </a:lnTo>
                  <a:lnTo>
                    <a:pt x="640" y="715"/>
                  </a:lnTo>
                  <a:lnTo>
                    <a:pt x="643" y="717"/>
                  </a:lnTo>
                  <a:lnTo>
                    <a:pt x="644" y="720"/>
                  </a:lnTo>
                  <a:lnTo>
                    <a:pt x="646" y="721"/>
                  </a:lnTo>
                  <a:lnTo>
                    <a:pt x="647" y="721"/>
                  </a:lnTo>
                  <a:lnTo>
                    <a:pt x="647" y="721"/>
                  </a:lnTo>
                  <a:lnTo>
                    <a:pt x="649" y="720"/>
                  </a:lnTo>
                  <a:lnTo>
                    <a:pt x="650" y="717"/>
                  </a:lnTo>
                  <a:lnTo>
                    <a:pt x="652" y="714"/>
                  </a:lnTo>
                  <a:lnTo>
                    <a:pt x="653" y="712"/>
                  </a:lnTo>
                  <a:lnTo>
                    <a:pt x="653" y="712"/>
                  </a:lnTo>
                  <a:lnTo>
                    <a:pt x="659" y="715"/>
                  </a:lnTo>
                  <a:lnTo>
                    <a:pt x="661" y="717"/>
                  </a:lnTo>
                  <a:lnTo>
                    <a:pt x="666" y="718"/>
                  </a:lnTo>
                  <a:lnTo>
                    <a:pt x="666" y="718"/>
                  </a:lnTo>
                  <a:lnTo>
                    <a:pt x="670" y="718"/>
                  </a:lnTo>
                  <a:lnTo>
                    <a:pt x="673" y="717"/>
                  </a:lnTo>
                  <a:lnTo>
                    <a:pt x="674" y="715"/>
                  </a:lnTo>
                  <a:lnTo>
                    <a:pt x="676" y="712"/>
                  </a:lnTo>
                  <a:lnTo>
                    <a:pt x="676" y="712"/>
                  </a:lnTo>
                  <a:lnTo>
                    <a:pt x="674" y="705"/>
                  </a:lnTo>
                  <a:lnTo>
                    <a:pt x="673" y="703"/>
                  </a:lnTo>
                  <a:lnTo>
                    <a:pt x="671" y="701"/>
                  </a:lnTo>
                  <a:lnTo>
                    <a:pt x="671" y="701"/>
                  </a:lnTo>
                  <a:lnTo>
                    <a:pt x="666" y="700"/>
                  </a:lnTo>
                  <a:lnTo>
                    <a:pt x="663" y="698"/>
                  </a:lnTo>
                  <a:lnTo>
                    <a:pt x="660" y="697"/>
                  </a:lnTo>
                  <a:lnTo>
                    <a:pt x="660" y="697"/>
                  </a:lnTo>
                  <a:lnTo>
                    <a:pt x="657" y="697"/>
                  </a:lnTo>
                  <a:lnTo>
                    <a:pt x="654" y="694"/>
                  </a:lnTo>
                  <a:lnTo>
                    <a:pt x="654" y="691"/>
                  </a:lnTo>
                  <a:lnTo>
                    <a:pt x="656" y="688"/>
                  </a:lnTo>
                  <a:lnTo>
                    <a:pt x="656" y="688"/>
                  </a:lnTo>
                  <a:lnTo>
                    <a:pt x="663" y="685"/>
                  </a:lnTo>
                  <a:lnTo>
                    <a:pt x="666" y="683"/>
                  </a:lnTo>
                  <a:lnTo>
                    <a:pt x="666" y="680"/>
                  </a:lnTo>
                  <a:lnTo>
                    <a:pt x="666" y="680"/>
                  </a:lnTo>
                  <a:lnTo>
                    <a:pt x="664" y="677"/>
                  </a:lnTo>
                  <a:lnTo>
                    <a:pt x="664" y="674"/>
                  </a:lnTo>
                  <a:lnTo>
                    <a:pt x="666" y="671"/>
                  </a:lnTo>
                  <a:lnTo>
                    <a:pt x="669" y="668"/>
                  </a:lnTo>
                  <a:lnTo>
                    <a:pt x="669" y="668"/>
                  </a:lnTo>
                  <a:lnTo>
                    <a:pt x="680" y="668"/>
                  </a:lnTo>
                  <a:lnTo>
                    <a:pt x="684" y="667"/>
                  </a:lnTo>
                  <a:lnTo>
                    <a:pt x="686" y="666"/>
                  </a:lnTo>
                  <a:lnTo>
                    <a:pt x="686" y="666"/>
                  </a:lnTo>
                  <a:lnTo>
                    <a:pt x="683" y="664"/>
                  </a:lnTo>
                  <a:lnTo>
                    <a:pt x="679" y="663"/>
                  </a:lnTo>
                  <a:lnTo>
                    <a:pt x="674" y="661"/>
                  </a:lnTo>
                  <a:lnTo>
                    <a:pt x="671" y="658"/>
                  </a:lnTo>
                  <a:lnTo>
                    <a:pt x="671" y="658"/>
                  </a:lnTo>
                  <a:lnTo>
                    <a:pt x="670" y="656"/>
                  </a:lnTo>
                  <a:lnTo>
                    <a:pt x="669" y="651"/>
                  </a:lnTo>
                  <a:lnTo>
                    <a:pt x="670" y="647"/>
                  </a:lnTo>
                  <a:lnTo>
                    <a:pt x="670" y="646"/>
                  </a:lnTo>
                  <a:lnTo>
                    <a:pt x="670" y="646"/>
                  </a:lnTo>
                  <a:lnTo>
                    <a:pt x="673" y="646"/>
                  </a:lnTo>
                  <a:lnTo>
                    <a:pt x="677" y="646"/>
                  </a:lnTo>
                  <a:lnTo>
                    <a:pt x="680" y="646"/>
                  </a:lnTo>
                  <a:lnTo>
                    <a:pt x="684" y="644"/>
                  </a:lnTo>
                  <a:lnTo>
                    <a:pt x="684" y="644"/>
                  </a:lnTo>
                  <a:lnTo>
                    <a:pt x="688" y="644"/>
                  </a:lnTo>
                  <a:lnTo>
                    <a:pt x="693" y="644"/>
                  </a:lnTo>
                  <a:lnTo>
                    <a:pt x="698" y="644"/>
                  </a:lnTo>
                  <a:lnTo>
                    <a:pt x="703" y="643"/>
                  </a:lnTo>
                  <a:lnTo>
                    <a:pt x="703" y="643"/>
                  </a:lnTo>
                  <a:lnTo>
                    <a:pt x="708" y="640"/>
                  </a:lnTo>
                  <a:lnTo>
                    <a:pt x="716" y="639"/>
                  </a:lnTo>
                  <a:lnTo>
                    <a:pt x="727" y="637"/>
                  </a:lnTo>
                  <a:lnTo>
                    <a:pt x="727" y="637"/>
                  </a:lnTo>
                  <a:lnTo>
                    <a:pt x="733" y="637"/>
                  </a:lnTo>
                  <a:lnTo>
                    <a:pt x="735" y="636"/>
                  </a:lnTo>
                  <a:lnTo>
                    <a:pt x="744" y="633"/>
                  </a:lnTo>
                  <a:lnTo>
                    <a:pt x="744" y="633"/>
                  </a:lnTo>
                  <a:lnTo>
                    <a:pt x="755" y="631"/>
                  </a:lnTo>
                  <a:lnTo>
                    <a:pt x="767" y="629"/>
                  </a:lnTo>
                  <a:lnTo>
                    <a:pt x="767" y="629"/>
                  </a:lnTo>
                  <a:lnTo>
                    <a:pt x="780" y="626"/>
                  </a:lnTo>
                  <a:lnTo>
                    <a:pt x="787" y="623"/>
                  </a:lnTo>
                  <a:lnTo>
                    <a:pt x="789" y="621"/>
                  </a:lnTo>
                  <a:lnTo>
                    <a:pt x="789" y="620"/>
                  </a:lnTo>
                  <a:lnTo>
                    <a:pt x="789" y="620"/>
                  </a:lnTo>
                  <a:lnTo>
                    <a:pt x="792" y="619"/>
                  </a:lnTo>
                  <a:lnTo>
                    <a:pt x="799" y="616"/>
                  </a:lnTo>
                  <a:lnTo>
                    <a:pt x="805" y="616"/>
                  </a:lnTo>
                  <a:lnTo>
                    <a:pt x="809" y="616"/>
                  </a:lnTo>
                  <a:lnTo>
                    <a:pt x="809" y="616"/>
                  </a:lnTo>
                  <a:lnTo>
                    <a:pt x="817" y="619"/>
                  </a:lnTo>
                  <a:lnTo>
                    <a:pt x="819" y="619"/>
                  </a:lnTo>
                  <a:lnTo>
                    <a:pt x="822" y="617"/>
                  </a:lnTo>
                  <a:lnTo>
                    <a:pt x="822" y="617"/>
                  </a:lnTo>
                  <a:lnTo>
                    <a:pt x="825" y="617"/>
                  </a:lnTo>
                  <a:lnTo>
                    <a:pt x="829" y="619"/>
                  </a:lnTo>
                  <a:lnTo>
                    <a:pt x="832" y="621"/>
                  </a:lnTo>
                  <a:lnTo>
                    <a:pt x="832" y="624"/>
                  </a:lnTo>
                  <a:lnTo>
                    <a:pt x="832" y="624"/>
                  </a:lnTo>
                  <a:lnTo>
                    <a:pt x="832" y="627"/>
                  </a:lnTo>
                  <a:lnTo>
                    <a:pt x="834" y="630"/>
                  </a:lnTo>
                  <a:lnTo>
                    <a:pt x="835" y="633"/>
                  </a:lnTo>
                  <a:lnTo>
                    <a:pt x="835" y="636"/>
                  </a:lnTo>
                  <a:lnTo>
                    <a:pt x="835" y="636"/>
                  </a:lnTo>
                  <a:lnTo>
                    <a:pt x="834" y="639"/>
                  </a:lnTo>
                  <a:lnTo>
                    <a:pt x="834" y="640"/>
                  </a:lnTo>
                  <a:lnTo>
                    <a:pt x="834" y="643"/>
                  </a:lnTo>
                  <a:lnTo>
                    <a:pt x="834" y="643"/>
                  </a:lnTo>
                  <a:lnTo>
                    <a:pt x="836" y="643"/>
                  </a:lnTo>
                  <a:lnTo>
                    <a:pt x="841" y="643"/>
                  </a:lnTo>
                  <a:lnTo>
                    <a:pt x="845" y="641"/>
                  </a:lnTo>
                  <a:lnTo>
                    <a:pt x="848" y="640"/>
                  </a:lnTo>
                  <a:lnTo>
                    <a:pt x="848" y="640"/>
                  </a:lnTo>
                  <a:lnTo>
                    <a:pt x="851" y="639"/>
                  </a:lnTo>
                  <a:lnTo>
                    <a:pt x="852" y="640"/>
                  </a:lnTo>
                  <a:lnTo>
                    <a:pt x="854" y="641"/>
                  </a:lnTo>
                  <a:lnTo>
                    <a:pt x="855" y="644"/>
                  </a:lnTo>
                  <a:lnTo>
                    <a:pt x="855" y="644"/>
                  </a:lnTo>
                  <a:lnTo>
                    <a:pt x="855" y="646"/>
                  </a:lnTo>
                  <a:lnTo>
                    <a:pt x="856" y="647"/>
                  </a:lnTo>
                  <a:lnTo>
                    <a:pt x="858" y="646"/>
                  </a:lnTo>
                  <a:lnTo>
                    <a:pt x="859" y="644"/>
                  </a:lnTo>
                  <a:lnTo>
                    <a:pt x="859" y="644"/>
                  </a:lnTo>
                  <a:lnTo>
                    <a:pt x="859" y="643"/>
                  </a:lnTo>
                  <a:lnTo>
                    <a:pt x="862" y="643"/>
                  </a:lnTo>
                  <a:lnTo>
                    <a:pt x="866" y="646"/>
                  </a:lnTo>
                  <a:lnTo>
                    <a:pt x="866" y="646"/>
                  </a:lnTo>
                  <a:lnTo>
                    <a:pt x="869" y="647"/>
                  </a:lnTo>
                  <a:lnTo>
                    <a:pt x="872" y="646"/>
                  </a:lnTo>
                  <a:lnTo>
                    <a:pt x="873" y="646"/>
                  </a:lnTo>
                  <a:lnTo>
                    <a:pt x="875" y="647"/>
                  </a:lnTo>
                  <a:lnTo>
                    <a:pt x="875" y="647"/>
                  </a:lnTo>
                  <a:lnTo>
                    <a:pt x="873" y="650"/>
                  </a:lnTo>
                  <a:lnTo>
                    <a:pt x="871" y="651"/>
                  </a:lnTo>
                  <a:lnTo>
                    <a:pt x="868" y="654"/>
                  </a:lnTo>
                  <a:lnTo>
                    <a:pt x="868" y="656"/>
                  </a:lnTo>
                  <a:lnTo>
                    <a:pt x="869" y="657"/>
                  </a:lnTo>
                  <a:lnTo>
                    <a:pt x="869" y="657"/>
                  </a:lnTo>
                  <a:lnTo>
                    <a:pt x="871" y="658"/>
                  </a:lnTo>
                  <a:lnTo>
                    <a:pt x="872" y="658"/>
                  </a:lnTo>
                  <a:lnTo>
                    <a:pt x="875" y="657"/>
                  </a:lnTo>
                  <a:lnTo>
                    <a:pt x="878" y="654"/>
                  </a:lnTo>
                  <a:lnTo>
                    <a:pt x="882" y="654"/>
                  </a:lnTo>
                  <a:lnTo>
                    <a:pt x="882" y="654"/>
                  </a:lnTo>
                  <a:lnTo>
                    <a:pt x="886" y="654"/>
                  </a:lnTo>
                  <a:lnTo>
                    <a:pt x="890" y="651"/>
                  </a:lnTo>
                  <a:lnTo>
                    <a:pt x="895" y="648"/>
                  </a:lnTo>
                  <a:lnTo>
                    <a:pt x="899" y="647"/>
                  </a:lnTo>
                  <a:lnTo>
                    <a:pt x="899" y="647"/>
                  </a:lnTo>
                  <a:lnTo>
                    <a:pt x="903" y="646"/>
                  </a:lnTo>
                  <a:lnTo>
                    <a:pt x="906" y="644"/>
                  </a:lnTo>
                  <a:lnTo>
                    <a:pt x="913" y="639"/>
                  </a:lnTo>
                  <a:lnTo>
                    <a:pt x="913" y="639"/>
                  </a:lnTo>
                  <a:lnTo>
                    <a:pt x="918" y="639"/>
                  </a:lnTo>
                  <a:lnTo>
                    <a:pt x="922" y="637"/>
                  </a:lnTo>
                  <a:lnTo>
                    <a:pt x="925" y="639"/>
                  </a:lnTo>
                  <a:lnTo>
                    <a:pt x="925" y="639"/>
                  </a:lnTo>
                  <a:lnTo>
                    <a:pt x="925" y="640"/>
                  </a:lnTo>
                  <a:lnTo>
                    <a:pt x="925" y="640"/>
                  </a:lnTo>
                  <a:lnTo>
                    <a:pt x="922" y="643"/>
                  </a:lnTo>
                  <a:lnTo>
                    <a:pt x="922" y="646"/>
                  </a:lnTo>
                  <a:lnTo>
                    <a:pt x="923" y="648"/>
                  </a:lnTo>
                  <a:lnTo>
                    <a:pt x="929" y="653"/>
                  </a:lnTo>
                  <a:lnTo>
                    <a:pt x="929" y="653"/>
                  </a:lnTo>
                  <a:lnTo>
                    <a:pt x="933" y="654"/>
                  </a:lnTo>
                  <a:lnTo>
                    <a:pt x="937" y="658"/>
                  </a:lnTo>
                  <a:lnTo>
                    <a:pt x="945" y="667"/>
                  </a:lnTo>
                  <a:lnTo>
                    <a:pt x="959" y="687"/>
                  </a:lnTo>
                  <a:lnTo>
                    <a:pt x="959" y="687"/>
                  </a:lnTo>
                  <a:lnTo>
                    <a:pt x="963" y="695"/>
                  </a:lnTo>
                  <a:lnTo>
                    <a:pt x="967" y="705"/>
                  </a:lnTo>
                  <a:lnTo>
                    <a:pt x="972" y="712"/>
                  </a:lnTo>
                  <a:lnTo>
                    <a:pt x="973" y="715"/>
                  </a:lnTo>
                  <a:lnTo>
                    <a:pt x="974" y="715"/>
                  </a:lnTo>
                  <a:lnTo>
                    <a:pt x="974" y="715"/>
                  </a:lnTo>
                  <a:lnTo>
                    <a:pt x="977" y="714"/>
                  </a:lnTo>
                  <a:lnTo>
                    <a:pt x="979" y="711"/>
                  </a:lnTo>
                  <a:lnTo>
                    <a:pt x="982" y="708"/>
                  </a:lnTo>
                  <a:lnTo>
                    <a:pt x="984" y="705"/>
                  </a:lnTo>
                  <a:lnTo>
                    <a:pt x="984" y="705"/>
                  </a:lnTo>
                  <a:lnTo>
                    <a:pt x="987" y="707"/>
                  </a:lnTo>
                  <a:lnTo>
                    <a:pt x="990" y="710"/>
                  </a:lnTo>
                  <a:lnTo>
                    <a:pt x="993" y="712"/>
                  </a:lnTo>
                  <a:lnTo>
                    <a:pt x="997" y="714"/>
                  </a:lnTo>
                  <a:lnTo>
                    <a:pt x="997" y="714"/>
                  </a:lnTo>
                  <a:lnTo>
                    <a:pt x="1004" y="717"/>
                  </a:lnTo>
                  <a:lnTo>
                    <a:pt x="1009" y="717"/>
                  </a:lnTo>
                  <a:lnTo>
                    <a:pt x="1013" y="717"/>
                  </a:lnTo>
                  <a:lnTo>
                    <a:pt x="1013" y="717"/>
                  </a:lnTo>
                  <a:lnTo>
                    <a:pt x="1020" y="714"/>
                  </a:lnTo>
                  <a:lnTo>
                    <a:pt x="1026" y="712"/>
                  </a:lnTo>
                  <a:lnTo>
                    <a:pt x="1028" y="712"/>
                  </a:lnTo>
                  <a:lnTo>
                    <a:pt x="1028" y="712"/>
                  </a:lnTo>
                  <a:lnTo>
                    <a:pt x="1034" y="715"/>
                  </a:lnTo>
                  <a:lnTo>
                    <a:pt x="1036" y="717"/>
                  </a:lnTo>
                  <a:lnTo>
                    <a:pt x="1038" y="721"/>
                  </a:lnTo>
                  <a:lnTo>
                    <a:pt x="1038" y="721"/>
                  </a:lnTo>
                  <a:lnTo>
                    <a:pt x="1041" y="725"/>
                  </a:lnTo>
                  <a:lnTo>
                    <a:pt x="1044" y="728"/>
                  </a:lnTo>
                  <a:lnTo>
                    <a:pt x="1046" y="728"/>
                  </a:lnTo>
                  <a:lnTo>
                    <a:pt x="1048" y="730"/>
                  </a:lnTo>
                  <a:lnTo>
                    <a:pt x="1048" y="730"/>
                  </a:lnTo>
                  <a:lnTo>
                    <a:pt x="1050" y="730"/>
                  </a:lnTo>
                  <a:lnTo>
                    <a:pt x="1051" y="731"/>
                  </a:lnTo>
                  <a:lnTo>
                    <a:pt x="1053" y="735"/>
                  </a:lnTo>
                  <a:lnTo>
                    <a:pt x="1053" y="735"/>
                  </a:lnTo>
                  <a:lnTo>
                    <a:pt x="1053" y="737"/>
                  </a:lnTo>
                  <a:lnTo>
                    <a:pt x="1056" y="740"/>
                  </a:lnTo>
                  <a:lnTo>
                    <a:pt x="1057" y="741"/>
                  </a:lnTo>
                  <a:lnTo>
                    <a:pt x="1060" y="742"/>
                  </a:lnTo>
                  <a:lnTo>
                    <a:pt x="1060" y="742"/>
                  </a:lnTo>
                  <a:lnTo>
                    <a:pt x="1067" y="741"/>
                  </a:lnTo>
                  <a:lnTo>
                    <a:pt x="1073" y="740"/>
                  </a:lnTo>
                  <a:lnTo>
                    <a:pt x="1073" y="740"/>
                  </a:lnTo>
                  <a:lnTo>
                    <a:pt x="1077" y="738"/>
                  </a:lnTo>
                  <a:lnTo>
                    <a:pt x="1078" y="738"/>
                  </a:lnTo>
                  <a:lnTo>
                    <a:pt x="1078" y="740"/>
                  </a:lnTo>
                  <a:lnTo>
                    <a:pt x="1078" y="740"/>
                  </a:lnTo>
                  <a:lnTo>
                    <a:pt x="1081" y="745"/>
                  </a:lnTo>
                  <a:lnTo>
                    <a:pt x="1084" y="748"/>
                  </a:lnTo>
                  <a:lnTo>
                    <a:pt x="1087" y="748"/>
                  </a:lnTo>
                  <a:lnTo>
                    <a:pt x="1087" y="748"/>
                  </a:lnTo>
                  <a:lnTo>
                    <a:pt x="1091" y="749"/>
                  </a:lnTo>
                  <a:lnTo>
                    <a:pt x="1094" y="749"/>
                  </a:lnTo>
                  <a:lnTo>
                    <a:pt x="1095" y="748"/>
                  </a:lnTo>
                  <a:lnTo>
                    <a:pt x="1095" y="748"/>
                  </a:lnTo>
                  <a:lnTo>
                    <a:pt x="1097" y="747"/>
                  </a:lnTo>
                  <a:lnTo>
                    <a:pt x="1100" y="745"/>
                  </a:lnTo>
                  <a:lnTo>
                    <a:pt x="1107" y="744"/>
                  </a:lnTo>
                  <a:lnTo>
                    <a:pt x="1107" y="744"/>
                  </a:lnTo>
                  <a:lnTo>
                    <a:pt x="1114" y="742"/>
                  </a:lnTo>
                  <a:lnTo>
                    <a:pt x="1118" y="741"/>
                  </a:lnTo>
                  <a:lnTo>
                    <a:pt x="1121" y="738"/>
                  </a:lnTo>
                  <a:lnTo>
                    <a:pt x="1121" y="738"/>
                  </a:lnTo>
                  <a:lnTo>
                    <a:pt x="1124" y="735"/>
                  </a:lnTo>
                  <a:lnTo>
                    <a:pt x="1127" y="734"/>
                  </a:lnTo>
                  <a:lnTo>
                    <a:pt x="1131" y="732"/>
                  </a:lnTo>
                  <a:lnTo>
                    <a:pt x="1134" y="731"/>
                  </a:lnTo>
                  <a:lnTo>
                    <a:pt x="1134" y="731"/>
                  </a:lnTo>
                  <a:lnTo>
                    <a:pt x="1138" y="727"/>
                  </a:lnTo>
                  <a:lnTo>
                    <a:pt x="1142" y="725"/>
                  </a:lnTo>
                  <a:lnTo>
                    <a:pt x="1144" y="724"/>
                  </a:lnTo>
                  <a:lnTo>
                    <a:pt x="1144" y="724"/>
                  </a:lnTo>
                  <a:lnTo>
                    <a:pt x="1145" y="721"/>
                  </a:lnTo>
                  <a:lnTo>
                    <a:pt x="1149" y="721"/>
                  </a:lnTo>
                  <a:lnTo>
                    <a:pt x="1152" y="720"/>
                  </a:lnTo>
                  <a:lnTo>
                    <a:pt x="1155" y="718"/>
                  </a:lnTo>
                  <a:lnTo>
                    <a:pt x="1155" y="718"/>
                  </a:lnTo>
                  <a:lnTo>
                    <a:pt x="1157" y="717"/>
                  </a:lnTo>
                  <a:lnTo>
                    <a:pt x="1159" y="717"/>
                  </a:lnTo>
                  <a:lnTo>
                    <a:pt x="1166" y="717"/>
                  </a:lnTo>
                  <a:lnTo>
                    <a:pt x="1166" y="717"/>
                  </a:lnTo>
                  <a:lnTo>
                    <a:pt x="1178" y="720"/>
                  </a:lnTo>
                  <a:lnTo>
                    <a:pt x="1188" y="721"/>
                  </a:lnTo>
                  <a:lnTo>
                    <a:pt x="1188" y="721"/>
                  </a:lnTo>
                  <a:lnTo>
                    <a:pt x="1189" y="721"/>
                  </a:lnTo>
                  <a:lnTo>
                    <a:pt x="1191" y="725"/>
                  </a:lnTo>
                  <a:lnTo>
                    <a:pt x="1192" y="728"/>
                  </a:lnTo>
                  <a:lnTo>
                    <a:pt x="1194" y="730"/>
                  </a:lnTo>
                  <a:lnTo>
                    <a:pt x="1194" y="730"/>
                  </a:lnTo>
                  <a:lnTo>
                    <a:pt x="1201" y="732"/>
                  </a:lnTo>
                  <a:lnTo>
                    <a:pt x="1203" y="735"/>
                  </a:lnTo>
                  <a:lnTo>
                    <a:pt x="1206" y="735"/>
                  </a:lnTo>
                  <a:lnTo>
                    <a:pt x="1206" y="735"/>
                  </a:lnTo>
                  <a:lnTo>
                    <a:pt x="1212" y="732"/>
                  </a:lnTo>
                  <a:lnTo>
                    <a:pt x="1216" y="732"/>
                  </a:lnTo>
                  <a:lnTo>
                    <a:pt x="1219" y="734"/>
                  </a:lnTo>
                  <a:lnTo>
                    <a:pt x="1219" y="734"/>
                  </a:lnTo>
                  <a:lnTo>
                    <a:pt x="1226" y="738"/>
                  </a:lnTo>
                  <a:lnTo>
                    <a:pt x="1229" y="738"/>
                  </a:lnTo>
                  <a:lnTo>
                    <a:pt x="1230" y="737"/>
                  </a:lnTo>
                  <a:lnTo>
                    <a:pt x="1230" y="737"/>
                  </a:lnTo>
                  <a:lnTo>
                    <a:pt x="1233" y="735"/>
                  </a:lnTo>
                  <a:lnTo>
                    <a:pt x="1238" y="734"/>
                  </a:lnTo>
                  <a:lnTo>
                    <a:pt x="1242" y="732"/>
                  </a:lnTo>
                  <a:lnTo>
                    <a:pt x="1245" y="731"/>
                  </a:lnTo>
                  <a:lnTo>
                    <a:pt x="1245" y="731"/>
                  </a:lnTo>
                  <a:lnTo>
                    <a:pt x="1246" y="725"/>
                  </a:lnTo>
                  <a:lnTo>
                    <a:pt x="1246" y="722"/>
                  </a:lnTo>
                  <a:lnTo>
                    <a:pt x="1245" y="721"/>
                  </a:lnTo>
                  <a:lnTo>
                    <a:pt x="1245" y="721"/>
                  </a:lnTo>
                  <a:lnTo>
                    <a:pt x="1240" y="715"/>
                  </a:lnTo>
                  <a:lnTo>
                    <a:pt x="1239" y="708"/>
                  </a:lnTo>
                  <a:lnTo>
                    <a:pt x="1239" y="708"/>
                  </a:lnTo>
                  <a:lnTo>
                    <a:pt x="1239" y="705"/>
                  </a:lnTo>
                  <a:lnTo>
                    <a:pt x="1242" y="704"/>
                  </a:lnTo>
                  <a:lnTo>
                    <a:pt x="1243" y="701"/>
                  </a:lnTo>
                  <a:lnTo>
                    <a:pt x="1246" y="700"/>
                  </a:lnTo>
                  <a:lnTo>
                    <a:pt x="1246" y="700"/>
                  </a:lnTo>
                  <a:lnTo>
                    <a:pt x="1248" y="697"/>
                  </a:lnTo>
                  <a:lnTo>
                    <a:pt x="1249" y="697"/>
                  </a:lnTo>
                  <a:lnTo>
                    <a:pt x="1255" y="694"/>
                  </a:lnTo>
                  <a:lnTo>
                    <a:pt x="1255" y="694"/>
                  </a:lnTo>
                  <a:lnTo>
                    <a:pt x="1256" y="690"/>
                  </a:lnTo>
                  <a:lnTo>
                    <a:pt x="1258" y="688"/>
                  </a:lnTo>
                  <a:lnTo>
                    <a:pt x="1260" y="688"/>
                  </a:lnTo>
                  <a:lnTo>
                    <a:pt x="1260" y="688"/>
                  </a:lnTo>
                  <a:lnTo>
                    <a:pt x="1266" y="691"/>
                  </a:lnTo>
                  <a:lnTo>
                    <a:pt x="1272" y="694"/>
                  </a:lnTo>
                  <a:lnTo>
                    <a:pt x="1272" y="694"/>
                  </a:lnTo>
                  <a:lnTo>
                    <a:pt x="1276" y="695"/>
                  </a:lnTo>
                  <a:lnTo>
                    <a:pt x="1282" y="695"/>
                  </a:lnTo>
                  <a:lnTo>
                    <a:pt x="1282" y="695"/>
                  </a:lnTo>
                  <a:lnTo>
                    <a:pt x="1287" y="697"/>
                  </a:lnTo>
                  <a:lnTo>
                    <a:pt x="1293" y="701"/>
                  </a:lnTo>
                  <a:lnTo>
                    <a:pt x="1293" y="701"/>
                  </a:lnTo>
                  <a:lnTo>
                    <a:pt x="1302" y="703"/>
                  </a:lnTo>
                  <a:lnTo>
                    <a:pt x="1306" y="704"/>
                  </a:lnTo>
                  <a:lnTo>
                    <a:pt x="1309" y="705"/>
                  </a:lnTo>
                  <a:lnTo>
                    <a:pt x="1309" y="705"/>
                  </a:lnTo>
                  <a:lnTo>
                    <a:pt x="1310" y="708"/>
                  </a:lnTo>
                  <a:lnTo>
                    <a:pt x="1310" y="712"/>
                  </a:lnTo>
                  <a:lnTo>
                    <a:pt x="1310" y="717"/>
                  </a:lnTo>
                  <a:lnTo>
                    <a:pt x="1312" y="720"/>
                  </a:lnTo>
                  <a:lnTo>
                    <a:pt x="1312" y="720"/>
                  </a:lnTo>
                  <a:lnTo>
                    <a:pt x="1316" y="724"/>
                  </a:lnTo>
                  <a:lnTo>
                    <a:pt x="1319" y="727"/>
                  </a:lnTo>
                  <a:lnTo>
                    <a:pt x="1322" y="727"/>
                  </a:lnTo>
                  <a:lnTo>
                    <a:pt x="1322" y="727"/>
                  </a:lnTo>
                  <a:lnTo>
                    <a:pt x="1323" y="727"/>
                  </a:lnTo>
                  <a:lnTo>
                    <a:pt x="1327" y="728"/>
                  </a:lnTo>
                  <a:lnTo>
                    <a:pt x="1331" y="730"/>
                  </a:lnTo>
                  <a:lnTo>
                    <a:pt x="1336" y="731"/>
                  </a:lnTo>
                  <a:lnTo>
                    <a:pt x="1336" y="731"/>
                  </a:lnTo>
                  <a:lnTo>
                    <a:pt x="1341" y="728"/>
                  </a:lnTo>
                  <a:lnTo>
                    <a:pt x="1344" y="725"/>
                  </a:lnTo>
                  <a:lnTo>
                    <a:pt x="1347" y="725"/>
                  </a:lnTo>
                  <a:lnTo>
                    <a:pt x="1347" y="725"/>
                  </a:lnTo>
                  <a:lnTo>
                    <a:pt x="1354" y="724"/>
                  </a:lnTo>
                  <a:lnTo>
                    <a:pt x="1361" y="724"/>
                  </a:lnTo>
                  <a:lnTo>
                    <a:pt x="1361" y="724"/>
                  </a:lnTo>
                  <a:lnTo>
                    <a:pt x="1368" y="725"/>
                  </a:lnTo>
                  <a:lnTo>
                    <a:pt x="1373" y="727"/>
                  </a:lnTo>
                  <a:lnTo>
                    <a:pt x="1376" y="727"/>
                  </a:lnTo>
                  <a:lnTo>
                    <a:pt x="1376" y="727"/>
                  </a:lnTo>
                  <a:lnTo>
                    <a:pt x="1383" y="727"/>
                  </a:lnTo>
                  <a:lnTo>
                    <a:pt x="1386" y="728"/>
                  </a:lnTo>
                  <a:lnTo>
                    <a:pt x="1388" y="730"/>
                  </a:lnTo>
                  <a:lnTo>
                    <a:pt x="1388" y="730"/>
                  </a:lnTo>
                  <a:lnTo>
                    <a:pt x="1391" y="731"/>
                  </a:lnTo>
                  <a:lnTo>
                    <a:pt x="1396" y="732"/>
                  </a:lnTo>
                  <a:lnTo>
                    <a:pt x="1400" y="734"/>
                  </a:lnTo>
                  <a:lnTo>
                    <a:pt x="1401" y="735"/>
                  </a:lnTo>
                  <a:lnTo>
                    <a:pt x="1401" y="737"/>
                  </a:lnTo>
                  <a:lnTo>
                    <a:pt x="1401" y="737"/>
                  </a:lnTo>
                  <a:lnTo>
                    <a:pt x="1403" y="738"/>
                  </a:lnTo>
                  <a:lnTo>
                    <a:pt x="1405" y="741"/>
                  </a:lnTo>
                  <a:lnTo>
                    <a:pt x="1408" y="742"/>
                  </a:lnTo>
                  <a:lnTo>
                    <a:pt x="1410" y="745"/>
                  </a:lnTo>
                  <a:lnTo>
                    <a:pt x="1410" y="745"/>
                  </a:lnTo>
                  <a:lnTo>
                    <a:pt x="1411" y="747"/>
                  </a:lnTo>
                  <a:lnTo>
                    <a:pt x="1414" y="747"/>
                  </a:lnTo>
                  <a:lnTo>
                    <a:pt x="1420" y="748"/>
                  </a:lnTo>
                  <a:lnTo>
                    <a:pt x="1427" y="748"/>
                  </a:lnTo>
                  <a:lnTo>
                    <a:pt x="1431" y="749"/>
                  </a:lnTo>
                  <a:lnTo>
                    <a:pt x="1431" y="749"/>
                  </a:lnTo>
                  <a:lnTo>
                    <a:pt x="1435" y="749"/>
                  </a:lnTo>
                  <a:lnTo>
                    <a:pt x="1442" y="751"/>
                  </a:lnTo>
                  <a:lnTo>
                    <a:pt x="1448" y="749"/>
                  </a:lnTo>
                  <a:lnTo>
                    <a:pt x="1452" y="749"/>
                  </a:lnTo>
                  <a:lnTo>
                    <a:pt x="1452" y="749"/>
                  </a:lnTo>
                  <a:lnTo>
                    <a:pt x="1455" y="748"/>
                  </a:lnTo>
                  <a:lnTo>
                    <a:pt x="1461" y="747"/>
                  </a:lnTo>
                  <a:lnTo>
                    <a:pt x="1468" y="745"/>
                  </a:lnTo>
                  <a:lnTo>
                    <a:pt x="1472" y="744"/>
                  </a:lnTo>
                  <a:lnTo>
                    <a:pt x="1472" y="744"/>
                  </a:lnTo>
                  <a:lnTo>
                    <a:pt x="1477" y="742"/>
                  </a:lnTo>
                  <a:lnTo>
                    <a:pt x="1479" y="742"/>
                  </a:lnTo>
                  <a:lnTo>
                    <a:pt x="1484" y="741"/>
                  </a:lnTo>
                  <a:lnTo>
                    <a:pt x="1485" y="740"/>
                  </a:lnTo>
                  <a:lnTo>
                    <a:pt x="1485" y="740"/>
                  </a:lnTo>
                  <a:lnTo>
                    <a:pt x="1487" y="737"/>
                  </a:lnTo>
                  <a:lnTo>
                    <a:pt x="1491" y="734"/>
                  </a:lnTo>
                  <a:lnTo>
                    <a:pt x="1498" y="731"/>
                  </a:lnTo>
                  <a:lnTo>
                    <a:pt x="1498" y="731"/>
                  </a:lnTo>
                  <a:lnTo>
                    <a:pt x="1502" y="730"/>
                  </a:lnTo>
                  <a:lnTo>
                    <a:pt x="1509" y="728"/>
                  </a:lnTo>
                  <a:lnTo>
                    <a:pt x="1515" y="730"/>
                  </a:lnTo>
                  <a:lnTo>
                    <a:pt x="1518" y="731"/>
                  </a:lnTo>
                  <a:lnTo>
                    <a:pt x="1518" y="731"/>
                  </a:lnTo>
                  <a:lnTo>
                    <a:pt x="1521" y="734"/>
                  </a:lnTo>
                  <a:lnTo>
                    <a:pt x="1524" y="735"/>
                  </a:lnTo>
                  <a:lnTo>
                    <a:pt x="1528" y="735"/>
                  </a:lnTo>
                  <a:lnTo>
                    <a:pt x="1532" y="734"/>
                  </a:lnTo>
                  <a:lnTo>
                    <a:pt x="1532" y="734"/>
                  </a:lnTo>
                  <a:lnTo>
                    <a:pt x="1535" y="734"/>
                  </a:lnTo>
                  <a:lnTo>
                    <a:pt x="1541" y="734"/>
                  </a:lnTo>
                  <a:lnTo>
                    <a:pt x="1545" y="735"/>
                  </a:lnTo>
                  <a:lnTo>
                    <a:pt x="1548" y="738"/>
                  </a:lnTo>
                  <a:lnTo>
                    <a:pt x="1548" y="738"/>
                  </a:lnTo>
                  <a:lnTo>
                    <a:pt x="1549" y="740"/>
                  </a:lnTo>
                  <a:lnTo>
                    <a:pt x="1555" y="742"/>
                  </a:lnTo>
                  <a:lnTo>
                    <a:pt x="1563" y="742"/>
                  </a:lnTo>
                  <a:lnTo>
                    <a:pt x="1563" y="742"/>
                  </a:lnTo>
                  <a:lnTo>
                    <a:pt x="1570" y="738"/>
                  </a:lnTo>
                  <a:lnTo>
                    <a:pt x="1578" y="734"/>
                  </a:lnTo>
                  <a:lnTo>
                    <a:pt x="1578" y="734"/>
                  </a:lnTo>
                  <a:lnTo>
                    <a:pt x="1583" y="731"/>
                  </a:lnTo>
                  <a:lnTo>
                    <a:pt x="1585" y="730"/>
                  </a:lnTo>
                  <a:lnTo>
                    <a:pt x="1585" y="727"/>
                  </a:lnTo>
                  <a:lnTo>
                    <a:pt x="1585" y="727"/>
                  </a:lnTo>
                  <a:lnTo>
                    <a:pt x="1586" y="724"/>
                  </a:lnTo>
                  <a:lnTo>
                    <a:pt x="1588" y="720"/>
                  </a:lnTo>
                  <a:lnTo>
                    <a:pt x="1593" y="711"/>
                  </a:lnTo>
                  <a:lnTo>
                    <a:pt x="1593" y="711"/>
                  </a:lnTo>
                  <a:lnTo>
                    <a:pt x="1598" y="701"/>
                  </a:lnTo>
                  <a:lnTo>
                    <a:pt x="1600" y="697"/>
                  </a:lnTo>
                  <a:lnTo>
                    <a:pt x="1603" y="695"/>
                  </a:lnTo>
                  <a:lnTo>
                    <a:pt x="1603" y="695"/>
                  </a:lnTo>
                  <a:lnTo>
                    <a:pt x="1607" y="693"/>
                  </a:lnTo>
                  <a:lnTo>
                    <a:pt x="1609" y="690"/>
                  </a:lnTo>
                  <a:lnTo>
                    <a:pt x="1610" y="687"/>
                  </a:lnTo>
                  <a:lnTo>
                    <a:pt x="1610" y="687"/>
                  </a:lnTo>
                  <a:lnTo>
                    <a:pt x="1607" y="680"/>
                  </a:lnTo>
                  <a:lnTo>
                    <a:pt x="1606" y="677"/>
                  </a:lnTo>
                  <a:lnTo>
                    <a:pt x="1605" y="675"/>
                  </a:lnTo>
                  <a:lnTo>
                    <a:pt x="1605" y="675"/>
                  </a:lnTo>
                  <a:lnTo>
                    <a:pt x="1603" y="675"/>
                  </a:lnTo>
                  <a:lnTo>
                    <a:pt x="1600" y="675"/>
                  </a:lnTo>
                  <a:lnTo>
                    <a:pt x="1600" y="673"/>
                  </a:lnTo>
                  <a:lnTo>
                    <a:pt x="1603" y="667"/>
                  </a:lnTo>
                  <a:lnTo>
                    <a:pt x="1603" y="667"/>
                  </a:lnTo>
                  <a:lnTo>
                    <a:pt x="1606" y="664"/>
                  </a:lnTo>
                  <a:lnTo>
                    <a:pt x="1609" y="663"/>
                  </a:lnTo>
                  <a:lnTo>
                    <a:pt x="1616" y="661"/>
                  </a:lnTo>
                  <a:lnTo>
                    <a:pt x="1625" y="661"/>
                  </a:lnTo>
                  <a:lnTo>
                    <a:pt x="1625" y="661"/>
                  </a:lnTo>
                  <a:lnTo>
                    <a:pt x="1635" y="658"/>
                  </a:lnTo>
                  <a:lnTo>
                    <a:pt x="1642" y="658"/>
                  </a:lnTo>
                  <a:lnTo>
                    <a:pt x="1647" y="658"/>
                  </a:lnTo>
                  <a:lnTo>
                    <a:pt x="1647" y="658"/>
                  </a:lnTo>
                  <a:lnTo>
                    <a:pt x="1652" y="660"/>
                  </a:lnTo>
                  <a:lnTo>
                    <a:pt x="1656" y="660"/>
                  </a:lnTo>
                  <a:lnTo>
                    <a:pt x="1660" y="660"/>
                  </a:lnTo>
                  <a:lnTo>
                    <a:pt x="1666" y="661"/>
                  </a:lnTo>
                  <a:lnTo>
                    <a:pt x="1666" y="661"/>
                  </a:lnTo>
                  <a:lnTo>
                    <a:pt x="1671" y="664"/>
                  </a:lnTo>
                  <a:lnTo>
                    <a:pt x="1677" y="664"/>
                  </a:lnTo>
                  <a:lnTo>
                    <a:pt x="1681" y="666"/>
                  </a:lnTo>
                  <a:lnTo>
                    <a:pt x="1686" y="667"/>
                  </a:lnTo>
                  <a:lnTo>
                    <a:pt x="1686" y="667"/>
                  </a:lnTo>
                  <a:lnTo>
                    <a:pt x="1689" y="670"/>
                  </a:lnTo>
                  <a:lnTo>
                    <a:pt x="1691" y="673"/>
                  </a:lnTo>
                  <a:lnTo>
                    <a:pt x="1694" y="675"/>
                  </a:lnTo>
                  <a:lnTo>
                    <a:pt x="1696" y="677"/>
                  </a:lnTo>
                  <a:lnTo>
                    <a:pt x="1696" y="680"/>
                  </a:lnTo>
                  <a:lnTo>
                    <a:pt x="1696" y="680"/>
                  </a:lnTo>
                  <a:lnTo>
                    <a:pt x="1696" y="683"/>
                  </a:lnTo>
                  <a:lnTo>
                    <a:pt x="1699" y="684"/>
                  </a:lnTo>
                  <a:lnTo>
                    <a:pt x="1701" y="687"/>
                  </a:lnTo>
                  <a:lnTo>
                    <a:pt x="1703" y="694"/>
                  </a:lnTo>
                  <a:lnTo>
                    <a:pt x="1703" y="694"/>
                  </a:lnTo>
                  <a:lnTo>
                    <a:pt x="1706" y="701"/>
                  </a:lnTo>
                  <a:lnTo>
                    <a:pt x="1708" y="705"/>
                  </a:lnTo>
                  <a:lnTo>
                    <a:pt x="1711" y="710"/>
                  </a:lnTo>
                  <a:lnTo>
                    <a:pt x="1713" y="712"/>
                  </a:lnTo>
                  <a:lnTo>
                    <a:pt x="1713" y="712"/>
                  </a:lnTo>
                  <a:lnTo>
                    <a:pt x="1717" y="724"/>
                  </a:lnTo>
                  <a:lnTo>
                    <a:pt x="1720" y="728"/>
                  </a:lnTo>
                  <a:lnTo>
                    <a:pt x="1721" y="732"/>
                  </a:lnTo>
                  <a:lnTo>
                    <a:pt x="1721" y="732"/>
                  </a:lnTo>
                  <a:lnTo>
                    <a:pt x="1720" y="735"/>
                  </a:lnTo>
                  <a:lnTo>
                    <a:pt x="1720" y="738"/>
                  </a:lnTo>
                  <a:lnTo>
                    <a:pt x="1723" y="740"/>
                  </a:lnTo>
                  <a:lnTo>
                    <a:pt x="1727" y="741"/>
                  </a:lnTo>
                  <a:lnTo>
                    <a:pt x="1727" y="741"/>
                  </a:lnTo>
                  <a:lnTo>
                    <a:pt x="1733" y="742"/>
                  </a:lnTo>
                  <a:lnTo>
                    <a:pt x="1737" y="745"/>
                  </a:lnTo>
                  <a:lnTo>
                    <a:pt x="1740" y="747"/>
                  </a:lnTo>
                  <a:lnTo>
                    <a:pt x="1743" y="747"/>
                  </a:lnTo>
                  <a:lnTo>
                    <a:pt x="1743" y="747"/>
                  </a:lnTo>
                  <a:lnTo>
                    <a:pt x="1745" y="747"/>
                  </a:lnTo>
                  <a:lnTo>
                    <a:pt x="1750" y="748"/>
                  </a:lnTo>
                  <a:lnTo>
                    <a:pt x="1754" y="751"/>
                  </a:lnTo>
                  <a:lnTo>
                    <a:pt x="1758" y="754"/>
                  </a:lnTo>
                  <a:lnTo>
                    <a:pt x="1758" y="754"/>
                  </a:lnTo>
                  <a:lnTo>
                    <a:pt x="1763" y="757"/>
                  </a:lnTo>
                  <a:lnTo>
                    <a:pt x="1767" y="758"/>
                  </a:lnTo>
                  <a:lnTo>
                    <a:pt x="1770" y="759"/>
                  </a:lnTo>
                  <a:lnTo>
                    <a:pt x="1770" y="762"/>
                  </a:lnTo>
                  <a:lnTo>
                    <a:pt x="1770" y="762"/>
                  </a:lnTo>
                  <a:lnTo>
                    <a:pt x="1770" y="765"/>
                  </a:lnTo>
                  <a:lnTo>
                    <a:pt x="1771" y="769"/>
                  </a:lnTo>
                  <a:lnTo>
                    <a:pt x="1772" y="772"/>
                  </a:lnTo>
                  <a:lnTo>
                    <a:pt x="1774" y="775"/>
                  </a:lnTo>
                  <a:lnTo>
                    <a:pt x="1774" y="775"/>
                  </a:lnTo>
                  <a:lnTo>
                    <a:pt x="1774" y="778"/>
                  </a:lnTo>
                  <a:lnTo>
                    <a:pt x="1778" y="781"/>
                  </a:lnTo>
                  <a:lnTo>
                    <a:pt x="1784" y="782"/>
                  </a:lnTo>
                  <a:lnTo>
                    <a:pt x="1790" y="782"/>
                  </a:lnTo>
                  <a:lnTo>
                    <a:pt x="1790" y="782"/>
                  </a:lnTo>
                  <a:lnTo>
                    <a:pt x="1798" y="782"/>
                  </a:lnTo>
                  <a:lnTo>
                    <a:pt x="1801" y="781"/>
                  </a:lnTo>
                  <a:lnTo>
                    <a:pt x="1804" y="778"/>
                  </a:lnTo>
                  <a:lnTo>
                    <a:pt x="1804" y="778"/>
                  </a:lnTo>
                  <a:lnTo>
                    <a:pt x="1807" y="775"/>
                  </a:lnTo>
                  <a:lnTo>
                    <a:pt x="1811" y="774"/>
                  </a:lnTo>
                  <a:lnTo>
                    <a:pt x="1815" y="774"/>
                  </a:lnTo>
                  <a:lnTo>
                    <a:pt x="1819" y="772"/>
                  </a:lnTo>
                  <a:lnTo>
                    <a:pt x="1819" y="772"/>
                  </a:lnTo>
                  <a:lnTo>
                    <a:pt x="1822" y="771"/>
                  </a:lnTo>
                  <a:lnTo>
                    <a:pt x="1827" y="771"/>
                  </a:lnTo>
                  <a:lnTo>
                    <a:pt x="1831" y="771"/>
                  </a:lnTo>
                  <a:lnTo>
                    <a:pt x="1831" y="774"/>
                  </a:lnTo>
                  <a:lnTo>
                    <a:pt x="1832" y="776"/>
                  </a:lnTo>
                  <a:lnTo>
                    <a:pt x="1832" y="776"/>
                  </a:lnTo>
                  <a:lnTo>
                    <a:pt x="1832" y="781"/>
                  </a:lnTo>
                  <a:lnTo>
                    <a:pt x="1834" y="785"/>
                  </a:lnTo>
                  <a:lnTo>
                    <a:pt x="1834" y="786"/>
                  </a:lnTo>
                  <a:lnTo>
                    <a:pt x="1832" y="789"/>
                  </a:lnTo>
                  <a:lnTo>
                    <a:pt x="1832" y="789"/>
                  </a:lnTo>
                  <a:lnTo>
                    <a:pt x="1829" y="792"/>
                  </a:lnTo>
                  <a:lnTo>
                    <a:pt x="1827" y="798"/>
                  </a:lnTo>
                  <a:lnTo>
                    <a:pt x="1824" y="809"/>
                  </a:lnTo>
                  <a:lnTo>
                    <a:pt x="1824" y="809"/>
                  </a:lnTo>
                  <a:lnTo>
                    <a:pt x="1821" y="813"/>
                  </a:lnTo>
                  <a:lnTo>
                    <a:pt x="1818" y="815"/>
                  </a:lnTo>
                  <a:lnTo>
                    <a:pt x="1815" y="818"/>
                  </a:lnTo>
                  <a:lnTo>
                    <a:pt x="1814" y="822"/>
                  </a:lnTo>
                  <a:lnTo>
                    <a:pt x="1814" y="822"/>
                  </a:lnTo>
                  <a:lnTo>
                    <a:pt x="1812" y="825"/>
                  </a:lnTo>
                  <a:lnTo>
                    <a:pt x="1809" y="828"/>
                  </a:lnTo>
                  <a:lnTo>
                    <a:pt x="1808" y="829"/>
                  </a:lnTo>
                  <a:lnTo>
                    <a:pt x="1807" y="832"/>
                  </a:lnTo>
                  <a:lnTo>
                    <a:pt x="1807" y="832"/>
                  </a:lnTo>
                  <a:lnTo>
                    <a:pt x="1807" y="833"/>
                  </a:lnTo>
                  <a:lnTo>
                    <a:pt x="1805" y="835"/>
                  </a:lnTo>
                  <a:lnTo>
                    <a:pt x="1801" y="835"/>
                  </a:lnTo>
                  <a:lnTo>
                    <a:pt x="1797" y="835"/>
                  </a:lnTo>
                  <a:lnTo>
                    <a:pt x="1792" y="832"/>
                  </a:lnTo>
                  <a:lnTo>
                    <a:pt x="1792" y="832"/>
                  </a:lnTo>
                  <a:lnTo>
                    <a:pt x="1791" y="832"/>
                  </a:lnTo>
                  <a:lnTo>
                    <a:pt x="1788" y="832"/>
                  </a:lnTo>
                  <a:lnTo>
                    <a:pt x="1785" y="835"/>
                  </a:lnTo>
                  <a:lnTo>
                    <a:pt x="1782" y="838"/>
                  </a:lnTo>
                  <a:lnTo>
                    <a:pt x="1780" y="839"/>
                  </a:lnTo>
                  <a:lnTo>
                    <a:pt x="1780" y="839"/>
                  </a:lnTo>
                  <a:lnTo>
                    <a:pt x="1777" y="841"/>
                  </a:lnTo>
                  <a:lnTo>
                    <a:pt x="1775" y="843"/>
                  </a:lnTo>
                  <a:lnTo>
                    <a:pt x="1777" y="850"/>
                  </a:lnTo>
                  <a:lnTo>
                    <a:pt x="1777" y="850"/>
                  </a:lnTo>
                  <a:lnTo>
                    <a:pt x="1777" y="856"/>
                  </a:lnTo>
                  <a:lnTo>
                    <a:pt x="1777" y="859"/>
                  </a:lnTo>
                  <a:lnTo>
                    <a:pt x="1778" y="863"/>
                  </a:lnTo>
                  <a:lnTo>
                    <a:pt x="1778" y="863"/>
                  </a:lnTo>
                  <a:lnTo>
                    <a:pt x="1778" y="869"/>
                  </a:lnTo>
                  <a:lnTo>
                    <a:pt x="1778" y="879"/>
                  </a:lnTo>
                  <a:lnTo>
                    <a:pt x="1778" y="879"/>
                  </a:lnTo>
                  <a:lnTo>
                    <a:pt x="1787" y="873"/>
                  </a:lnTo>
                  <a:lnTo>
                    <a:pt x="1792" y="872"/>
                  </a:lnTo>
                  <a:lnTo>
                    <a:pt x="1792" y="872"/>
                  </a:lnTo>
                  <a:lnTo>
                    <a:pt x="1797" y="873"/>
                  </a:lnTo>
                  <a:lnTo>
                    <a:pt x="1801" y="876"/>
                  </a:lnTo>
                  <a:lnTo>
                    <a:pt x="1805" y="880"/>
                  </a:lnTo>
                  <a:lnTo>
                    <a:pt x="1811" y="882"/>
                  </a:lnTo>
                  <a:lnTo>
                    <a:pt x="1811" y="882"/>
                  </a:lnTo>
                  <a:lnTo>
                    <a:pt x="1814" y="880"/>
                  </a:lnTo>
                  <a:lnTo>
                    <a:pt x="1819" y="879"/>
                  </a:lnTo>
                  <a:lnTo>
                    <a:pt x="1831" y="872"/>
                  </a:lnTo>
                  <a:lnTo>
                    <a:pt x="1842" y="863"/>
                  </a:lnTo>
                  <a:lnTo>
                    <a:pt x="1848" y="859"/>
                  </a:lnTo>
                  <a:lnTo>
                    <a:pt x="1848" y="859"/>
                  </a:lnTo>
                  <a:lnTo>
                    <a:pt x="1851" y="853"/>
                  </a:lnTo>
                  <a:lnTo>
                    <a:pt x="1858" y="846"/>
                  </a:lnTo>
                  <a:lnTo>
                    <a:pt x="1873" y="829"/>
                  </a:lnTo>
                  <a:lnTo>
                    <a:pt x="1873" y="829"/>
                  </a:lnTo>
                  <a:lnTo>
                    <a:pt x="1886" y="813"/>
                  </a:lnTo>
                  <a:lnTo>
                    <a:pt x="1892" y="806"/>
                  </a:lnTo>
                  <a:lnTo>
                    <a:pt x="1898" y="798"/>
                  </a:lnTo>
                  <a:lnTo>
                    <a:pt x="1898" y="798"/>
                  </a:lnTo>
                  <a:lnTo>
                    <a:pt x="1901" y="792"/>
                  </a:lnTo>
                  <a:lnTo>
                    <a:pt x="1905" y="786"/>
                  </a:lnTo>
                  <a:lnTo>
                    <a:pt x="1915" y="775"/>
                  </a:lnTo>
                  <a:lnTo>
                    <a:pt x="1915" y="775"/>
                  </a:lnTo>
                  <a:lnTo>
                    <a:pt x="1918" y="769"/>
                  </a:lnTo>
                  <a:lnTo>
                    <a:pt x="1925" y="759"/>
                  </a:lnTo>
                  <a:lnTo>
                    <a:pt x="1925" y="759"/>
                  </a:lnTo>
                  <a:lnTo>
                    <a:pt x="1928" y="748"/>
                  </a:lnTo>
                  <a:lnTo>
                    <a:pt x="1929" y="734"/>
                  </a:lnTo>
                  <a:lnTo>
                    <a:pt x="1930" y="722"/>
                  </a:lnTo>
                  <a:lnTo>
                    <a:pt x="1930" y="717"/>
                  </a:lnTo>
                  <a:lnTo>
                    <a:pt x="1930" y="717"/>
                  </a:lnTo>
                  <a:lnTo>
                    <a:pt x="1932" y="712"/>
                  </a:lnTo>
                  <a:lnTo>
                    <a:pt x="1933" y="710"/>
                  </a:lnTo>
                  <a:lnTo>
                    <a:pt x="1935" y="707"/>
                  </a:lnTo>
                  <a:lnTo>
                    <a:pt x="1935" y="707"/>
                  </a:lnTo>
                  <a:lnTo>
                    <a:pt x="1936" y="701"/>
                  </a:lnTo>
                  <a:lnTo>
                    <a:pt x="1938" y="698"/>
                  </a:lnTo>
                  <a:lnTo>
                    <a:pt x="1940" y="695"/>
                  </a:lnTo>
                  <a:lnTo>
                    <a:pt x="1940" y="695"/>
                  </a:lnTo>
                  <a:lnTo>
                    <a:pt x="1942" y="693"/>
                  </a:lnTo>
                  <a:lnTo>
                    <a:pt x="1943" y="690"/>
                  </a:lnTo>
                  <a:lnTo>
                    <a:pt x="1943" y="684"/>
                  </a:lnTo>
                  <a:lnTo>
                    <a:pt x="1943" y="684"/>
                  </a:lnTo>
                  <a:lnTo>
                    <a:pt x="1942" y="678"/>
                  </a:lnTo>
                  <a:lnTo>
                    <a:pt x="1942" y="673"/>
                  </a:lnTo>
                  <a:lnTo>
                    <a:pt x="1942" y="673"/>
                  </a:lnTo>
                  <a:lnTo>
                    <a:pt x="1940" y="670"/>
                  </a:lnTo>
                  <a:lnTo>
                    <a:pt x="1943" y="668"/>
                  </a:lnTo>
                  <a:lnTo>
                    <a:pt x="1943" y="668"/>
                  </a:lnTo>
                  <a:lnTo>
                    <a:pt x="1945" y="666"/>
                  </a:lnTo>
                  <a:lnTo>
                    <a:pt x="1943" y="664"/>
                  </a:lnTo>
                  <a:lnTo>
                    <a:pt x="1938" y="660"/>
                  </a:lnTo>
                  <a:lnTo>
                    <a:pt x="1938" y="660"/>
                  </a:lnTo>
                  <a:lnTo>
                    <a:pt x="1932" y="657"/>
                  </a:lnTo>
                  <a:lnTo>
                    <a:pt x="1929" y="654"/>
                  </a:lnTo>
                  <a:lnTo>
                    <a:pt x="1928" y="651"/>
                  </a:lnTo>
                  <a:lnTo>
                    <a:pt x="1928" y="651"/>
                  </a:lnTo>
                  <a:lnTo>
                    <a:pt x="1926" y="648"/>
                  </a:lnTo>
                  <a:lnTo>
                    <a:pt x="1923" y="646"/>
                  </a:lnTo>
                  <a:lnTo>
                    <a:pt x="1919" y="643"/>
                  </a:lnTo>
                  <a:lnTo>
                    <a:pt x="1915" y="643"/>
                  </a:lnTo>
                  <a:lnTo>
                    <a:pt x="1915" y="643"/>
                  </a:lnTo>
                  <a:lnTo>
                    <a:pt x="1906" y="641"/>
                  </a:lnTo>
                  <a:lnTo>
                    <a:pt x="1902" y="641"/>
                  </a:lnTo>
                  <a:lnTo>
                    <a:pt x="1902" y="641"/>
                  </a:lnTo>
                  <a:lnTo>
                    <a:pt x="1902" y="643"/>
                  </a:lnTo>
                  <a:lnTo>
                    <a:pt x="1902" y="643"/>
                  </a:lnTo>
                  <a:lnTo>
                    <a:pt x="1902" y="646"/>
                  </a:lnTo>
                  <a:lnTo>
                    <a:pt x="1902" y="647"/>
                  </a:lnTo>
                  <a:lnTo>
                    <a:pt x="1901" y="648"/>
                  </a:lnTo>
                  <a:lnTo>
                    <a:pt x="1899" y="648"/>
                  </a:lnTo>
                  <a:lnTo>
                    <a:pt x="1899" y="648"/>
                  </a:lnTo>
                  <a:lnTo>
                    <a:pt x="1896" y="648"/>
                  </a:lnTo>
                  <a:lnTo>
                    <a:pt x="1895" y="650"/>
                  </a:lnTo>
                  <a:lnTo>
                    <a:pt x="1892" y="654"/>
                  </a:lnTo>
                  <a:lnTo>
                    <a:pt x="1892" y="654"/>
                  </a:lnTo>
                  <a:lnTo>
                    <a:pt x="1888" y="657"/>
                  </a:lnTo>
                  <a:lnTo>
                    <a:pt x="1883" y="658"/>
                  </a:lnTo>
                  <a:lnTo>
                    <a:pt x="1882" y="657"/>
                  </a:lnTo>
                  <a:lnTo>
                    <a:pt x="1882" y="657"/>
                  </a:lnTo>
                  <a:lnTo>
                    <a:pt x="1882" y="656"/>
                  </a:lnTo>
                  <a:lnTo>
                    <a:pt x="1882" y="656"/>
                  </a:lnTo>
                  <a:lnTo>
                    <a:pt x="1885" y="653"/>
                  </a:lnTo>
                  <a:lnTo>
                    <a:pt x="1883" y="650"/>
                  </a:lnTo>
                  <a:lnTo>
                    <a:pt x="1882" y="648"/>
                  </a:lnTo>
                  <a:lnTo>
                    <a:pt x="1882" y="646"/>
                  </a:lnTo>
                  <a:lnTo>
                    <a:pt x="1882" y="646"/>
                  </a:lnTo>
                  <a:lnTo>
                    <a:pt x="1883" y="640"/>
                  </a:lnTo>
                  <a:lnTo>
                    <a:pt x="1883" y="639"/>
                  </a:lnTo>
                  <a:lnTo>
                    <a:pt x="1882" y="640"/>
                  </a:lnTo>
                  <a:lnTo>
                    <a:pt x="1882" y="640"/>
                  </a:lnTo>
                  <a:lnTo>
                    <a:pt x="1878" y="643"/>
                  </a:lnTo>
                  <a:lnTo>
                    <a:pt x="1876" y="646"/>
                  </a:lnTo>
                  <a:lnTo>
                    <a:pt x="1873" y="648"/>
                  </a:lnTo>
                  <a:lnTo>
                    <a:pt x="1872" y="651"/>
                  </a:lnTo>
                  <a:lnTo>
                    <a:pt x="1872" y="651"/>
                  </a:lnTo>
                  <a:lnTo>
                    <a:pt x="1871" y="650"/>
                  </a:lnTo>
                  <a:lnTo>
                    <a:pt x="1869" y="648"/>
                  </a:lnTo>
                  <a:lnTo>
                    <a:pt x="1868" y="644"/>
                  </a:lnTo>
                  <a:lnTo>
                    <a:pt x="1869" y="634"/>
                  </a:lnTo>
                  <a:lnTo>
                    <a:pt x="1869" y="634"/>
                  </a:lnTo>
                  <a:lnTo>
                    <a:pt x="1869" y="633"/>
                  </a:lnTo>
                  <a:lnTo>
                    <a:pt x="1869" y="633"/>
                  </a:lnTo>
                  <a:lnTo>
                    <a:pt x="1865" y="633"/>
                  </a:lnTo>
                  <a:lnTo>
                    <a:pt x="1858" y="634"/>
                  </a:lnTo>
                  <a:lnTo>
                    <a:pt x="1851" y="634"/>
                  </a:lnTo>
                  <a:lnTo>
                    <a:pt x="1851" y="634"/>
                  </a:lnTo>
                  <a:lnTo>
                    <a:pt x="1846" y="633"/>
                  </a:lnTo>
                  <a:lnTo>
                    <a:pt x="1845" y="631"/>
                  </a:lnTo>
                  <a:lnTo>
                    <a:pt x="1845" y="630"/>
                  </a:lnTo>
                  <a:lnTo>
                    <a:pt x="1846" y="626"/>
                  </a:lnTo>
                  <a:lnTo>
                    <a:pt x="1852" y="621"/>
                  </a:lnTo>
                  <a:lnTo>
                    <a:pt x="1852" y="621"/>
                  </a:lnTo>
                  <a:lnTo>
                    <a:pt x="1856" y="619"/>
                  </a:lnTo>
                  <a:lnTo>
                    <a:pt x="1859" y="616"/>
                  </a:lnTo>
                  <a:lnTo>
                    <a:pt x="1861" y="614"/>
                  </a:lnTo>
                  <a:lnTo>
                    <a:pt x="1862" y="611"/>
                  </a:lnTo>
                  <a:lnTo>
                    <a:pt x="1862" y="611"/>
                  </a:lnTo>
                  <a:lnTo>
                    <a:pt x="1872" y="607"/>
                  </a:lnTo>
                  <a:lnTo>
                    <a:pt x="1883" y="600"/>
                  </a:lnTo>
                  <a:lnTo>
                    <a:pt x="1883" y="600"/>
                  </a:lnTo>
                  <a:lnTo>
                    <a:pt x="1886" y="597"/>
                  </a:lnTo>
                  <a:lnTo>
                    <a:pt x="1889" y="594"/>
                  </a:lnTo>
                  <a:lnTo>
                    <a:pt x="1892" y="589"/>
                  </a:lnTo>
                  <a:lnTo>
                    <a:pt x="1892" y="589"/>
                  </a:lnTo>
                  <a:lnTo>
                    <a:pt x="1895" y="584"/>
                  </a:lnTo>
                  <a:lnTo>
                    <a:pt x="1901" y="582"/>
                  </a:lnTo>
                  <a:lnTo>
                    <a:pt x="1915" y="572"/>
                  </a:lnTo>
                  <a:lnTo>
                    <a:pt x="1915" y="572"/>
                  </a:lnTo>
                  <a:lnTo>
                    <a:pt x="1926" y="560"/>
                  </a:lnTo>
                  <a:lnTo>
                    <a:pt x="1933" y="553"/>
                  </a:lnTo>
                  <a:lnTo>
                    <a:pt x="1933" y="553"/>
                  </a:lnTo>
                  <a:lnTo>
                    <a:pt x="1936" y="549"/>
                  </a:lnTo>
                  <a:lnTo>
                    <a:pt x="1942" y="545"/>
                  </a:lnTo>
                  <a:lnTo>
                    <a:pt x="1947" y="542"/>
                  </a:lnTo>
                  <a:lnTo>
                    <a:pt x="1950" y="538"/>
                  </a:lnTo>
                  <a:lnTo>
                    <a:pt x="1950" y="538"/>
                  </a:lnTo>
                  <a:lnTo>
                    <a:pt x="1953" y="535"/>
                  </a:lnTo>
                  <a:lnTo>
                    <a:pt x="1960" y="530"/>
                  </a:lnTo>
                  <a:lnTo>
                    <a:pt x="1970" y="525"/>
                  </a:lnTo>
                  <a:lnTo>
                    <a:pt x="1980" y="522"/>
                  </a:lnTo>
                  <a:lnTo>
                    <a:pt x="1980" y="522"/>
                  </a:lnTo>
                  <a:lnTo>
                    <a:pt x="1990" y="522"/>
                  </a:lnTo>
                  <a:lnTo>
                    <a:pt x="2002" y="522"/>
                  </a:lnTo>
                  <a:lnTo>
                    <a:pt x="2010" y="525"/>
                  </a:lnTo>
                  <a:lnTo>
                    <a:pt x="2016" y="526"/>
                  </a:lnTo>
                  <a:lnTo>
                    <a:pt x="2016" y="526"/>
                  </a:lnTo>
                  <a:lnTo>
                    <a:pt x="2017" y="529"/>
                  </a:lnTo>
                  <a:lnTo>
                    <a:pt x="2020" y="529"/>
                  </a:lnTo>
                  <a:lnTo>
                    <a:pt x="2024" y="526"/>
                  </a:lnTo>
                  <a:lnTo>
                    <a:pt x="2024" y="526"/>
                  </a:lnTo>
                  <a:lnTo>
                    <a:pt x="2026" y="525"/>
                  </a:lnTo>
                  <a:lnTo>
                    <a:pt x="2029" y="525"/>
                  </a:lnTo>
                  <a:lnTo>
                    <a:pt x="2039" y="526"/>
                  </a:lnTo>
                  <a:lnTo>
                    <a:pt x="2039" y="526"/>
                  </a:lnTo>
                  <a:lnTo>
                    <a:pt x="2044" y="526"/>
                  </a:lnTo>
                  <a:lnTo>
                    <a:pt x="2047" y="525"/>
                  </a:lnTo>
                  <a:lnTo>
                    <a:pt x="2050" y="523"/>
                  </a:lnTo>
                  <a:lnTo>
                    <a:pt x="2054" y="525"/>
                  </a:lnTo>
                  <a:lnTo>
                    <a:pt x="2054" y="525"/>
                  </a:lnTo>
                  <a:lnTo>
                    <a:pt x="2058" y="525"/>
                  </a:lnTo>
                  <a:lnTo>
                    <a:pt x="2061" y="525"/>
                  </a:lnTo>
                  <a:lnTo>
                    <a:pt x="2064" y="523"/>
                  </a:lnTo>
                  <a:lnTo>
                    <a:pt x="2067" y="520"/>
                  </a:lnTo>
                  <a:lnTo>
                    <a:pt x="2067" y="520"/>
                  </a:lnTo>
                  <a:lnTo>
                    <a:pt x="2068" y="518"/>
                  </a:lnTo>
                  <a:lnTo>
                    <a:pt x="2071" y="516"/>
                  </a:lnTo>
                  <a:lnTo>
                    <a:pt x="2078" y="516"/>
                  </a:lnTo>
                  <a:lnTo>
                    <a:pt x="2085" y="516"/>
                  </a:lnTo>
                  <a:lnTo>
                    <a:pt x="2090" y="518"/>
                  </a:lnTo>
                  <a:lnTo>
                    <a:pt x="2090" y="518"/>
                  </a:lnTo>
                  <a:lnTo>
                    <a:pt x="2095" y="522"/>
                  </a:lnTo>
                  <a:lnTo>
                    <a:pt x="2098" y="522"/>
                  </a:lnTo>
                  <a:lnTo>
                    <a:pt x="2103" y="520"/>
                  </a:lnTo>
                  <a:lnTo>
                    <a:pt x="2103" y="520"/>
                  </a:lnTo>
                  <a:lnTo>
                    <a:pt x="2104" y="519"/>
                  </a:lnTo>
                  <a:lnTo>
                    <a:pt x="2105" y="519"/>
                  </a:lnTo>
                  <a:lnTo>
                    <a:pt x="2107" y="522"/>
                  </a:lnTo>
                  <a:lnTo>
                    <a:pt x="2110" y="525"/>
                  </a:lnTo>
                  <a:lnTo>
                    <a:pt x="2112" y="526"/>
                  </a:lnTo>
                  <a:lnTo>
                    <a:pt x="2112" y="526"/>
                  </a:lnTo>
                  <a:lnTo>
                    <a:pt x="2115" y="528"/>
                  </a:lnTo>
                  <a:lnTo>
                    <a:pt x="2115" y="529"/>
                  </a:lnTo>
                  <a:lnTo>
                    <a:pt x="2114" y="530"/>
                  </a:lnTo>
                  <a:lnTo>
                    <a:pt x="2110" y="530"/>
                  </a:lnTo>
                  <a:lnTo>
                    <a:pt x="2110" y="530"/>
                  </a:lnTo>
                  <a:lnTo>
                    <a:pt x="2107" y="530"/>
                  </a:lnTo>
                  <a:lnTo>
                    <a:pt x="2104" y="532"/>
                  </a:lnTo>
                  <a:lnTo>
                    <a:pt x="2103" y="535"/>
                  </a:lnTo>
                  <a:lnTo>
                    <a:pt x="2105" y="536"/>
                  </a:lnTo>
                  <a:lnTo>
                    <a:pt x="2105" y="536"/>
                  </a:lnTo>
                  <a:lnTo>
                    <a:pt x="2110" y="538"/>
                  </a:lnTo>
                  <a:lnTo>
                    <a:pt x="2114" y="536"/>
                  </a:lnTo>
                  <a:lnTo>
                    <a:pt x="2118" y="535"/>
                  </a:lnTo>
                  <a:lnTo>
                    <a:pt x="2121" y="533"/>
                  </a:lnTo>
                  <a:lnTo>
                    <a:pt x="2121" y="533"/>
                  </a:lnTo>
                  <a:lnTo>
                    <a:pt x="2128" y="535"/>
                  </a:lnTo>
                  <a:lnTo>
                    <a:pt x="2134" y="533"/>
                  </a:lnTo>
                  <a:lnTo>
                    <a:pt x="2138" y="530"/>
                  </a:lnTo>
                  <a:lnTo>
                    <a:pt x="2138" y="530"/>
                  </a:lnTo>
                  <a:lnTo>
                    <a:pt x="2141" y="530"/>
                  </a:lnTo>
                  <a:lnTo>
                    <a:pt x="2144" y="530"/>
                  </a:lnTo>
                  <a:lnTo>
                    <a:pt x="2147" y="532"/>
                  </a:lnTo>
                  <a:lnTo>
                    <a:pt x="2149" y="530"/>
                  </a:lnTo>
                  <a:lnTo>
                    <a:pt x="2149" y="530"/>
                  </a:lnTo>
                  <a:lnTo>
                    <a:pt x="2152" y="529"/>
                  </a:lnTo>
                  <a:lnTo>
                    <a:pt x="2158" y="528"/>
                  </a:lnTo>
                  <a:lnTo>
                    <a:pt x="2167" y="526"/>
                  </a:lnTo>
                  <a:lnTo>
                    <a:pt x="2167" y="526"/>
                  </a:lnTo>
                  <a:lnTo>
                    <a:pt x="2168" y="526"/>
                  </a:lnTo>
                  <a:lnTo>
                    <a:pt x="2167" y="525"/>
                  </a:lnTo>
                  <a:lnTo>
                    <a:pt x="2164" y="522"/>
                  </a:lnTo>
                  <a:lnTo>
                    <a:pt x="2159" y="522"/>
                  </a:lnTo>
                  <a:lnTo>
                    <a:pt x="2159" y="522"/>
                  </a:lnTo>
                  <a:lnTo>
                    <a:pt x="2155" y="520"/>
                  </a:lnTo>
                  <a:lnTo>
                    <a:pt x="2154" y="519"/>
                  </a:lnTo>
                  <a:lnTo>
                    <a:pt x="2155" y="515"/>
                  </a:lnTo>
                  <a:lnTo>
                    <a:pt x="2158" y="508"/>
                  </a:lnTo>
                  <a:lnTo>
                    <a:pt x="2158" y="508"/>
                  </a:lnTo>
                  <a:lnTo>
                    <a:pt x="2164" y="502"/>
                  </a:lnTo>
                  <a:lnTo>
                    <a:pt x="2169" y="496"/>
                  </a:lnTo>
                  <a:lnTo>
                    <a:pt x="2182" y="488"/>
                  </a:lnTo>
                  <a:lnTo>
                    <a:pt x="2182" y="488"/>
                  </a:lnTo>
                  <a:lnTo>
                    <a:pt x="2186" y="485"/>
                  </a:lnTo>
                  <a:lnTo>
                    <a:pt x="2191" y="483"/>
                  </a:lnTo>
                  <a:lnTo>
                    <a:pt x="2192" y="482"/>
                  </a:lnTo>
                  <a:lnTo>
                    <a:pt x="2194" y="481"/>
                  </a:lnTo>
                  <a:lnTo>
                    <a:pt x="2194" y="481"/>
                  </a:lnTo>
                  <a:lnTo>
                    <a:pt x="2194" y="476"/>
                  </a:lnTo>
                  <a:lnTo>
                    <a:pt x="2196" y="472"/>
                  </a:lnTo>
                  <a:lnTo>
                    <a:pt x="2199" y="468"/>
                  </a:lnTo>
                  <a:lnTo>
                    <a:pt x="2202" y="466"/>
                  </a:lnTo>
                  <a:lnTo>
                    <a:pt x="2202" y="466"/>
                  </a:lnTo>
                  <a:lnTo>
                    <a:pt x="2215" y="466"/>
                  </a:lnTo>
                  <a:lnTo>
                    <a:pt x="2222" y="465"/>
                  </a:lnTo>
                  <a:lnTo>
                    <a:pt x="2229" y="464"/>
                  </a:lnTo>
                  <a:lnTo>
                    <a:pt x="2229" y="464"/>
                  </a:lnTo>
                  <a:lnTo>
                    <a:pt x="2233" y="462"/>
                  </a:lnTo>
                  <a:lnTo>
                    <a:pt x="2236" y="464"/>
                  </a:lnTo>
                  <a:lnTo>
                    <a:pt x="2238" y="466"/>
                  </a:lnTo>
                  <a:lnTo>
                    <a:pt x="2239" y="468"/>
                  </a:lnTo>
                  <a:lnTo>
                    <a:pt x="2239" y="468"/>
                  </a:lnTo>
                  <a:lnTo>
                    <a:pt x="2242" y="468"/>
                  </a:lnTo>
                  <a:lnTo>
                    <a:pt x="2245" y="465"/>
                  </a:lnTo>
                  <a:lnTo>
                    <a:pt x="2248" y="464"/>
                  </a:lnTo>
                  <a:lnTo>
                    <a:pt x="2250" y="464"/>
                  </a:lnTo>
                  <a:lnTo>
                    <a:pt x="2250" y="464"/>
                  </a:lnTo>
                  <a:lnTo>
                    <a:pt x="2252" y="465"/>
                  </a:lnTo>
                  <a:lnTo>
                    <a:pt x="2252" y="466"/>
                  </a:lnTo>
                  <a:lnTo>
                    <a:pt x="2249" y="469"/>
                  </a:lnTo>
                  <a:lnTo>
                    <a:pt x="2246" y="473"/>
                  </a:lnTo>
                  <a:lnTo>
                    <a:pt x="2243" y="478"/>
                  </a:lnTo>
                  <a:lnTo>
                    <a:pt x="2243" y="478"/>
                  </a:lnTo>
                  <a:lnTo>
                    <a:pt x="2243" y="482"/>
                  </a:lnTo>
                  <a:lnTo>
                    <a:pt x="2245" y="483"/>
                  </a:lnTo>
                  <a:lnTo>
                    <a:pt x="2249" y="483"/>
                  </a:lnTo>
                  <a:lnTo>
                    <a:pt x="2252" y="485"/>
                  </a:lnTo>
                  <a:lnTo>
                    <a:pt x="2252" y="485"/>
                  </a:lnTo>
                  <a:lnTo>
                    <a:pt x="2253" y="485"/>
                  </a:lnTo>
                  <a:lnTo>
                    <a:pt x="2253" y="486"/>
                  </a:lnTo>
                  <a:lnTo>
                    <a:pt x="2250" y="488"/>
                  </a:lnTo>
                  <a:lnTo>
                    <a:pt x="2249" y="489"/>
                  </a:lnTo>
                  <a:lnTo>
                    <a:pt x="2248" y="491"/>
                  </a:lnTo>
                  <a:lnTo>
                    <a:pt x="2248" y="491"/>
                  </a:lnTo>
                  <a:lnTo>
                    <a:pt x="2249" y="492"/>
                  </a:lnTo>
                  <a:lnTo>
                    <a:pt x="2253" y="492"/>
                  </a:lnTo>
                  <a:lnTo>
                    <a:pt x="2260" y="489"/>
                  </a:lnTo>
                  <a:lnTo>
                    <a:pt x="2268" y="482"/>
                  </a:lnTo>
                  <a:lnTo>
                    <a:pt x="2268" y="482"/>
                  </a:lnTo>
                  <a:lnTo>
                    <a:pt x="2275" y="476"/>
                  </a:lnTo>
                  <a:lnTo>
                    <a:pt x="2282" y="472"/>
                  </a:lnTo>
                  <a:lnTo>
                    <a:pt x="2287" y="471"/>
                  </a:lnTo>
                  <a:lnTo>
                    <a:pt x="2293" y="471"/>
                  </a:lnTo>
                  <a:lnTo>
                    <a:pt x="2293" y="471"/>
                  </a:lnTo>
                  <a:lnTo>
                    <a:pt x="2297" y="469"/>
                  </a:lnTo>
                  <a:lnTo>
                    <a:pt x="2297" y="466"/>
                  </a:lnTo>
                  <a:lnTo>
                    <a:pt x="2297" y="455"/>
                  </a:lnTo>
                  <a:lnTo>
                    <a:pt x="2297" y="455"/>
                  </a:lnTo>
                  <a:lnTo>
                    <a:pt x="2297" y="451"/>
                  </a:lnTo>
                  <a:lnTo>
                    <a:pt x="2300" y="448"/>
                  </a:lnTo>
                  <a:lnTo>
                    <a:pt x="2305" y="446"/>
                  </a:lnTo>
                  <a:lnTo>
                    <a:pt x="2309" y="445"/>
                  </a:lnTo>
                  <a:lnTo>
                    <a:pt x="2317" y="444"/>
                  </a:lnTo>
                  <a:lnTo>
                    <a:pt x="2324" y="445"/>
                  </a:lnTo>
                  <a:lnTo>
                    <a:pt x="2324" y="445"/>
                  </a:lnTo>
                  <a:lnTo>
                    <a:pt x="2329" y="446"/>
                  </a:lnTo>
                  <a:lnTo>
                    <a:pt x="2329" y="448"/>
                  </a:lnTo>
                  <a:lnTo>
                    <a:pt x="2327" y="449"/>
                  </a:lnTo>
                  <a:lnTo>
                    <a:pt x="2324" y="448"/>
                  </a:lnTo>
                  <a:lnTo>
                    <a:pt x="2324" y="448"/>
                  </a:lnTo>
                  <a:lnTo>
                    <a:pt x="2320" y="448"/>
                  </a:lnTo>
                  <a:lnTo>
                    <a:pt x="2316" y="451"/>
                  </a:lnTo>
                  <a:lnTo>
                    <a:pt x="2313" y="455"/>
                  </a:lnTo>
                  <a:lnTo>
                    <a:pt x="2312" y="461"/>
                  </a:lnTo>
                  <a:lnTo>
                    <a:pt x="2312" y="461"/>
                  </a:lnTo>
                  <a:lnTo>
                    <a:pt x="2312" y="466"/>
                  </a:lnTo>
                  <a:lnTo>
                    <a:pt x="2310" y="469"/>
                  </a:lnTo>
                  <a:lnTo>
                    <a:pt x="2309" y="472"/>
                  </a:lnTo>
                  <a:lnTo>
                    <a:pt x="2310" y="475"/>
                  </a:lnTo>
                  <a:lnTo>
                    <a:pt x="2310" y="475"/>
                  </a:lnTo>
                  <a:lnTo>
                    <a:pt x="2310" y="476"/>
                  </a:lnTo>
                  <a:lnTo>
                    <a:pt x="2309" y="478"/>
                  </a:lnTo>
                  <a:lnTo>
                    <a:pt x="2306" y="479"/>
                  </a:lnTo>
                  <a:lnTo>
                    <a:pt x="2305" y="482"/>
                  </a:lnTo>
                  <a:lnTo>
                    <a:pt x="2305" y="482"/>
                  </a:lnTo>
                  <a:lnTo>
                    <a:pt x="2305" y="486"/>
                  </a:lnTo>
                  <a:lnTo>
                    <a:pt x="2303" y="488"/>
                  </a:lnTo>
                  <a:lnTo>
                    <a:pt x="2300" y="489"/>
                  </a:lnTo>
                  <a:lnTo>
                    <a:pt x="2300" y="489"/>
                  </a:lnTo>
                  <a:lnTo>
                    <a:pt x="2287" y="492"/>
                  </a:lnTo>
                  <a:lnTo>
                    <a:pt x="2282" y="495"/>
                  </a:lnTo>
                  <a:lnTo>
                    <a:pt x="2280" y="496"/>
                  </a:lnTo>
                  <a:lnTo>
                    <a:pt x="2279" y="498"/>
                  </a:lnTo>
                  <a:lnTo>
                    <a:pt x="2279" y="498"/>
                  </a:lnTo>
                  <a:lnTo>
                    <a:pt x="2278" y="502"/>
                  </a:lnTo>
                  <a:lnTo>
                    <a:pt x="2273" y="505"/>
                  </a:lnTo>
                  <a:lnTo>
                    <a:pt x="2269" y="508"/>
                  </a:lnTo>
                  <a:lnTo>
                    <a:pt x="2266" y="512"/>
                  </a:lnTo>
                  <a:lnTo>
                    <a:pt x="2266" y="512"/>
                  </a:lnTo>
                  <a:lnTo>
                    <a:pt x="2260" y="518"/>
                  </a:lnTo>
                  <a:lnTo>
                    <a:pt x="2253" y="523"/>
                  </a:lnTo>
                  <a:lnTo>
                    <a:pt x="2245" y="530"/>
                  </a:lnTo>
                  <a:lnTo>
                    <a:pt x="2241" y="535"/>
                  </a:lnTo>
                  <a:lnTo>
                    <a:pt x="2236" y="540"/>
                  </a:lnTo>
                  <a:lnTo>
                    <a:pt x="2236" y="540"/>
                  </a:lnTo>
                  <a:lnTo>
                    <a:pt x="2232" y="545"/>
                  </a:lnTo>
                  <a:lnTo>
                    <a:pt x="2228" y="549"/>
                  </a:lnTo>
                  <a:lnTo>
                    <a:pt x="2219" y="553"/>
                  </a:lnTo>
                  <a:lnTo>
                    <a:pt x="2212" y="556"/>
                  </a:lnTo>
                  <a:lnTo>
                    <a:pt x="2211" y="557"/>
                  </a:lnTo>
                  <a:lnTo>
                    <a:pt x="2211" y="557"/>
                  </a:lnTo>
                  <a:lnTo>
                    <a:pt x="2211" y="557"/>
                  </a:lnTo>
                  <a:lnTo>
                    <a:pt x="2208" y="559"/>
                  </a:lnTo>
                  <a:lnTo>
                    <a:pt x="2204" y="560"/>
                  </a:lnTo>
                  <a:lnTo>
                    <a:pt x="2195" y="560"/>
                  </a:lnTo>
                  <a:lnTo>
                    <a:pt x="2195" y="560"/>
                  </a:lnTo>
                  <a:lnTo>
                    <a:pt x="2194" y="562"/>
                  </a:lnTo>
                  <a:lnTo>
                    <a:pt x="2194" y="563"/>
                  </a:lnTo>
                  <a:lnTo>
                    <a:pt x="2194" y="567"/>
                  </a:lnTo>
                  <a:lnTo>
                    <a:pt x="2194" y="573"/>
                  </a:lnTo>
                  <a:lnTo>
                    <a:pt x="2192" y="577"/>
                  </a:lnTo>
                  <a:lnTo>
                    <a:pt x="2189" y="580"/>
                  </a:lnTo>
                  <a:lnTo>
                    <a:pt x="2189" y="580"/>
                  </a:lnTo>
                  <a:lnTo>
                    <a:pt x="2184" y="589"/>
                  </a:lnTo>
                  <a:lnTo>
                    <a:pt x="2179" y="597"/>
                  </a:lnTo>
                  <a:lnTo>
                    <a:pt x="2175" y="607"/>
                  </a:lnTo>
                  <a:lnTo>
                    <a:pt x="2175" y="617"/>
                  </a:lnTo>
                  <a:lnTo>
                    <a:pt x="2175" y="617"/>
                  </a:lnTo>
                  <a:lnTo>
                    <a:pt x="2178" y="648"/>
                  </a:lnTo>
                  <a:lnTo>
                    <a:pt x="2181" y="666"/>
                  </a:lnTo>
                  <a:lnTo>
                    <a:pt x="2184" y="677"/>
                  </a:lnTo>
                  <a:lnTo>
                    <a:pt x="2184" y="677"/>
                  </a:lnTo>
                  <a:lnTo>
                    <a:pt x="2185" y="683"/>
                  </a:lnTo>
                  <a:lnTo>
                    <a:pt x="2186" y="691"/>
                  </a:lnTo>
                  <a:lnTo>
                    <a:pt x="2186" y="698"/>
                  </a:lnTo>
                  <a:lnTo>
                    <a:pt x="2189" y="704"/>
                  </a:lnTo>
                  <a:lnTo>
                    <a:pt x="2189" y="704"/>
                  </a:lnTo>
                  <a:lnTo>
                    <a:pt x="2191" y="707"/>
                  </a:lnTo>
                  <a:lnTo>
                    <a:pt x="2191" y="710"/>
                  </a:lnTo>
                  <a:lnTo>
                    <a:pt x="2192" y="712"/>
                  </a:lnTo>
                  <a:lnTo>
                    <a:pt x="2194" y="715"/>
                  </a:lnTo>
                  <a:lnTo>
                    <a:pt x="2194" y="715"/>
                  </a:lnTo>
                  <a:lnTo>
                    <a:pt x="2194" y="715"/>
                  </a:lnTo>
                  <a:lnTo>
                    <a:pt x="2195" y="714"/>
                  </a:lnTo>
                  <a:lnTo>
                    <a:pt x="2199" y="711"/>
                  </a:lnTo>
                  <a:lnTo>
                    <a:pt x="2209" y="701"/>
                  </a:lnTo>
                  <a:lnTo>
                    <a:pt x="2209" y="701"/>
                  </a:lnTo>
                  <a:lnTo>
                    <a:pt x="2213" y="698"/>
                  </a:lnTo>
                  <a:lnTo>
                    <a:pt x="2215" y="695"/>
                  </a:lnTo>
                  <a:lnTo>
                    <a:pt x="2216" y="694"/>
                  </a:lnTo>
                  <a:lnTo>
                    <a:pt x="2218" y="691"/>
                  </a:lnTo>
                  <a:lnTo>
                    <a:pt x="2218" y="691"/>
                  </a:lnTo>
                  <a:lnTo>
                    <a:pt x="2219" y="688"/>
                  </a:lnTo>
                  <a:lnTo>
                    <a:pt x="2221" y="684"/>
                  </a:lnTo>
                  <a:lnTo>
                    <a:pt x="2222" y="675"/>
                  </a:lnTo>
                  <a:lnTo>
                    <a:pt x="2222" y="675"/>
                  </a:lnTo>
                  <a:lnTo>
                    <a:pt x="2223" y="673"/>
                  </a:lnTo>
                  <a:lnTo>
                    <a:pt x="2226" y="671"/>
                  </a:lnTo>
                  <a:lnTo>
                    <a:pt x="2229" y="670"/>
                  </a:lnTo>
                  <a:lnTo>
                    <a:pt x="2232" y="668"/>
                  </a:lnTo>
                  <a:lnTo>
                    <a:pt x="2232" y="668"/>
                  </a:lnTo>
                  <a:lnTo>
                    <a:pt x="2235" y="667"/>
                  </a:lnTo>
                  <a:lnTo>
                    <a:pt x="2238" y="666"/>
                  </a:lnTo>
                  <a:lnTo>
                    <a:pt x="2245" y="666"/>
                  </a:lnTo>
                  <a:lnTo>
                    <a:pt x="2245" y="666"/>
                  </a:lnTo>
                  <a:lnTo>
                    <a:pt x="2245" y="664"/>
                  </a:lnTo>
                  <a:lnTo>
                    <a:pt x="2245" y="660"/>
                  </a:lnTo>
                  <a:lnTo>
                    <a:pt x="2243" y="651"/>
                  </a:lnTo>
                  <a:lnTo>
                    <a:pt x="2243" y="651"/>
                  </a:lnTo>
                  <a:lnTo>
                    <a:pt x="2243" y="650"/>
                  </a:lnTo>
                  <a:lnTo>
                    <a:pt x="2243" y="648"/>
                  </a:lnTo>
                  <a:lnTo>
                    <a:pt x="2248" y="644"/>
                  </a:lnTo>
                  <a:lnTo>
                    <a:pt x="2258" y="637"/>
                  </a:lnTo>
                  <a:lnTo>
                    <a:pt x="2258" y="637"/>
                  </a:lnTo>
                  <a:lnTo>
                    <a:pt x="2263" y="636"/>
                  </a:lnTo>
                  <a:lnTo>
                    <a:pt x="2268" y="636"/>
                  </a:lnTo>
                  <a:lnTo>
                    <a:pt x="2272" y="636"/>
                  </a:lnTo>
                  <a:lnTo>
                    <a:pt x="2275" y="636"/>
                  </a:lnTo>
                  <a:lnTo>
                    <a:pt x="2278" y="634"/>
                  </a:lnTo>
                  <a:lnTo>
                    <a:pt x="2278" y="634"/>
                  </a:lnTo>
                  <a:lnTo>
                    <a:pt x="2279" y="631"/>
                  </a:lnTo>
                  <a:lnTo>
                    <a:pt x="2280" y="630"/>
                  </a:lnTo>
                  <a:lnTo>
                    <a:pt x="2279" y="624"/>
                  </a:lnTo>
                  <a:lnTo>
                    <a:pt x="2276" y="621"/>
                  </a:lnTo>
                  <a:lnTo>
                    <a:pt x="2275" y="619"/>
                  </a:lnTo>
                  <a:lnTo>
                    <a:pt x="2275" y="619"/>
                  </a:lnTo>
                  <a:lnTo>
                    <a:pt x="2275" y="616"/>
                  </a:lnTo>
                  <a:lnTo>
                    <a:pt x="2275" y="614"/>
                  </a:lnTo>
                  <a:lnTo>
                    <a:pt x="2278" y="607"/>
                  </a:lnTo>
                  <a:lnTo>
                    <a:pt x="2282" y="602"/>
                  </a:lnTo>
                  <a:lnTo>
                    <a:pt x="2286" y="599"/>
                  </a:lnTo>
                  <a:lnTo>
                    <a:pt x="2286" y="599"/>
                  </a:lnTo>
                  <a:lnTo>
                    <a:pt x="2289" y="599"/>
                  </a:lnTo>
                  <a:lnTo>
                    <a:pt x="2292" y="599"/>
                  </a:lnTo>
                  <a:lnTo>
                    <a:pt x="2295" y="600"/>
                  </a:lnTo>
                  <a:lnTo>
                    <a:pt x="2299" y="597"/>
                  </a:lnTo>
                  <a:lnTo>
                    <a:pt x="2299" y="597"/>
                  </a:lnTo>
                  <a:lnTo>
                    <a:pt x="2299" y="596"/>
                  </a:lnTo>
                  <a:lnTo>
                    <a:pt x="2299" y="594"/>
                  </a:lnTo>
                  <a:lnTo>
                    <a:pt x="2297" y="590"/>
                  </a:lnTo>
                  <a:lnTo>
                    <a:pt x="2293" y="589"/>
                  </a:lnTo>
                  <a:lnTo>
                    <a:pt x="2290" y="587"/>
                  </a:lnTo>
                  <a:lnTo>
                    <a:pt x="2290" y="587"/>
                  </a:lnTo>
                  <a:lnTo>
                    <a:pt x="2289" y="587"/>
                  </a:lnTo>
                  <a:lnTo>
                    <a:pt x="2289" y="586"/>
                  </a:lnTo>
                  <a:lnTo>
                    <a:pt x="2287" y="580"/>
                  </a:lnTo>
                  <a:lnTo>
                    <a:pt x="2290" y="574"/>
                  </a:lnTo>
                  <a:lnTo>
                    <a:pt x="2292" y="572"/>
                  </a:lnTo>
                  <a:lnTo>
                    <a:pt x="2295" y="569"/>
                  </a:lnTo>
                  <a:lnTo>
                    <a:pt x="2295" y="569"/>
                  </a:lnTo>
                  <a:lnTo>
                    <a:pt x="2297" y="566"/>
                  </a:lnTo>
                  <a:lnTo>
                    <a:pt x="2299" y="563"/>
                  </a:lnTo>
                  <a:lnTo>
                    <a:pt x="2297" y="562"/>
                  </a:lnTo>
                  <a:lnTo>
                    <a:pt x="2293" y="560"/>
                  </a:lnTo>
                  <a:lnTo>
                    <a:pt x="2293" y="560"/>
                  </a:lnTo>
                  <a:lnTo>
                    <a:pt x="2290" y="560"/>
                  </a:lnTo>
                  <a:lnTo>
                    <a:pt x="2287" y="560"/>
                  </a:lnTo>
                  <a:lnTo>
                    <a:pt x="2283" y="562"/>
                  </a:lnTo>
                  <a:lnTo>
                    <a:pt x="2283" y="562"/>
                  </a:lnTo>
                  <a:lnTo>
                    <a:pt x="2280" y="560"/>
                  </a:lnTo>
                  <a:lnTo>
                    <a:pt x="2279" y="556"/>
                  </a:lnTo>
                  <a:lnTo>
                    <a:pt x="2279" y="550"/>
                  </a:lnTo>
                  <a:lnTo>
                    <a:pt x="2282" y="545"/>
                  </a:lnTo>
                  <a:lnTo>
                    <a:pt x="2282" y="545"/>
                  </a:lnTo>
                  <a:lnTo>
                    <a:pt x="2286" y="540"/>
                  </a:lnTo>
                  <a:lnTo>
                    <a:pt x="2290" y="538"/>
                  </a:lnTo>
                  <a:lnTo>
                    <a:pt x="2293" y="535"/>
                  </a:lnTo>
                  <a:lnTo>
                    <a:pt x="2295" y="530"/>
                  </a:lnTo>
                  <a:lnTo>
                    <a:pt x="2295" y="530"/>
                  </a:lnTo>
                  <a:lnTo>
                    <a:pt x="2297" y="525"/>
                  </a:lnTo>
                  <a:lnTo>
                    <a:pt x="2300" y="519"/>
                  </a:lnTo>
                  <a:lnTo>
                    <a:pt x="2307" y="510"/>
                  </a:lnTo>
                  <a:lnTo>
                    <a:pt x="2307" y="510"/>
                  </a:lnTo>
                  <a:lnTo>
                    <a:pt x="2310" y="509"/>
                  </a:lnTo>
                  <a:lnTo>
                    <a:pt x="2313" y="509"/>
                  </a:lnTo>
                  <a:lnTo>
                    <a:pt x="2322" y="509"/>
                  </a:lnTo>
                  <a:lnTo>
                    <a:pt x="2322" y="509"/>
                  </a:lnTo>
                  <a:lnTo>
                    <a:pt x="2323" y="510"/>
                  </a:lnTo>
                  <a:lnTo>
                    <a:pt x="2323" y="512"/>
                  </a:lnTo>
                  <a:lnTo>
                    <a:pt x="2324" y="513"/>
                  </a:lnTo>
                  <a:lnTo>
                    <a:pt x="2327" y="512"/>
                  </a:lnTo>
                  <a:lnTo>
                    <a:pt x="2327" y="512"/>
                  </a:lnTo>
                  <a:lnTo>
                    <a:pt x="2334" y="503"/>
                  </a:lnTo>
                  <a:lnTo>
                    <a:pt x="2339" y="499"/>
                  </a:lnTo>
                  <a:lnTo>
                    <a:pt x="2343" y="498"/>
                  </a:lnTo>
                  <a:lnTo>
                    <a:pt x="2343" y="498"/>
                  </a:lnTo>
                  <a:lnTo>
                    <a:pt x="2344" y="498"/>
                  </a:lnTo>
                  <a:lnTo>
                    <a:pt x="2346" y="499"/>
                  </a:lnTo>
                  <a:lnTo>
                    <a:pt x="2346" y="502"/>
                  </a:lnTo>
                  <a:lnTo>
                    <a:pt x="2346" y="506"/>
                  </a:lnTo>
                  <a:lnTo>
                    <a:pt x="2347" y="510"/>
                  </a:lnTo>
                  <a:lnTo>
                    <a:pt x="2347" y="510"/>
                  </a:lnTo>
                  <a:lnTo>
                    <a:pt x="2349" y="513"/>
                  </a:lnTo>
                  <a:lnTo>
                    <a:pt x="2350" y="512"/>
                  </a:lnTo>
                  <a:lnTo>
                    <a:pt x="2361" y="502"/>
                  </a:lnTo>
                  <a:lnTo>
                    <a:pt x="2361" y="502"/>
                  </a:lnTo>
                  <a:lnTo>
                    <a:pt x="2366" y="501"/>
                  </a:lnTo>
                  <a:lnTo>
                    <a:pt x="2371" y="499"/>
                  </a:lnTo>
                  <a:lnTo>
                    <a:pt x="2383" y="498"/>
                  </a:lnTo>
                  <a:lnTo>
                    <a:pt x="2394" y="498"/>
                  </a:lnTo>
                  <a:lnTo>
                    <a:pt x="2401" y="499"/>
                  </a:lnTo>
                  <a:lnTo>
                    <a:pt x="2401" y="499"/>
                  </a:lnTo>
                  <a:lnTo>
                    <a:pt x="2406" y="502"/>
                  </a:lnTo>
                  <a:lnTo>
                    <a:pt x="2408" y="506"/>
                  </a:lnTo>
                  <a:lnTo>
                    <a:pt x="2411" y="509"/>
                  </a:lnTo>
                  <a:lnTo>
                    <a:pt x="2414" y="509"/>
                  </a:lnTo>
                  <a:lnTo>
                    <a:pt x="2414" y="509"/>
                  </a:lnTo>
                  <a:lnTo>
                    <a:pt x="2415" y="508"/>
                  </a:lnTo>
                  <a:lnTo>
                    <a:pt x="2417" y="505"/>
                  </a:lnTo>
                  <a:lnTo>
                    <a:pt x="2417" y="502"/>
                  </a:lnTo>
                  <a:lnTo>
                    <a:pt x="2420" y="501"/>
                  </a:lnTo>
                  <a:lnTo>
                    <a:pt x="2420" y="501"/>
                  </a:lnTo>
                  <a:lnTo>
                    <a:pt x="2431" y="495"/>
                  </a:lnTo>
                  <a:lnTo>
                    <a:pt x="2444" y="488"/>
                  </a:lnTo>
                  <a:lnTo>
                    <a:pt x="2444" y="488"/>
                  </a:lnTo>
                  <a:lnTo>
                    <a:pt x="2450" y="483"/>
                  </a:lnTo>
                  <a:lnTo>
                    <a:pt x="2452" y="481"/>
                  </a:lnTo>
                  <a:lnTo>
                    <a:pt x="2452" y="481"/>
                  </a:lnTo>
                  <a:lnTo>
                    <a:pt x="2455" y="478"/>
                  </a:lnTo>
                  <a:lnTo>
                    <a:pt x="2458" y="476"/>
                  </a:lnTo>
                  <a:lnTo>
                    <a:pt x="2461" y="476"/>
                  </a:lnTo>
                  <a:lnTo>
                    <a:pt x="2462" y="475"/>
                  </a:lnTo>
                  <a:lnTo>
                    <a:pt x="2462" y="475"/>
                  </a:lnTo>
                  <a:lnTo>
                    <a:pt x="2465" y="472"/>
                  </a:lnTo>
                  <a:lnTo>
                    <a:pt x="2471" y="468"/>
                  </a:lnTo>
                  <a:lnTo>
                    <a:pt x="2478" y="465"/>
                  </a:lnTo>
                  <a:lnTo>
                    <a:pt x="2489" y="462"/>
                  </a:lnTo>
                  <a:lnTo>
                    <a:pt x="2489" y="462"/>
                  </a:lnTo>
                  <a:lnTo>
                    <a:pt x="2501" y="459"/>
                  </a:lnTo>
                  <a:lnTo>
                    <a:pt x="2512" y="454"/>
                  </a:lnTo>
                  <a:lnTo>
                    <a:pt x="2519" y="449"/>
                  </a:lnTo>
                  <a:lnTo>
                    <a:pt x="2522" y="448"/>
                  </a:lnTo>
                  <a:lnTo>
                    <a:pt x="2522" y="446"/>
                  </a:lnTo>
                  <a:lnTo>
                    <a:pt x="2522" y="446"/>
                  </a:lnTo>
                  <a:lnTo>
                    <a:pt x="2524" y="444"/>
                  </a:lnTo>
                  <a:lnTo>
                    <a:pt x="2525" y="444"/>
                  </a:lnTo>
                  <a:lnTo>
                    <a:pt x="2528" y="444"/>
                  </a:lnTo>
                  <a:lnTo>
                    <a:pt x="2529" y="445"/>
                  </a:lnTo>
                  <a:lnTo>
                    <a:pt x="2529" y="445"/>
                  </a:lnTo>
                  <a:lnTo>
                    <a:pt x="2531" y="446"/>
                  </a:lnTo>
                  <a:lnTo>
                    <a:pt x="2534" y="446"/>
                  </a:lnTo>
                  <a:lnTo>
                    <a:pt x="2544" y="448"/>
                  </a:lnTo>
                  <a:lnTo>
                    <a:pt x="2544" y="448"/>
                  </a:lnTo>
                  <a:lnTo>
                    <a:pt x="2552" y="451"/>
                  </a:lnTo>
                  <a:lnTo>
                    <a:pt x="2556" y="449"/>
                  </a:lnTo>
                  <a:lnTo>
                    <a:pt x="2561" y="446"/>
                  </a:lnTo>
                  <a:lnTo>
                    <a:pt x="2561" y="446"/>
                  </a:lnTo>
                  <a:lnTo>
                    <a:pt x="2563" y="442"/>
                  </a:lnTo>
                  <a:lnTo>
                    <a:pt x="2562" y="439"/>
                  </a:lnTo>
                  <a:lnTo>
                    <a:pt x="2561" y="436"/>
                  </a:lnTo>
                  <a:lnTo>
                    <a:pt x="2561" y="434"/>
                  </a:lnTo>
                  <a:lnTo>
                    <a:pt x="2561" y="434"/>
                  </a:lnTo>
                  <a:lnTo>
                    <a:pt x="2559" y="431"/>
                  </a:lnTo>
                  <a:lnTo>
                    <a:pt x="2555" y="427"/>
                  </a:lnTo>
                  <a:lnTo>
                    <a:pt x="2552" y="422"/>
                  </a:lnTo>
                  <a:lnTo>
                    <a:pt x="2551" y="421"/>
                  </a:lnTo>
                  <a:lnTo>
                    <a:pt x="2551" y="419"/>
                  </a:lnTo>
                  <a:lnTo>
                    <a:pt x="2551" y="419"/>
                  </a:lnTo>
                  <a:lnTo>
                    <a:pt x="2551" y="414"/>
                  </a:lnTo>
                  <a:lnTo>
                    <a:pt x="2546" y="408"/>
                  </a:lnTo>
                  <a:lnTo>
                    <a:pt x="2544" y="404"/>
                  </a:lnTo>
                  <a:lnTo>
                    <a:pt x="2541" y="404"/>
                  </a:lnTo>
                  <a:lnTo>
                    <a:pt x="2541" y="404"/>
                  </a:lnTo>
                  <a:lnTo>
                    <a:pt x="2541" y="404"/>
                  </a:lnTo>
                  <a:lnTo>
                    <a:pt x="2538" y="404"/>
                  </a:lnTo>
                  <a:lnTo>
                    <a:pt x="2534" y="402"/>
                  </a:lnTo>
                  <a:lnTo>
                    <a:pt x="2532" y="401"/>
                  </a:lnTo>
                  <a:lnTo>
                    <a:pt x="2531" y="398"/>
                  </a:lnTo>
                  <a:lnTo>
                    <a:pt x="2531" y="398"/>
                  </a:lnTo>
                  <a:lnTo>
                    <a:pt x="2529" y="392"/>
                  </a:lnTo>
                  <a:lnTo>
                    <a:pt x="2528" y="391"/>
                  </a:lnTo>
                  <a:lnTo>
                    <a:pt x="2525" y="392"/>
                  </a:lnTo>
                  <a:lnTo>
                    <a:pt x="2525" y="392"/>
                  </a:lnTo>
                  <a:lnTo>
                    <a:pt x="2522" y="394"/>
                  </a:lnTo>
                  <a:lnTo>
                    <a:pt x="2518" y="394"/>
                  </a:lnTo>
                  <a:lnTo>
                    <a:pt x="2514" y="392"/>
                  </a:lnTo>
                  <a:lnTo>
                    <a:pt x="2512" y="390"/>
                  </a:lnTo>
                  <a:lnTo>
                    <a:pt x="2512" y="390"/>
                  </a:lnTo>
                  <a:lnTo>
                    <a:pt x="2512" y="388"/>
                  </a:lnTo>
                  <a:lnTo>
                    <a:pt x="2512" y="387"/>
                  </a:lnTo>
                  <a:lnTo>
                    <a:pt x="2517" y="384"/>
                  </a:lnTo>
                  <a:lnTo>
                    <a:pt x="2522" y="384"/>
                  </a:lnTo>
                  <a:lnTo>
                    <a:pt x="2528" y="385"/>
                  </a:lnTo>
                  <a:lnTo>
                    <a:pt x="2528" y="385"/>
                  </a:lnTo>
                  <a:lnTo>
                    <a:pt x="2532" y="387"/>
                  </a:lnTo>
                  <a:lnTo>
                    <a:pt x="2534" y="390"/>
                  </a:lnTo>
                  <a:lnTo>
                    <a:pt x="2535" y="391"/>
                  </a:lnTo>
                  <a:lnTo>
                    <a:pt x="2536" y="392"/>
                  </a:lnTo>
                  <a:lnTo>
                    <a:pt x="2536" y="392"/>
                  </a:lnTo>
                  <a:lnTo>
                    <a:pt x="2541" y="394"/>
                  </a:lnTo>
                  <a:lnTo>
                    <a:pt x="2545" y="394"/>
                  </a:lnTo>
                  <a:lnTo>
                    <a:pt x="2551" y="392"/>
                  </a:lnTo>
                  <a:lnTo>
                    <a:pt x="2555" y="391"/>
                  </a:lnTo>
                  <a:lnTo>
                    <a:pt x="2555" y="391"/>
                  </a:lnTo>
                  <a:lnTo>
                    <a:pt x="2566" y="387"/>
                  </a:lnTo>
                  <a:lnTo>
                    <a:pt x="2572" y="384"/>
                  </a:lnTo>
                  <a:lnTo>
                    <a:pt x="2576" y="381"/>
                  </a:lnTo>
                  <a:lnTo>
                    <a:pt x="2576" y="381"/>
                  </a:lnTo>
                  <a:lnTo>
                    <a:pt x="2578" y="378"/>
                  </a:lnTo>
                  <a:lnTo>
                    <a:pt x="2578" y="375"/>
                  </a:lnTo>
                  <a:lnTo>
                    <a:pt x="2578" y="374"/>
                  </a:lnTo>
                  <a:lnTo>
                    <a:pt x="2581" y="372"/>
                  </a:lnTo>
                  <a:lnTo>
                    <a:pt x="2581" y="372"/>
                  </a:lnTo>
                  <a:lnTo>
                    <a:pt x="2583" y="370"/>
                  </a:lnTo>
                  <a:lnTo>
                    <a:pt x="2582" y="367"/>
                  </a:lnTo>
                  <a:lnTo>
                    <a:pt x="2581" y="365"/>
                  </a:lnTo>
                  <a:lnTo>
                    <a:pt x="2578" y="363"/>
                  </a:lnTo>
                  <a:lnTo>
                    <a:pt x="2578" y="363"/>
                  </a:lnTo>
                  <a:lnTo>
                    <a:pt x="2576" y="361"/>
                  </a:lnTo>
                  <a:lnTo>
                    <a:pt x="2575" y="358"/>
                  </a:lnTo>
                  <a:lnTo>
                    <a:pt x="2576" y="355"/>
                  </a:lnTo>
                  <a:lnTo>
                    <a:pt x="2579" y="355"/>
                  </a:lnTo>
                  <a:lnTo>
                    <a:pt x="2579" y="355"/>
                  </a:lnTo>
                  <a:lnTo>
                    <a:pt x="2581" y="354"/>
                  </a:lnTo>
                  <a:lnTo>
                    <a:pt x="2582" y="353"/>
                  </a:lnTo>
                  <a:lnTo>
                    <a:pt x="2583" y="351"/>
                  </a:lnTo>
                  <a:lnTo>
                    <a:pt x="2585" y="350"/>
                  </a:lnTo>
                  <a:lnTo>
                    <a:pt x="2585" y="350"/>
                  </a:lnTo>
                  <a:lnTo>
                    <a:pt x="2588" y="350"/>
                  </a:lnTo>
                  <a:lnTo>
                    <a:pt x="2590" y="350"/>
                  </a:lnTo>
                  <a:lnTo>
                    <a:pt x="2593" y="350"/>
                  </a:lnTo>
                  <a:lnTo>
                    <a:pt x="2593" y="350"/>
                  </a:lnTo>
                  <a:lnTo>
                    <a:pt x="2596" y="348"/>
                  </a:lnTo>
                  <a:lnTo>
                    <a:pt x="2595" y="351"/>
                  </a:lnTo>
                  <a:lnTo>
                    <a:pt x="2592" y="358"/>
                  </a:lnTo>
                  <a:lnTo>
                    <a:pt x="2592" y="358"/>
                  </a:lnTo>
                  <a:lnTo>
                    <a:pt x="2590" y="361"/>
                  </a:lnTo>
                  <a:lnTo>
                    <a:pt x="2593" y="364"/>
                  </a:lnTo>
                  <a:lnTo>
                    <a:pt x="2595" y="367"/>
                  </a:lnTo>
                  <a:lnTo>
                    <a:pt x="2598" y="368"/>
                  </a:lnTo>
                  <a:lnTo>
                    <a:pt x="2598" y="368"/>
                  </a:lnTo>
                  <a:lnTo>
                    <a:pt x="2599" y="370"/>
                  </a:lnTo>
                  <a:lnTo>
                    <a:pt x="2603" y="371"/>
                  </a:lnTo>
                  <a:lnTo>
                    <a:pt x="2609" y="371"/>
                  </a:lnTo>
                  <a:lnTo>
                    <a:pt x="2613" y="370"/>
                  </a:lnTo>
                  <a:lnTo>
                    <a:pt x="2613" y="370"/>
                  </a:lnTo>
                  <a:lnTo>
                    <a:pt x="2616" y="368"/>
                  </a:lnTo>
                  <a:lnTo>
                    <a:pt x="2620" y="368"/>
                  </a:lnTo>
                  <a:lnTo>
                    <a:pt x="2627" y="371"/>
                  </a:lnTo>
                  <a:lnTo>
                    <a:pt x="2635" y="374"/>
                  </a:lnTo>
                  <a:lnTo>
                    <a:pt x="2637" y="375"/>
                  </a:lnTo>
                  <a:lnTo>
                    <a:pt x="2639" y="377"/>
                  </a:lnTo>
                  <a:lnTo>
                    <a:pt x="2639" y="377"/>
                  </a:lnTo>
                  <a:lnTo>
                    <a:pt x="2640" y="381"/>
                  </a:lnTo>
                  <a:lnTo>
                    <a:pt x="2642" y="384"/>
                  </a:lnTo>
                  <a:lnTo>
                    <a:pt x="2645" y="388"/>
                  </a:lnTo>
                  <a:lnTo>
                    <a:pt x="2650" y="391"/>
                  </a:lnTo>
                  <a:lnTo>
                    <a:pt x="2650" y="391"/>
                  </a:lnTo>
                  <a:lnTo>
                    <a:pt x="2656" y="392"/>
                  </a:lnTo>
                  <a:lnTo>
                    <a:pt x="2660" y="394"/>
                  </a:lnTo>
                  <a:lnTo>
                    <a:pt x="2664" y="395"/>
                  </a:lnTo>
                  <a:lnTo>
                    <a:pt x="2666" y="397"/>
                  </a:lnTo>
                  <a:lnTo>
                    <a:pt x="2666" y="397"/>
                  </a:lnTo>
                  <a:lnTo>
                    <a:pt x="2667" y="400"/>
                  </a:lnTo>
                  <a:lnTo>
                    <a:pt x="2669" y="401"/>
                  </a:lnTo>
                  <a:lnTo>
                    <a:pt x="2672" y="401"/>
                  </a:lnTo>
                  <a:lnTo>
                    <a:pt x="2674" y="401"/>
                  </a:lnTo>
                  <a:lnTo>
                    <a:pt x="2674" y="401"/>
                  </a:lnTo>
                  <a:lnTo>
                    <a:pt x="2677" y="401"/>
                  </a:lnTo>
                  <a:lnTo>
                    <a:pt x="2680" y="402"/>
                  </a:lnTo>
                  <a:lnTo>
                    <a:pt x="2682" y="404"/>
                  </a:lnTo>
                  <a:lnTo>
                    <a:pt x="2684" y="402"/>
                  </a:lnTo>
                  <a:lnTo>
                    <a:pt x="2684" y="402"/>
                  </a:lnTo>
                  <a:lnTo>
                    <a:pt x="2686" y="401"/>
                  </a:lnTo>
                  <a:lnTo>
                    <a:pt x="2689" y="401"/>
                  </a:lnTo>
                  <a:lnTo>
                    <a:pt x="2690" y="402"/>
                  </a:lnTo>
                  <a:lnTo>
                    <a:pt x="2693" y="401"/>
                  </a:lnTo>
                  <a:lnTo>
                    <a:pt x="2693" y="401"/>
                  </a:lnTo>
                  <a:lnTo>
                    <a:pt x="2694" y="400"/>
                  </a:lnTo>
                  <a:lnTo>
                    <a:pt x="2693" y="398"/>
                  </a:lnTo>
                  <a:lnTo>
                    <a:pt x="2690" y="395"/>
                  </a:lnTo>
                  <a:lnTo>
                    <a:pt x="2687" y="394"/>
                  </a:lnTo>
                  <a:lnTo>
                    <a:pt x="2686" y="392"/>
                  </a:lnTo>
                  <a:lnTo>
                    <a:pt x="2686" y="391"/>
                  </a:lnTo>
                  <a:lnTo>
                    <a:pt x="2686" y="391"/>
                  </a:lnTo>
                  <a:lnTo>
                    <a:pt x="2687" y="391"/>
                  </a:lnTo>
                  <a:lnTo>
                    <a:pt x="2689" y="391"/>
                  </a:lnTo>
                  <a:lnTo>
                    <a:pt x="2691" y="392"/>
                  </a:lnTo>
                  <a:lnTo>
                    <a:pt x="2694" y="394"/>
                  </a:lnTo>
                  <a:lnTo>
                    <a:pt x="2694" y="394"/>
                  </a:lnTo>
                  <a:lnTo>
                    <a:pt x="2694" y="392"/>
                  </a:lnTo>
                  <a:lnTo>
                    <a:pt x="2694" y="390"/>
                  </a:lnTo>
                  <a:lnTo>
                    <a:pt x="2694" y="387"/>
                  </a:lnTo>
                  <a:lnTo>
                    <a:pt x="2696" y="385"/>
                  </a:lnTo>
                  <a:lnTo>
                    <a:pt x="2696" y="385"/>
                  </a:lnTo>
                  <a:lnTo>
                    <a:pt x="2696" y="382"/>
                  </a:lnTo>
                  <a:lnTo>
                    <a:pt x="2696" y="378"/>
                  </a:lnTo>
                  <a:lnTo>
                    <a:pt x="2694" y="372"/>
                  </a:lnTo>
                  <a:lnTo>
                    <a:pt x="2693" y="370"/>
                  </a:lnTo>
                  <a:lnTo>
                    <a:pt x="2693" y="370"/>
                  </a:lnTo>
                  <a:lnTo>
                    <a:pt x="2691" y="368"/>
                  </a:lnTo>
                  <a:lnTo>
                    <a:pt x="2693" y="367"/>
                  </a:lnTo>
                  <a:lnTo>
                    <a:pt x="2694" y="367"/>
                  </a:lnTo>
                  <a:lnTo>
                    <a:pt x="2699" y="368"/>
                  </a:lnTo>
                  <a:lnTo>
                    <a:pt x="2699" y="368"/>
                  </a:lnTo>
                  <a:lnTo>
                    <a:pt x="2703" y="370"/>
                  </a:lnTo>
                  <a:lnTo>
                    <a:pt x="2707" y="371"/>
                  </a:lnTo>
                  <a:lnTo>
                    <a:pt x="2716" y="371"/>
                  </a:lnTo>
                  <a:lnTo>
                    <a:pt x="2716" y="371"/>
                  </a:lnTo>
                  <a:lnTo>
                    <a:pt x="2717" y="371"/>
                  </a:lnTo>
                  <a:lnTo>
                    <a:pt x="2717" y="370"/>
                  </a:lnTo>
                  <a:lnTo>
                    <a:pt x="2716" y="368"/>
                  </a:lnTo>
                  <a:lnTo>
                    <a:pt x="2713" y="367"/>
                  </a:lnTo>
                  <a:lnTo>
                    <a:pt x="2713" y="367"/>
                  </a:lnTo>
                  <a:lnTo>
                    <a:pt x="2710" y="367"/>
                  </a:lnTo>
                  <a:lnTo>
                    <a:pt x="2711" y="365"/>
                  </a:lnTo>
                  <a:lnTo>
                    <a:pt x="2713" y="365"/>
                  </a:lnTo>
                  <a:lnTo>
                    <a:pt x="2716" y="365"/>
                  </a:lnTo>
                  <a:lnTo>
                    <a:pt x="2716" y="365"/>
                  </a:lnTo>
                  <a:lnTo>
                    <a:pt x="2721" y="368"/>
                  </a:lnTo>
                  <a:lnTo>
                    <a:pt x="2723" y="368"/>
                  </a:lnTo>
                  <a:lnTo>
                    <a:pt x="2724" y="367"/>
                  </a:lnTo>
                  <a:lnTo>
                    <a:pt x="2724" y="367"/>
                  </a:lnTo>
                  <a:lnTo>
                    <a:pt x="2727" y="361"/>
                  </a:lnTo>
                  <a:lnTo>
                    <a:pt x="2730" y="358"/>
                  </a:lnTo>
                  <a:lnTo>
                    <a:pt x="2733" y="358"/>
                  </a:lnTo>
                  <a:lnTo>
                    <a:pt x="2733" y="358"/>
                  </a:lnTo>
                  <a:lnTo>
                    <a:pt x="2736" y="358"/>
                  </a:lnTo>
                  <a:lnTo>
                    <a:pt x="2737" y="357"/>
                  </a:lnTo>
                  <a:lnTo>
                    <a:pt x="2737" y="355"/>
                  </a:lnTo>
                  <a:lnTo>
                    <a:pt x="2734" y="354"/>
                  </a:lnTo>
                  <a:lnTo>
                    <a:pt x="2734" y="354"/>
                  </a:lnTo>
                  <a:close/>
                  <a:moveTo>
                    <a:pt x="1413" y="664"/>
                  </a:moveTo>
                  <a:lnTo>
                    <a:pt x="1413" y="664"/>
                  </a:lnTo>
                  <a:lnTo>
                    <a:pt x="1407" y="668"/>
                  </a:lnTo>
                  <a:lnTo>
                    <a:pt x="1400" y="673"/>
                  </a:lnTo>
                  <a:lnTo>
                    <a:pt x="1387" y="678"/>
                  </a:lnTo>
                  <a:lnTo>
                    <a:pt x="1376" y="683"/>
                  </a:lnTo>
                  <a:lnTo>
                    <a:pt x="1373" y="687"/>
                  </a:lnTo>
                  <a:lnTo>
                    <a:pt x="1371" y="690"/>
                  </a:lnTo>
                  <a:lnTo>
                    <a:pt x="1371" y="690"/>
                  </a:lnTo>
                  <a:lnTo>
                    <a:pt x="1370" y="693"/>
                  </a:lnTo>
                  <a:lnTo>
                    <a:pt x="1367" y="695"/>
                  </a:lnTo>
                  <a:lnTo>
                    <a:pt x="1361" y="698"/>
                  </a:lnTo>
                  <a:lnTo>
                    <a:pt x="1356" y="700"/>
                  </a:lnTo>
                  <a:lnTo>
                    <a:pt x="1343" y="701"/>
                  </a:lnTo>
                  <a:lnTo>
                    <a:pt x="1339" y="701"/>
                  </a:lnTo>
                  <a:lnTo>
                    <a:pt x="1336" y="700"/>
                  </a:lnTo>
                  <a:lnTo>
                    <a:pt x="1336" y="700"/>
                  </a:lnTo>
                  <a:lnTo>
                    <a:pt x="1337" y="698"/>
                  </a:lnTo>
                  <a:lnTo>
                    <a:pt x="1339" y="698"/>
                  </a:lnTo>
                  <a:lnTo>
                    <a:pt x="1349" y="694"/>
                  </a:lnTo>
                  <a:lnTo>
                    <a:pt x="1359" y="690"/>
                  </a:lnTo>
                  <a:lnTo>
                    <a:pt x="1364" y="685"/>
                  </a:lnTo>
                  <a:lnTo>
                    <a:pt x="1367" y="681"/>
                  </a:lnTo>
                  <a:lnTo>
                    <a:pt x="1367" y="681"/>
                  </a:lnTo>
                  <a:lnTo>
                    <a:pt x="1370" y="675"/>
                  </a:lnTo>
                  <a:lnTo>
                    <a:pt x="1374" y="671"/>
                  </a:lnTo>
                  <a:lnTo>
                    <a:pt x="1386" y="663"/>
                  </a:lnTo>
                  <a:lnTo>
                    <a:pt x="1398" y="653"/>
                  </a:lnTo>
                  <a:lnTo>
                    <a:pt x="1404" y="647"/>
                  </a:lnTo>
                  <a:lnTo>
                    <a:pt x="1410" y="640"/>
                  </a:lnTo>
                  <a:lnTo>
                    <a:pt x="1410" y="640"/>
                  </a:lnTo>
                  <a:lnTo>
                    <a:pt x="1415" y="630"/>
                  </a:lnTo>
                  <a:lnTo>
                    <a:pt x="1421" y="619"/>
                  </a:lnTo>
                  <a:lnTo>
                    <a:pt x="1425" y="610"/>
                  </a:lnTo>
                  <a:lnTo>
                    <a:pt x="1428" y="609"/>
                  </a:lnTo>
                  <a:lnTo>
                    <a:pt x="1430" y="607"/>
                  </a:lnTo>
                  <a:lnTo>
                    <a:pt x="1430" y="607"/>
                  </a:lnTo>
                  <a:lnTo>
                    <a:pt x="1431" y="610"/>
                  </a:lnTo>
                  <a:lnTo>
                    <a:pt x="1431" y="616"/>
                  </a:lnTo>
                  <a:lnTo>
                    <a:pt x="1428" y="633"/>
                  </a:lnTo>
                  <a:lnTo>
                    <a:pt x="1425" y="641"/>
                  </a:lnTo>
                  <a:lnTo>
                    <a:pt x="1421" y="651"/>
                  </a:lnTo>
                  <a:lnTo>
                    <a:pt x="1417" y="658"/>
                  </a:lnTo>
                  <a:lnTo>
                    <a:pt x="1413" y="664"/>
                  </a:lnTo>
                  <a:lnTo>
                    <a:pt x="1413" y="664"/>
                  </a:lnTo>
                  <a:close/>
                  <a:moveTo>
                    <a:pt x="1472" y="108"/>
                  </a:moveTo>
                  <a:lnTo>
                    <a:pt x="1472" y="108"/>
                  </a:lnTo>
                  <a:lnTo>
                    <a:pt x="1469" y="111"/>
                  </a:lnTo>
                  <a:lnTo>
                    <a:pt x="1467" y="112"/>
                  </a:lnTo>
                  <a:lnTo>
                    <a:pt x="1464" y="114"/>
                  </a:lnTo>
                  <a:lnTo>
                    <a:pt x="1462" y="114"/>
                  </a:lnTo>
                  <a:lnTo>
                    <a:pt x="1464" y="115"/>
                  </a:lnTo>
                  <a:lnTo>
                    <a:pt x="1464" y="115"/>
                  </a:lnTo>
                  <a:lnTo>
                    <a:pt x="1465" y="118"/>
                  </a:lnTo>
                  <a:lnTo>
                    <a:pt x="1469" y="118"/>
                  </a:lnTo>
                  <a:lnTo>
                    <a:pt x="1479" y="118"/>
                  </a:lnTo>
                  <a:lnTo>
                    <a:pt x="1488" y="115"/>
                  </a:lnTo>
                  <a:lnTo>
                    <a:pt x="1491" y="114"/>
                  </a:lnTo>
                  <a:lnTo>
                    <a:pt x="1492" y="111"/>
                  </a:lnTo>
                  <a:lnTo>
                    <a:pt x="1492" y="111"/>
                  </a:lnTo>
                  <a:lnTo>
                    <a:pt x="1491" y="108"/>
                  </a:lnTo>
                  <a:lnTo>
                    <a:pt x="1489" y="106"/>
                  </a:lnTo>
                  <a:lnTo>
                    <a:pt x="1484" y="105"/>
                  </a:lnTo>
                  <a:lnTo>
                    <a:pt x="1477" y="105"/>
                  </a:lnTo>
                  <a:lnTo>
                    <a:pt x="1474" y="106"/>
                  </a:lnTo>
                  <a:lnTo>
                    <a:pt x="1472" y="108"/>
                  </a:lnTo>
                  <a:lnTo>
                    <a:pt x="1472" y="108"/>
                  </a:lnTo>
                  <a:close/>
                  <a:moveTo>
                    <a:pt x="546" y="146"/>
                  </a:moveTo>
                  <a:lnTo>
                    <a:pt x="546" y="146"/>
                  </a:lnTo>
                  <a:lnTo>
                    <a:pt x="546" y="149"/>
                  </a:lnTo>
                  <a:lnTo>
                    <a:pt x="545" y="152"/>
                  </a:lnTo>
                  <a:lnTo>
                    <a:pt x="541" y="153"/>
                  </a:lnTo>
                  <a:lnTo>
                    <a:pt x="535" y="153"/>
                  </a:lnTo>
                  <a:lnTo>
                    <a:pt x="535" y="153"/>
                  </a:lnTo>
                  <a:lnTo>
                    <a:pt x="532" y="153"/>
                  </a:lnTo>
                  <a:lnTo>
                    <a:pt x="532" y="155"/>
                  </a:lnTo>
                  <a:lnTo>
                    <a:pt x="533" y="158"/>
                  </a:lnTo>
                  <a:lnTo>
                    <a:pt x="538" y="161"/>
                  </a:lnTo>
                  <a:lnTo>
                    <a:pt x="541" y="165"/>
                  </a:lnTo>
                  <a:lnTo>
                    <a:pt x="541" y="165"/>
                  </a:lnTo>
                  <a:lnTo>
                    <a:pt x="541" y="166"/>
                  </a:lnTo>
                  <a:lnTo>
                    <a:pt x="539" y="168"/>
                  </a:lnTo>
                  <a:lnTo>
                    <a:pt x="536" y="168"/>
                  </a:lnTo>
                  <a:lnTo>
                    <a:pt x="532" y="170"/>
                  </a:lnTo>
                  <a:lnTo>
                    <a:pt x="532" y="172"/>
                  </a:lnTo>
                  <a:lnTo>
                    <a:pt x="531" y="175"/>
                  </a:lnTo>
                  <a:lnTo>
                    <a:pt x="531" y="175"/>
                  </a:lnTo>
                  <a:lnTo>
                    <a:pt x="531" y="176"/>
                  </a:lnTo>
                  <a:lnTo>
                    <a:pt x="528" y="178"/>
                  </a:lnTo>
                  <a:lnTo>
                    <a:pt x="522" y="179"/>
                  </a:lnTo>
                  <a:lnTo>
                    <a:pt x="515" y="179"/>
                  </a:lnTo>
                  <a:lnTo>
                    <a:pt x="512" y="182"/>
                  </a:lnTo>
                  <a:lnTo>
                    <a:pt x="511" y="185"/>
                  </a:lnTo>
                  <a:lnTo>
                    <a:pt x="511" y="185"/>
                  </a:lnTo>
                  <a:lnTo>
                    <a:pt x="511" y="188"/>
                  </a:lnTo>
                  <a:lnTo>
                    <a:pt x="511" y="190"/>
                  </a:lnTo>
                  <a:lnTo>
                    <a:pt x="514" y="192"/>
                  </a:lnTo>
                  <a:lnTo>
                    <a:pt x="515" y="193"/>
                  </a:lnTo>
                  <a:lnTo>
                    <a:pt x="521" y="193"/>
                  </a:lnTo>
                  <a:lnTo>
                    <a:pt x="528" y="195"/>
                  </a:lnTo>
                  <a:lnTo>
                    <a:pt x="528" y="195"/>
                  </a:lnTo>
                  <a:lnTo>
                    <a:pt x="529" y="195"/>
                  </a:lnTo>
                  <a:lnTo>
                    <a:pt x="531" y="196"/>
                  </a:lnTo>
                  <a:lnTo>
                    <a:pt x="529" y="199"/>
                  </a:lnTo>
                  <a:lnTo>
                    <a:pt x="528" y="202"/>
                  </a:lnTo>
                  <a:lnTo>
                    <a:pt x="528" y="205"/>
                  </a:lnTo>
                  <a:lnTo>
                    <a:pt x="531" y="206"/>
                  </a:lnTo>
                  <a:lnTo>
                    <a:pt x="531" y="206"/>
                  </a:lnTo>
                  <a:lnTo>
                    <a:pt x="533" y="207"/>
                  </a:lnTo>
                  <a:lnTo>
                    <a:pt x="536" y="207"/>
                  </a:lnTo>
                  <a:lnTo>
                    <a:pt x="538" y="206"/>
                  </a:lnTo>
                  <a:lnTo>
                    <a:pt x="536" y="200"/>
                  </a:lnTo>
                  <a:lnTo>
                    <a:pt x="536" y="200"/>
                  </a:lnTo>
                  <a:lnTo>
                    <a:pt x="536" y="199"/>
                  </a:lnTo>
                  <a:lnTo>
                    <a:pt x="538" y="198"/>
                  </a:lnTo>
                  <a:lnTo>
                    <a:pt x="543" y="200"/>
                  </a:lnTo>
                  <a:lnTo>
                    <a:pt x="546" y="202"/>
                  </a:lnTo>
                  <a:lnTo>
                    <a:pt x="549" y="205"/>
                  </a:lnTo>
                  <a:lnTo>
                    <a:pt x="551" y="207"/>
                  </a:lnTo>
                  <a:lnTo>
                    <a:pt x="549" y="210"/>
                  </a:lnTo>
                  <a:lnTo>
                    <a:pt x="549" y="210"/>
                  </a:lnTo>
                  <a:lnTo>
                    <a:pt x="548" y="212"/>
                  </a:lnTo>
                  <a:lnTo>
                    <a:pt x="548" y="215"/>
                  </a:lnTo>
                  <a:lnTo>
                    <a:pt x="551" y="216"/>
                  </a:lnTo>
                  <a:lnTo>
                    <a:pt x="553" y="217"/>
                  </a:lnTo>
                  <a:lnTo>
                    <a:pt x="562" y="220"/>
                  </a:lnTo>
                  <a:lnTo>
                    <a:pt x="569" y="222"/>
                  </a:lnTo>
                  <a:lnTo>
                    <a:pt x="569" y="222"/>
                  </a:lnTo>
                  <a:lnTo>
                    <a:pt x="593" y="225"/>
                  </a:lnTo>
                  <a:lnTo>
                    <a:pt x="606" y="225"/>
                  </a:lnTo>
                  <a:lnTo>
                    <a:pt x="609" y="223"/>
                  </a:lnTo>
                  <a:lnTo>
                    <a:pt x="612" y="222"/>
                  </a:lnTo>
                  <a:lnTo>
                    <a:pt x="612" y="222"/>
                  </a:lnTo>
                  <a:lnTo>
                    <a:pt x="610" y="219"/>
                  </a:lnTo>
                  <a:lnTo>
                    <a:pt x="609" y="217"/>
                  </a:lnTo>
                  <a:lnTo>
                    <a:pt x="605" y="213"/>
                  </a:lnTo>
                  <a:lnTo>
                    <a:pt x="597" y="209"/>
                  </a:lnTo>
                  <a:lnTo>
                    <a:pt x="589" y="202"/>
                  </a:lnTo>
                  <a:lnTo>
                    <a:pt x="589" y="202"/>
                  </a:lnTo>
                  <a:lnTo>
                    <a:pt x="582" y="193"/>
                  </a:lnTo>
                  <a:lnTo>
                    <a:pt x="579" y="183"/>
                  </a:lnTo>
                  <a:lnTo>
                    <a:pt x="578" y="179"/>
                  </a:lnTo>
                  <a:lnTo>
                    <a:pt x="578" y="173"/>
                  </a:lnTo>
                  <a:lnTo>
                    <a:pt x="580" y="170"/>
                  </a:lnTo>
                  <a:lnTo>
                    <a:pt x="583" y="168"/>
                  </a:lnTo>
                  <a:lnTo>
                    <a:pt x="583" y="168"/>
                  </a:lnTo>
                  <a:lnTo>
                    <a:pt x="587" y="165"/>
                  </a:lnTo>
                  <a:lnTo>
                    <a:pt x="589" y="162"/>
                  </a:lnTo>
                  <a:lnTo>
                    <a:pt x="590" y="158"/>
                  </a:lnTo>
                  <a:lnTo>
                    <a:pt x="592" y="153"/>
                  </a:lnTo>
                  <a:lnTo>
                    <a:pt x="593" y="152"/>
                  </a:lnTo>
                  <a:lnTo>
                    <a:pt x="596" y="149"/>
                  </a:lnTo>
                  <a:lnTo>
                    <a:pt x="596" y="149"/>
                  </a:lnTo>
                  <a:lnTo>
                    <a:pt x="600" y="145"/>
                  </a:lnTo>
                  <a:lnTo>
                    <a:pt x="602" y="142"/>
                  </a:lnTo>
                  <a:lnTo>
                    <a:pt x="605" y="138"/>
                  </a:lnTo>
                  <a:lnTo>
                    <a:pt x="606" y="133"/>
                  </a:lnTo>
                  <a:lnTo>
                    <a:pt x="607" y="132"/>
                  </a:lnTo>
                  <a:lnTo>
                    <a:pt x="610" y="132"/>
                  </a:lnTo>
                  <a:lnTo>
                    <a:pt x="610" y="132"/>
                  </a:lnTo>
                  <a:lnTo>
                    <a:pt x="613" y="131"/>
                  </a:lnTo>
                  <a:lnTo>
                    <a:pt x="615" y="131"/>
                  </a:lnTo>
                  <a:lnTo>
                    <a:pt x="615" y="126"/>
                  </a:lnTo>
                  <a:lnTo>
                    <a:pt x="615" y="124"/>
                  </a:lnTo>
                  <a:lnTo>
                    <a:pt x="616" y="122"/>
                  </a:lnTo>
                  <a:lnTo>
                    <a:pt x="619" y="121"/>
                  </a:lnTo>
                  <a:lnTo>
                    <a:pt x="619" y="121"/>
                  </a:lnTo>
                  <a:lnTo>
                    <a:pt x="622" y="121"/>
                  </a:lnTo>
                  <a:lnTo>
                    <a:pt x="624" y="118"/>
                  </a:lnTo>
                  <a:lnTo>
                    <a:pt x="629" y="114"/>
                  </a:lnTo>
                  <a:lnTo>
                    <a:pt x="629" y="109"/>
                  </a:lnTo>
                  <a:lnTo>
                    <a:pt x="629" y="105"/>
                  </a:lnTo>
                  <a:lnTo>
                    <a:pt x="629" y="105"/>
                  </a:lnTo>
                  <a:lnTo>
                    <a:pt x="629" y="104"/>
                  </a:lnTo>
                  <a:lnTo>
                    <a:pt x="630" y="104"/>
                  </a:lnTo>
                  <a:lnTo>
                    <a:pt x="634" y="104"/>
                  </a:lnTo>
                  <a:lnTo>
                    <a:pt x="639" y="102"/>
                  </a:lnTo>
                  <a:lnTo>
                    <a:pt x="642" y="102"/>
                  </a:lnTo>
                  <a:lnTo>
                    <a:pt x="644" y="101"/>
                  </a:lnTo>
                  <a:lnTo>
                    <a:pt x="644" y="101"/>
                  </a:lnTo>
                  <a:lnTo>
                    <a:pt x="646" y="98"/>
                  </a:lnTo>
                  <a:lnTo>
                    <a:pt x="649" y="98"/>
                  </a:lnTo>
                  <a:lnTo>
                    <a:pt x="656" y="97"/>
                  </a:lnTo>
                  <a:lnTo>
                    <a:pt x="661" y="95"/>
                  </a:lnTo>
                  <a:lnTo>
                    <a:pt x="664" y="92"/>
                  </a:lnTo>
                  <a:lnTo>
                    <a:pt x="666" y="91"/>
                  </a:lnTo>
                  <a:lnTo>
                    <a:pt x="666" y="91"/>
                  </a:lnTo>
                  <a:lnTo>
                    <a:pt x="669" y="87"/>
                  </a:lnTo>
                  <a:lnTo>
                    <a:pt x="677" y="82"/>
                  </a:lnTo>
                  <a:lnTo>
                    <a:pt x="700" y="72"/>
                  </a:lnTo>
                  <a:lnTo>
                    <a:pt x="728" y="64"/>
                  </a:lnTo>
                  <a:lnTo>
                    <a:pt x="755" y="57"/>
                  </a:lnTo>
                  <a:lnTo>
                    <a:pt x="755" y="57"/>
                  </a:lnTo>
                  <a:lnTo>
                    <a:pt x="775" y="51"/>
                  </a:lnTo>
                  <a:lnTo>
                    <a:pt x="784" y="47"/>
                  </a:lnTo>
                  <a:lnTo>
                    <a:pt x="791" y="42"/>
                  </a:lnTo>
                  <a:lnTo>
                    <a:pt x="795" y="40"/>
                  </a:lnTo>
                  <a:lnTo>
                    <a:pt x="798" y="35"/>
                  </a:lnTo>
                  <a:lnTo>
                    <a:pt x="798" y="31"/>
                  </a:lnTo>
                  <a:lnTo>
                    <a:pt x="797" y="28"/>
                  </a:lnTo>
                  <a:lnTo>
                    <a:pt x="797" y="28"/>
                  </a:lnTo>
                  <a:lnTo>
                    <a:pt x="791" y="25"/>
                  </a:lnTo>
                  <a:lnTo>
                    <a:pt x="785" y="25"/>
                  </a:lnTo>
                  <a:lnTo>
                    <a:pt x="778" y="25"/>
                  </a:lnTo>
                  <a:lnTo>
                    <a:pt x="770" y="27"/>
                  </a:lnTo>
                  <a:lnTo>
                    <a:pt x="755" y="32"/>
                  </a:lnTo>
                  <a:lnTo>
                    <a:pt x="747" y="38"/>
                  </a:lnTo>
                  <a:lnTo>
                    <a:pt x="747" y="38"/>
                  </a:lnTo>
                  <a:lnTo>
                    <a:pt x="744" y="40"/>
                  </a:lnTo>
                  <a:lnTo>
                    <a:pt x="740" y="41"/>
                  </a:lnTo>
                  <a:lnTo>
                    <a:pt x="734" y="41"/>
                  </a:lnTo>
                  <a:lnTo>
                    <a:pt x="727" y="42"/>
                  </a:lnTo>
                  <a:lnTo>
                    <a:pt x="721" y="44"/>
                  </a:lnTo>
                  <a:lnTo>
                    <a:pt x="721" y="44"/>
                  </a:lnTo>
                  <a:lnTo>
                    <a:pt x="714" y="47"/>
                  </a:lnTo>
                  <a:lnTo>
                    <a:pt x="704" y="48"/>
                  </a:lnTo>
                  <a:lnTo>
                    <a:pt x="696" y="50"/>
                  </a:lnTo>
                  <a:lnTo>
                    <a:pt x="693" y="48"/>
                  </a:lnTo>
                  <a:lnTo>
                    <a:pt x="688" y="47"/>
                  </a:lnTo>
                  <a:lnTo>
                    <a:pt x="688" y="47"/>
                  </a:lnTo>
                  <a:lnTo>
                    <a:pt x="686" y="45"/>
                  </a:lnTo>
                  <a:lnTo>
                    <a:pt x="683" y="45"/>
                  </a:lnTo>
                  <a:lnTo>
                    <a:pt x="676" y="48"/>
                  </a:lnTo>
                  <a:lnTo>
                    <a:pt x="670" y="51"/>
                  </a:lnTo>
                  <a:lnTo>
                    <a:pt x="666" y="52"/>
                  </a:lnTo>
                  <a:lnTo>
                    <a:pt x="666" y="52"/>
                  </a:lnTo>
                  <a:lnTo>
                    <a:pt x="660" y="52"/>
                  </a:lnTo>
                  <a:lnTo>
                    <a:pt x="656" y="55"/>
                  </a:lnTo>
                  <a:lnTo>
                    <a:pt x="650" y="57"/>
                  </a:lnTo>
                  <a:lnTo>
                    <a:pt x="646" y="58"/>
                  </a:lnTo>
                  <a:lnTo>
                    <a:pt x="646" y="58"/>
                  </a:lnTo>
                  <a:lnTo>
                    <a:pt x="639" y="58"/>
                  </a:lnTo>
                  <a:lnTo>
                    <a:pt x="633" y="61"/>
                  </a:lnTo>
                  <a:lnTo>
                    <a:pt x="627" y="64"/>
                  </a:lnTo>
                  <a:lnTo>
                    <a:pt x="624" y="67"/>
                  </a:lnTo>
                  <a:lnTo>
                    <a:pt x="624" y="67"/>
                  </a:lnTo>
                  <a:lnTo>
                    <a:pt x="622" y="69"/>
                  </a:lnTo>
                  <a:lnTo>
                    <a:pt x="617" y="71"/>
                  </a:lnTo>
                  <a:lnTo>
                    <a:pt x="613" y="72"/>
                  </a:lnTo>
                  <a:lnTo>
                    <a:pt x="613" y="74"/>
                  </a:lnTo>
                  <a:lnTo>
                    <a:pt x="612" y="75"/>
                  </a:lnTo>
                  <a:lnTo>
                    <a:pt x="612" y="75"/>
                  </a:lnTo>
                  <a:lnTo>
                    <a:pt x="610" y="78"/>
                  </a:lnTo>
                  <a:lnTo>
                    <a:pt x="607" y="81"/>
                  </a:lnTo>
                  <a:lnTo>
                    <a:pt x="602" y="81"/>
                  </a:lnTo>
                  <a:lnTo>
                    <a:pt x="599" y="79"/>
                  </a:lnTo>
                  <a:lnTo>
                    <a:pt x="599" y="79"/>
                  </a:lnTo>
                  <a:lnTo>
                    <a:pt x="596" y="78"/>
                  </a:lnTo>
                  <a:lnTo>
                    <a:pt x="595" y="78"/>
                  </a:lnTo>
                  <a:lnTo>
                    <a:pt x="592" y="81"/>
                  </a:lnTo>
                  <a:lnTo>
                    <a:pt x="592" y="85"/>
                  </a:lnTo>
                  <a:lnTo>
                    <a:pt x="592" y="88"/>
                  </a:lnTo>
                  <a:lnTo>
                    <a:pt x="595" y="91"/>
                  </a:lnTo>
                  <a:lnTo>
                    <a:pt x="595" y="91"/>
                  </a:lnTo>
                  <a:lnTo>
                    <a:pt x="596" y="92"/>
                  </a:lnTo>
                  <a:lnTo>
                    <a:pt x="595" y="94"/>
                  </a:lnTo>
                  <a:lnTo>
                    <a:pt x="592" y="97"/>
                  </a:lnTo>
                  <a:lnTo>
                    <a:pt x="586" y="98"/>
                  </a:lnTo>
                  <a:lnTo>
                    <a:pt x="585" y="99"/>
                  </a:lnTo>
                  <a:lnTo>
                    <a:pt x="586" y="101"/>
                  </a:lnTo>
                  <a:lnTo>
                    <a:pt x="586" y="101"/>
                  </a:lnTo>
                  <a:lnTo>
                    <a:pt x="586" y="102"/>
                  </a:lnTo>
                  <a:lnTo>
                    <a:pt x="586" y="104"/>
                  </a:lnTo>
                  <a:lnTo>
                    <a:pt x="583" y="105"/>
                  </a:lnTo>
                  <a:lnTo>
                    <a:pt x="580" y="108"/>
                  </a:lnTo>
                  <a:lnTo>
                    <a:pt x="580" y="109"/>
                  </a:lnTo>
                  <a:lnTo>
                    <a:pt x="580" y="111"/>
                  </a:lnTo>
                  <a:lnTo>
                    <a:pt x="580" y="111"/>
                  </a:lnTo>
                  <a:lnTo>
                    <a:pt x="580" y="112"/>
                  </a:lnTo>
                  <a:lnTo>
                    <a:pt x="580" y="114"/>
                  </a:lnTo>
                  <a:lnTo>
                    <a:pt x="578" y="115"/>
                  </a:lnTo>
                  <a:lnTo>
                    <a:pt x="568" y="118"/>
                  </a:lnTo>
                  <a:lnTo>
                    <a:pt x="568" y="118"/>
                  </a:lnTo>
                  <a:lnTo>
                    <a:pt x="562" y="121"/>
                  </a:lnTo>
                  <a:lnTo>
                    <a:pt x="560" y="124"/>
                  </a:lnTo>
                  <a:lnTo>
                    <a:pt x="559" y="126"/>
                  </a:lnTo>
                  <a:lnTo>
                    <a:pt x="560" y="128"/>
                  </a:lnTo>
                  <a:lnTo>
                    <a:pt x="562" y="129"/>
                  </a:lnTo>
                  <a:lnTo>
                    <a:pt x="565" y="129"/>
                  </a:lnTo>
                  <a:lnTo>
                    <a:pt x="565" y="129"/>
                  </a:lnTo>
                  <a:lnTo>
                    <a:pt x="568" y="131"/>
                  </a:lnTo>
                  <a:lnTo>
                    <a:pt x="566" y="132"/>
                  </a:lnTo>
                  <a:lnTo>
                    <a:pt x="562" y="135"/>
                  </a:lnTo>
                  <a:lnTo>
                    <a:pt x="560" y="136"/>
                  </a:lnTo>
                  <a:lnTo>
                    <a:pt x="560" y="139"/>
                  </a:lnTo>
                  <a:lnTo>
                    <a:pt x="560" y="139"/>
                  </a:lnTo>
                  <a:lnTo>
                    <a:pt x="560" y="141"/>
                  </a:lnTo>
                  <a:lnTo>
                    <a:pt x="559" y="142"/>
                  </a:lnTo>
                  <a:lnTo>
                    <a:pt x="553" y="143"/>
                  </a:lnTo>
                  <a:lnTo>
                    <a:pt x="549" y="143"/>
                  </a:lnTo>
                  <a:lnTo>
                    <a:pt x="548" y="145"/>
                  </a:lnTo>
                  <a:lnTo>
                    <a:pt x="546" y="146"/>
                  </a:lnTo>
                  <a:lnTo>
                    <a:pt x="546" y="146"/>
                  </a:lnTo>
                  <a:close/>
                </a:path>
              </a:pathLst>
            </a:custGeom>
            <a:solidFill>
              <a:srgbClr val="0988B0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69" name="Freeform 344">
              <a:extLst>
                <a:ext uri="{FF2B5EF4-FFF2-40B4-BE49-F238E27FC236}">
                  <a16:creationId xmlns="" xmlns:a16="http://schemas.microsoft.com/office/drawing/2014/main" id="{36D43892-97EE-AD44-A1F0-CB79CDA5C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3275" y="3948113"/>
              <a:ext cx="468313" cy="484188"/>
            </a:xfrm>
            <a:custGeom>
              <a:avLst/>
              <a:gdLst/>
              <a:ahLst/>
              <a:cxnLst>
                <a:cxn ang="0">
                  <a:pos x="261" y="151"/>
                </a:cxn>
                <a:cxn ang="0">
                  <a:pos x="263" y="131"/>
                </a:cxn>
                <a:cxn ang="0">
                  <a:pos x="259" y="124"/>
                </a:cxn>
                <a:cxn ang="0">
                  <a:pos x="266" y="111"/>
                </a:cxn>
                <a:cxn ang="0">
                  <a:pos x="271" y="98"/>
                </a:cxn>
                <a:cxn ang="0">
                  <a:pos x="278" y="73"/>
                </a:cxn>
                <a:cxn ang="0">
                  <a:pos x="283" y="64"/>
                </a:cxn>
                <a:cxn ang="0">
                  <a:pos x="295" y="51"/>
                </a:cxn>
                <a:cxn ang="0">
                  <a:pos x="289" y="43"/>
                </a:cxn>
                <a:cxn ang="0">
                  <a:pos x="272" y="13"/>
                </a:cxn>
                <a:cxn ang="0">
                  <a:pos x="259" y="13"/>
                </a:cxn>
                <a:cxn ang="0">
                  <a:pos x="245" y="14"/>
                </a:cxn>
                <a:cxn ang="0">
                  <a:pos x="235" y="3"/>
                </a:cxn>
                <a:cxn ang="0">
                  <a:pos x="207" y="2"/>
                </a:cxn>
                <a:cxn ang="0">
                  <a:pos x="192" y="4"/>
                </a:cxn>
                <a:cxn ang="0">
                  <a:pos x="168" y="10"/>
                </a:cxn>
                <a:cxn ang="0">
                  <a:pos x="158" y="22"/>
                </a:cxn>
                <a:cxn ang="0">
                  <a:pos x="114" y="6"/>
                </a:cxn>
                <a:cxn ang="0">
                  <a:pos x="97" y="30"/>
                </a:cxn>
                <a:cxn ang="0">
                  <a:pos x="90" y="57"/>
                </a:cxn>
                <a:cxn ang="0">
                  <a:pos x="77" y="97"/>
                </a:cxn>
                <a:cxn ang="0">
                  <a:pos x="64" y="113"/>
                </a:cxn>
                <a:cxn ang="0">
                  <a:pos x="59" y="148"/>
                </a:cxn>
                <a:cxn ang="0">
                  <a:pos x="50" y="160"/>
                </a:cxn>
                <a:cxn ang="0">
                  <a:pos x="39" y="164"/>
                </a:cxn>
                <a:cxn ang="0">
                  <a:pos x="23" y="164"/>
                </a:cxn>
                <a:cxn ang="0">
                  <a:pos x="0" y="169"/>
                </a:cxn>
                <a:cxn ang="0">
                  <a:pos x="12" y="185"/>
                </a:cxn>
                <a:cxn ang="0">
                  <a:pos x="70" y="188"/>
                </a:cxn>
                <a:cxn ang="0">
                  <a:pos x="74" y="205"/>
                </a:cxn>
                <a:cxn ang="0">
                  <a:pos x="90" y="219"/>
                </a:cxn>
                <a:cxn ang="0">
                  <a:pos x="110" y="215"/>
                </a:cxn>
                <a:cxn ang="0">
                  <a:pos x="123" y="201"/>
                </a:cxn>
                <a:cxn ang="0">
                  <a:pos x="135" y="205"/>
                </a:cxn>
                <a:cxn ang="0">
                  <a:pos x="148" y="218"/>
                </a:cxn>
                <a:cxn ang="0">
                  <a:pos x="147" y="242"/>
                </a:cxn>
                <a:cxn ang="0">
                  <a:pos x="155" y="256"/>
                </a:cxn>
                <a:cxn ang="0">
                  <a:pos x="158" y="268"/>
                </a:cxn>
                <a:cxn ang="0">
                  <a:pos x="178" y="263"/>
                </a:cxn>
                <a:cxn ang="0">
                  <a:pos x="187" y="268"/>
                </a:cxn>
                <a:cxn ang="0">
                  <a:pos x="199" y="269"/>
                </a:cxn>
                <a:cxn ang="0">
                  <a:pos x="205" y="278"/>
                </a:cxn>
                <a:cxn ang="0">
                  <a:pos x="219" y="282"/>
                </a:cxn>
                <a:cxn ang="0">
                  <a:pos x="228" y="278"/>
                </a:cxn>
                <a:cxn ang="0">
                  <a:pos x="241" y="286"/>
                </a:cxn>
                <a:cxn ang="0">
                  <a:pos x="255" y="296"/>
                </a:cxn>
                <a:cxn ang="0">
                  <a:pos x="271" y="303"/>
                </a:cxn>
                <a:cxn ang="0">
                  <a:pos x="273" y="289"/>
                </a:cxn>
                <a:cxn ang="0">
                  <a:pos x="261" y="288"/>
                </a:cxn>
                <a:cxn ang="0">
                  <a:pos x="249" y="273"/>
                </a:cxn>
                <a:cxn ang="0">
                  <a:pos x="255" y="245"/>
                </a:cxn>
                <a:cxn ang="0">
                  <a:pos x="256" y="233"/>
                </a:cxn>
                <a:cxn ang="0">
                  <a:pos x="261" y="224"/>
                </a:cxn>
                <a:cxn ang="0">
                  <a:pos x="281" y="219"/>
                </a:cxn>
                <a:cxn ang="0">
                  <a:pos x="269" y="201"/>
                </a:cxn>
              </a:cxnLst>
              <a:rect l="0" t="0" r="r" b="b"/>
              <a:pathLst>
                <a:path w="295" h="305">
                  <a:moveTo>
                    <a:pt x="269" y="201"/>
                  </a:moveTo>
                  <a:lnTo>
                    <a:pt x="269" y="201"/>
                  </a:lnTo>
                  <a:lnTo>
                    <a:pt x="266" y="198"/>
                  </a:lnTo>
                  <a:lnTo>
                    <a:pt x="265" y="191"/>
                  </a:lnTo>
                  <a:lnTo>
                    <a:pt x="262" y="171"/>
                  </a:lnTo>
                  <a:lnTo>
                    <a:pt x="261" y="151"/>
                  </a:lnTo>
                  <a:lnTo>
                    <a:pt x="262" y="144"/>
                  </a:lnTo>
                  <a:lnTo>
                    <a:pt x="262" y="141"/>
                  </a:lnTo>
                  <a:lnTo>
                    <a:pt x="262" y="141"/>
                  </a:lnTo>
                  <a:lnTo>
                    <a:pt x="263" y="142"/>
                  </a:lnTo>
                  <a:lnTo>
                    <a:pt x="263" y="131"/>
                  </a:lnTo>
                  <a:lnTo>
                    <a:pt x="263" y="131"/>
                  </a:lnTo>
                  <a:lnTo>
                    <a:pt x="262" y="131"/>
                  </a:lnTo>
                  <a:lnTo>
                    <a:pt x="262" y="131"/>
                  </a:lnTo>
                  <a:lnTo>
                    <a:pt x="261" y="130"/>
                  </a:lnTo>
                  <a:lnTo>
                    <a:pt x="259" y="125"/>
                  </a:lnTo>
                  <a:lnTo>
                    <a:pt x="259" y="125"/>
                  </a:lnTo>
                  <a:lnTo>
                    <a:pt x="259" y="124"/>
                  </a:lnTo>
                  <a:lnTo>
                    <a:pt x="261" y="123"/>
                  </a:lnTo>
                  <a:lnTo>
                    <a:pt x="262" y="121"/>
                  </a:lnTo>
                  <a:lnTo>
                    <a:pt x="262" y="121"/>
                  </a:lnTo>
                  <a:lnTo>
                    <a:pt x="262" y="117"/>
                  </a:lnTo>
                  <a:lnTo>
                    <a:pt x="263" y="113"/>
                  </a:lnTo>
                  <a:lnTo>
                    <a:pt x="266" y="111"/>
                  </a:lnTo>
                  <a:lnTo>
                    <a:pt x="266" y="111"/>
                  </a:lnTo>
                  <a:lnTo>
                    <a:pt x="268" y="110"/>
                  </a:lnTo>
                  <a:lnTo>
                    <a:pt x="268" y="110"/>
                  </a:lnTo>
                  <a:lnTo>
                    <a:pt x="269" y="104"/>
                  </a:lnTo>
                  <a:lnTo>
                    <a:pt x="271" y="98"/>
                  </a:lnTo>
                  <a:lnTo>
                    <a:pt x="271" y="98"/>
                  </a:lnTo>
                  <a:lnTo>
                    <a:pt x="271" y="91"/>
                  </a:lnTo>
                  <a:lnTo>
                    <a:pt x="273" y="84"/>
                  </a:lnTo>
                  <a:lnTo>
                    <a:pt x="273" y="84"/>
                  </a:lnTo>
                  <a:lnTo>
                    <a:pt x="275" y="77"/>
                  </a:lnTo>
                  <a:lnTo>
                    <a:pt x="275" y="74"/>
                  </a:lnTo>
                  <a:lnTo>
                    <a:pt x="278" y="73"/>
                  </a:lnTo>
                  <a:lnTo>
                    <a:pt x="278" y="73"/>
                  </a:lnTo>
                  <a:lnTo>
                    <a:pt x="279" y="70"/>
                  </a:lnTo>
                  <a:lnTo>
                    <a:pt x="281" y="68"/>
                  </a:lnTo>
                  <a:lnTo>
                    <a:pt x="281" y="66"/>
                  </a:lnTo>
                  <a:lnTo>
                    <a:pt x="283" y="64"/>
                  </a:lnTo>
                  <a:lnTo>
                    <a:pt x="283" y="64"/>
                  </a:lnTo>
                  <a:lnTo>
                    <a:pt x="288" y="61"/>
                  </a:lnTo>
                  <a:lnTo>
                    <a:pt x="291" y="59"/>
                  </a:lnTo>
                  <a:lnTo>
                    <a:pt x="291" y="59"/>
                  </a:lnTo>
                  <a:lnTo>
                    <a:pt x="292" y="56"/>
                  </a:lnTo>
                  <a:lnTo>
                    <a:pt x="293" y="53"/>
                  </a:lnTo>
                  <a:lnTo>
                    <a:pt x="295" y="51"/>
                  </a:lnTo>
                  <a:lnTo>
                    <a:pt x="295" y="51"/>
                  </a:lnTo>
                  <a:lnTo>
                    <a:pt x="293" y="49"/>
                  </a:lnTo>
                  <a:lnTo>
                    <a:pt x="292" y="47"/>
                  </a:lnTo>
                  <a:lnTo>
                    <a:pt x="291" y="46"/>
                  </a:lnTo>
                  <a:lnTo>
                    <a:pt x="289" y="43"/>
                  </a:lnTo>
                  <a:lnTo>
                    <a:pt x="289" y="43"/>
                  </a:lnTo>
                  <a:lnTo>
                    <a:pt x="291" y="29"/>
                  </a:lnTo>
                  <a:lnTo>
                    <a:pt x="291" y="29"/>
                  </a:lnTo>
                  <a:lnTo>
                    <a:pt x="291" y="29"/>
                  </a:lnTo>
                  <a:lnTo>
                    <a:pt x="291" y="29"/>
                  </a:lnTo>
                  <a:lnTo>
                    <a:pt x="272" y="13"/>
                  </a:lnTo>
                  <a:lnTo>
                    <a:pt x="272" y="13"/>
                  </a:lnTo>
                  <a:lnTo>
                    <a:pt x="269" y="13"/>
                  </a:lnTo>
                  <a:lnTo>
                    <a:pt x="268" y="14"/>
                  </a:lnTo>
                  <a:lnTo>
                    <a:pt x="265" y="16"/>
                  </a:lnTo>
                  <a:lnTo>
                    <a:pt x="265" y="16"/>
                  </a:lnTo>
                  <a:lnTo>
                    <a:pt x="262" y="13"/>
                  </a:lnTo>
                  <a:lnTo>
                    <a:pt x="259" y="13"/>
                  </a:lnTo>
                  <a:lnTo>
                    <a:pt x="255" y="14"/>
                  </a:lnTo>
                  <a:lnTo>
                    <a:pt x="255" y="14"/>
                  </a:lnTo>
                  <a:lnTo>
                    <a:pt x="252" y="16"/>
                  </a:lnTo>
                  <a:lnTo>
                    <a:pt x="249" y="16"/>
                  </a:lnTo>
                  <a:lnTo>
                    <a:pt x="245" y="14"/>
                  </a:lnTo>
                  <a:lnTo>
                    <a:pt x="245" y="14"/>
                  </a:lnTo>
                  <a:lnTo>
                    <a:pt x="244" y="13"/>
                  </a:lnTo>
                  <a:lnTo>
                    <a:pt x="241" y="10"/>
                  </a:lnTo>
                  <a:lnTo>
                    <a:pt x="239" y="6"/>
                  </a:lnTo>
                  <a:lnTo>
                    <a:pt x="239" y="6"/>
                  </a:lnTo>
                  <a:lnTo>
                    <a:pt x="236" y="4"/>
                  </a:lnTo>
                  <a:lnTo>
                    <a:pt x="235" y="3"/>
                  </a:lnTo>
                  <a:lnTo>
                    <a:pt x="235" y="3"/>
                  </a:lnTo>
                  <a:lnTo>
                    <a:pt x="222" y="4"/>
                  </a:lnTo>
                  <a:lnTo>
                    <a:pt x="222" y="4"/>
                  </a:lnTo>
                  <a:lnTo>
                    <a:pt x="215" y="2"/>
                  </a:lnTo>
                  <a:lnTo>
                    <a:pt x="209" y="0"/>
                  </a:lnTo>
                  <a:lnTo>
                    <a:pt x="207" y="2"/>
                  </a:lnTo>
                  <a:lnTo>
                    <a:pt x="205" y="3"/>
                  </a:lnTo>
                  <a:lnTo>
                    <a:pt x="205" y="3"/>
                  </a:lnTo>
                  <a:lnTo>
                    <a:pt x="202" y="6"/>
                  </a:lnTo>
                  <a:lnTo>
                    <a:pt x="199" y="6"/>
                  </a:lnTo>
                  <a:lnTo>
                    <a:pt x="192" y="4"/>
                  </a:lnTo>
                  <a:lnTo>
                    <a:pt x="192" y="4"/>
                  </a:lnTo>
                  <a:lnTo>
                    <a:pt x="187" y="6"/>
                  </a:lnTo>
                  <a:lnTo>
                    <a:pt x="182" y="7"/>
                  </a:lnTo>
                  <a:lnTo>
                    <a:pt x="175" y="10"/>
                  </a:lnTo>
                  <a:lnTo>
                    <a:pt x="175" y="10"/>
                  </a:lnTo>
                  <a:lnTo>
                    <a:pt x="172" y="10"/>
                  </a:lnTo>
                  <a:lnTo>
                    <a:pt x="168" y="10"/>
                  </a:lnTo>
                  <a:lnTo>
                    <a:pt x="165" y="9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1" y="13"/>
                  </a:lnTo>
                  <a:lnTo>
                    <a:pt x="160" y="16"/>
                  </a:lnTo>
                  <a:lnTo>
                    <a:pt x="158" y="22"/>
                  </a:lnTo>
                  <a:lnTo>
                    <a:pt x="127" y="14"/>
                  </a:lnTo>
                  <a:lnTo>
                    <a:pt x="127" y="14"/>
                  </a:lnTo>
                  <a:lnTo>
                    <a:pt x="123" y="10"/>
                  </a:lnTo>
                  <a:lnTo>
                    <a:pt x="118" y="7"/>
                  </a:lnTo>
                  <a:lnTo>
                    <a:pt x="114" y="6"/>
                  </a:lnTo>
                  <a:lnTo>
                    <a:pt x="114" y="6"/>
                  </a:lnTo>
                  <a:lnTo>
                    <a:pt x="111" y="6"/>
                  </a:lnTo>
                  <a:lnTo>
                    <a:pt x="108" y="7"/>
                  </a:lnTo>
                  <a:lnTo>
                    <a:pt x="103" y="13"/>
                  </a:lnTo>
                  <a:lnTo>
                    <a:pt x="97" y="19"/>
                  </a:lnTo>
                  <a:lnTo>
                    <a:pt x="97" y="30"/>
                  </a:lnTo>
                  <a:lnTo>
                    <a:pt x="97" y="30"/>
                  </a:lnTo>
                  <a:lnTo>
                    <a:pt x="97" y="34"/>
                  </a:lnTo>
                  <a:lnTo>
                    <a:pt x="97" y="39"/>
                  </a:lnTo>
                  <a:lnTo>
                    <a:pt x="94" y="46"/>
                  </a:lnTo>
                  <a:lnTo>
                    <a:pt x="94" y="46"/>
                  </a:lnTo>
                  <a:lnTo>
                    <a:pt x="91" y="53"/>
                  </a:lnTo>
                  <a:lnTo>
                    <a:pt x="90" y="57"/>
                  </a:lnTo>
                  <a:lnTo>
                    <a:pt x="89" y="63"/>
                  </a:lnTo>
                  <a:lnTo>
                    <a:pt x="89" y="63"/>
                  </a:lnTo>
                  <a:lnTo>
                    <a:pt x="87" y="71"/>
                  </a:lnTo>
                  <a:lnTo>
                    <a:pt x="83" y="81"/>
                  </a:lnTo>
                  <a:lnTo>
                    <a:pt x="79" y="90"/>
                  </a:lnTo>
                  <a:lnTo>
                    <a:pt x="77" y="97"/>
                  </a:lnTo>
                  <a:lnTo>
                    <a:pt x="77" y="97"/>
                  </a:lnTo>
                  <a:lnTo>
                    <a:pt x="77" y="100"/>
                  </a:lnTo>
                  <a:lnTo>
                    <a:pt x="74" y="103"/>
                  </a:lnTo>
                  <a:lnTo>
                    <a:pt x="70" y="107"/>
                  </a:lnTo>
                  <a:lnTo>
                    <a:pt x="66" y="111"/>
                  </a:lnTo>
                  <a:lnTo>
                    <a:pt x="64" y="113"/>
                  </a:lnTo>
                  <a:lnTo>
                    <a:pt x="63" y="114"/>
                  </a:lnTo>
                  <a:lnTo>
                    <a:pt x="63" y="114"/>
                  </a:lnTo>
                  <a:lnTo>
                    <a:pt x="61" y="141"/>
                  </a:lnTo>
                  <a:lnTo>
                    <a:pt x="61" y="141"/>
                  </a:lnTo>
                  <a:lnTo>
                    <a:pt x="61" y="147"/>
                  </a:lnTo>
                  <a:lnTo>
                    <a:pt x="59" y="148"/>
                  </a:lnTo>
                  <a:lnTo>
                    <a:pt x="57" y="148"/>
                  </a:lnTo>
                  <a:lnTo>
                    <a:pt x="56" y="154"/>
                  </a:lnTo>
                  <a:lnTo>
                    <a:pt x="56" y="154"/>
                  </a:lnTo>
                  <a:lnTo>
                    <a:pt x="56" y="158"/>
                  </a:lnTo>
                  <a:lnTo>
                    <a:pt x="53" y="160"/>
                  </a:lnTo>
                  <a:lnTo>
                    <a:pt x="50" y="160"/>
                  </a:lnTo>
                  <a:lnTo>
                    <a:pt x="46" y="162"/>
                  </a:lnTo>
                  <a:lnTo>
                    <a:pt x="46" y="162"/>
                  </a:lnTo>
                  <a:lnTo>
                    <a:pt x="42" y="167"/>
                  </a:lnTo>
                  <a:lnTo>
                    <a:pt x="40" y="165"/>
                  </a:lnTo>
                  <a:lnTo>
                    <a:pt x="39" y="164"/>
                  </a:lnTo>
                  <a:lnTo>
                    <a:pt x="39" y="164"/>
                  </a:lnTo>
                  <a:lnTo>
                    <a:pt x="39" y="161"/>
                  </a:lnTo>
                  <a:lnTo>
                    <a:pt x="36" y="160"/>
                  </a:lnTo>
                  <a:lnTo>
                    <a:pt x="32" y="160"/>
                  </a:lnTo>
                  <a:lnTo>
                    <a:pt x="26" y="162"/>
                  </a:lnTo>
                  <a:lnTo>
                    <a:pt x="26" y="162"/>
                  </a:lnTo>
                  <a:lnTo>
                    <a:pt x="23" y="164"/>
                  </a:lnTo>
                  <a:lnTo>
                    <a:pt x="20" y="164"/>
                  </a:lnTo>
                  <a:lnTo>
                    <a:pt x="16" y="161"/>
                  </a:lnTo>
                  <a:lnTo>
                    <a:pt x="16" y="161"/>
                  </a:lnTo>
                  <a:lnTo>
                    <a:pt x="10" y="164"/>
                  </a:lnTo>
                  <a:lnTo>
                    <a:pt x="0" y="169"/>
                  </a:lnTo>
                  <a:lnTo>
                    <a:pt x="0" y="169"/>
                  </a:lnTo>
                  <a:lnTo>
                    <a:pt x="5" y="178"/>
                  </a:lnTo>
                  <a:lnTo>
                    <a:pt x="6" y="187"/>
                  </a:lnTo>
                  <a:lnTo>
                    <a:pt x="6" y="187"/>
                  </a:lnTo>
                  <a:lnTo>
                    <a:pt x="6" y="188"/>
                  </a:lnTo>
                  <a:lnTo>
                    <a:pt x="6" y="188"/>
                  </a:lnTo>
                  <a:lnTo>
                    <a:pt x="12" y="185"/>
                  </a:lnTo>
                  <a:lnTo>
                    <a:pt x="16" y="184"/>
                  </a:lnTo>
                  <a:lnTo>
                    <a:pt x="16" y="184"/>
                  </a:lnTo>
                  <a:lnTo>
                    <a:pt x="43" y="184"/>
                  </a:lnTo>
                  <a:lnTo>
                    <a:pt x="67" y="184"/>
                  </a:lnTo>
                  <a:lnTo>
                    <a:pt x="67" y="184"/>
                  </a:lnTo>
                  <a:lnTo>
                    <a:pt x="70" y="188"/>
                  </a:lnTo>
                  <a:lnTo>
                    <a:pt x="70" y="192"/>
                  </a:lnTo>
                  <a:lnTo>
                    <a:pt x="70" y="197"/>
                  </a:lnTo>
                  <a:lnTo>
                    <a:pt x="70" y="197"/>
                  </a:lnTo>
                  <a:lnTo>
                    <a:pt x="70" y="201"/>
                  </a:lnTo>
                  <a:lnTo>
                    <a:pt x="71" y="202"/>
                  </a:lnTo>
                  <a:lnTo>
                    <a:pt x="74" y="205"/>
                  </a:lnTo>
                  <a:lnTo>
                    <a:pt x="77" y="209"/>
                  </a:lnTo>
                  <a:lnTo>
                    <a:pt x="77" y="209"/>
                  </a:lnTo>
                  <a:lnTo>
                    <a:pt x="80" y="215"/>
                  </a:lnTo>
                  <a:lnTo>
                    <a:pt x="83" y="218"/>
                  </a:lnTo>
                  <a:lnTo>
                    <a:pt x="86" y="219"/>
                  </a:lnTo>
                  <a:lnTo>
                    <a:pt x="90" y="219"/>
                  </a:lnTo>
                  <a:lnTo>
                    <a:pt x="90" y="219"/>
                  </a:lnTo>
                  <a:lnTo>
                    <a:pt x="101" y="216"/>
                  </a:lnTo>
                  <a:lnTo>
                    <a:pt x="108" y="216"/>
                  </a:lnTo>
                  <a:lnTo>
                    <a:pt x="108" y="216"/>
                  </a:lnTo>
                  <a:lnTo>
                    <a:pt x="110" y="216"/>
                  </a:lnTo>
                  <a:lnTo>
                    <a:pt x="110" y="215"/>
                  </a:lnTo>
                  <a:lnTo>
                    <a:pt x="111" y="211"/>
                  </a:lnTo>
                  <a:lnTo>
                    <a:pt x="113" y="205"/>
                  </a:lnTo>
                  <a:lnTo>
                    <a:pt x="116" y="202"/>
                  </a:lnTo>
                  <a:lnTo>
                    <a:pt x="116" y="202"/>
                  </a:lnTo>
                  <a:lnTo>
                    <a:pt x="120" y="201"/>
                  </a:lnTo>
                  <a:lnTo>
                    <a:pt x="123" y="201"/>
                  </a:lnTo>
                  <a:lnTo>
                    <a:pt x="128" y="202"/>
                  </a:lnTo>
                  <a:lnTo>
                    <a:pt x="128" y="202"/>
                  </a:lnTo>
                  <a:lnTo>
                    <a:pt x="130" y="204"/>
                  </a:lnTo>
                  <a:lnTo>
                    <a:pt x="131" y="205"/>
                  </a:lnTo>
                  <a:lnTo>
                    <a:pt x="135" y="205"/>
                  </a:lnTo>
                  <a:lnTo>
                    <a:pt x="135" y="205"/>
                  </a:lnTo>
                  <a:lnTo>
                    <a:pt x="144" y="205"/>
                  </a:lnTo>
                  <a:lnTo>
                    <a:pt x="145" y="205"/>
                  </a:lnTo>
                  <a:lnTo>
                    <a:pt x="147" y="208"/>
                  </a:lnTo>
                  <a:lnTo>
                    <a:pt x="147" y="208"/>
                  </a:lnTo>
                  <a:lnTo>
                    <a:pt x="147" y="215"/>
                  </a:lnTo>
                  <a:lnTo>
                    <a:pt x="148" y="218"/>
                  </a:lnTo>
                  <a:lnTo>
                    <a:pt x="150" y="221"/>
                  </a:lnTo>
                  <a:lnTo>
                    <a:pt x="150" y="221"/>
                  </a:lnTo>
                  <a:lnTo>
                    <a:pt x="150" y="225"/>
                  </a:lnTo>
                  <a:lnTo>
                    <a:pt x="148" y="232"/>
                  </a:lnTo>
                  <a:lnTo>
                    <a:pt x="147" y="239"/>
                  </a:lnTo>
                  <a:lnTo>
                    <a:pt x="147" y="242"/>
                  </a:lnTo>
                  <a:lnTo>
                    <a:pt x="147" y="243"/>
                  </a:lnTo>
                  <a:lnTo>
                    <a:pt x="147" y="243"/>
                  </a:lnTo>
                  <a:lnTo>
                    <a:pt x="153" y="249"/>
                  </a:lnTo>
                  <a:lnTo>
                    <a:pt x="155" y="253"/>
                  </a:lnTo>
                  <a:lnTo>
                    <a:pt x="155" y="256"/>
                  </a:lnTo>
                  <a:lnTo>
                    <a:pt x="155" y="256"/>
                  </a:lnTo>
                  <a:lnTo>
                    <a:pt x="154" y="263"/>
                  </a:lnTo>
                  <a:lnTo>
                    <a:pt x="154" y="268"/>
                  </a:lnTo>
                  <a:lnTo>
                    <a:pt x="155" y="269"/>
                  </a:lnTo>
                  <a:lnTo>
                    <a:pt x="155" y="269"/>
                  </a:lnTo>
                  <a:lnTo>
                    <a:pt x="157" y="269"/>
                  </a:lnTo>
                  <a:lnTo>
                    <a:pt x="158" y="268"/>
                  </a:lnTo>
                  <a:lnTo>
                    <a:pt x="161" y="265"/>
                  </a:lnTo>
                  <a:lnTo>
                    <a:pt x="164" y="265"/>
                  </a:lnTo>
                  <a:lnTo>
                    <a:pt x="164" y="265"/>
                  </a:lnTo>
                  <a:lnTo>
                    <a:pt x="171" y="265"/>
                  </a:lnTo>
                  <a:lnTo>
                    <a:pt x="178" y="263"/>
                  </a:lnTo>
                  <a:lnTo>
                    <a:pt x="178" y="263"/>
                  </a:lnTo>
                  <a:lnTo>
                    <a:pt x="180" y="263"/>
                  </a:lnTo>
                  <a:lnTo>
                    <a:pt x="182" y="263"/>
                  </a:lnTo>
                  <a:lnTo>
                    <a:pt x="182" y="263"/>
                  </a:lnTo>
                  <a:lnTo>
                    <a:pt x="185" y="266"/>
                  </a:lnTo>
                  <a:lnTo>
                    <a:pt x="187" y="268"/>
                  </a:lnTo>
                  <a:lnTo>
                    <a:pt x="187" y="268"/>
                  </a:lnTo>
                  <a:lnTo>
                    <a:pt x="188" y="270"/>
                  </a:lnTo>
                  <a:lnTo>
                    <a:pt x="190" y="270"/>
                  </a:lnTo>
                  <a:lnTo>
                    <a:pt x="191" y="270"/>
                  </a:lnTo>
                  <a:lnTo>
                    <a:pt x="191" y="270"/>
                  </a:lnTo>
                  <a:lnTo>
                    <a:pt x="197" y="269"/>
                  </a:lnTo>
                  <a:lnTo>
                    <a:pt x="199" y="269"/>
                  </a:lnTo>
                  <a:lnTo>
                    <a:pt x="201" y="270"/>
                  </a:lnTo>
                  <a:lnTo>
                    <a:pt x="201" y="270"/>
                  </a:lnTo>
                  <a:lnTo>
                    <a:pt x="201" y="273"/>
                  </a:lnTo>
                  <a:lnTo>
                    <a:pt x="202" y="276"/>
                  </a:lnTo>
                  <a:lnTo>
                    <a:pt x="204" y="278"/>
                  </a:lnTo>
                  <a:lnTo>
                    <a:pt x="205" y="278"/>
                  </a:lnTo>
                  <a:lnTo>
                    <a:pt x="205" y="278"/>
                  </a:lnTo>
                  <a:lnTo>
                    <a:pt x="208" y="278"/>
                  </a:lnTo>
                  <a:lnTo>
                    <a:pt x="212" y="280"/>
                  </a:lnTo>
                  <a:lnTo>
                    <a:pt x="217" y="282"/>
                  </a:lnTo>
                  <a:lnTo>
                    <a:pt x="219" y="282"/>
                  </a:lnTo>
                  <a:lnTo>
                    <a:pt x="219" y="282"/>
                  </a:lnTo>
                  <a:lnTo>
                    <a:pt x="224" y="282"/>
                  </a:lnTo>
                  <a:lnTo>
                    <a:pt x="225" y="282"/>
                  </a:lnTo>
                  <a:lnTo>
                    <a:pt x="227" y="280"/>
                  </a:lnTo>
                  <a:lnTo>
                    <a:pt x="227" y="280"/>
                  </a:lnTo>
                  <a:lnTo>
                    <a:pt x="227" y="279"/>
                  </a:lnTo>
                  <a:lnTo>
                    <a:pt x="228" y="278"/>
                  </a:lnTo>
                  <a:lnTo>
                    <a:pt x="231" y="276"/>
                  </a:lnTo>
                  <a:lnTo>
                    <a:pt x="232" y="278"/>
                  </a:lnTo>
                  <a:lnTo>
                    <a:pt x="232" y="278"/>
                  </a:lnTo>
                  <a:lnTo>
                    <a:pt x="235" y="283"/>
                  </a:lnTo>
                  <a:lnTo>
                    <a:pt x="238" y="286"/>
                  </a:lnTo>
                  <a:lnTo>
                    <a:pt x="241" y="286"/>
                  </a:lnTo>
                  <a:lnTo>
                    <a:pt x="241" y="286"/>
                  </a:lnTo>
                  <a:lnTo>
                    <a:pt x="248" y="288"/>
                  </a:lnTo>
                  <a:lnTo>
                    <a:pt x="251" y="288"/>
                  </a:lnTo>
                  <a:lnTo>
                    <a:pt x="252" y="289"/>
                  </a:lnTo>
                  <a:lnTo>
                    <a:pt x="252" y="289"/>
                  </a:lnTo>
                  <a:lnTo>
                    <a:pt x="255" y="296"/>
                  </a:lnTo>
                  <a:lnTo>
                    <a:pt x="256" y="300"/>
                  </a:lnTo>
                  <a:lnTo>
                    <a:pt x="259" y="303"/>
                  </a:lnTo>
                  <a:lnTo>
                    <a:pt x="259" y="303"/>
                  </a:lnTo>
                  <a:lnTo>
                    <a:pt x="262" y="305"/>
                  </a:lnTo>
                  <a:lnTo>
                    <a:pt x="266" y="305"/>
                  </a:lnTo>
                  <a:lnTo>
                    <a:pt x="271" y="303"/>
                  </a:lnTo>
                  <a:lnTo>
                    <a:pt x="271" y="303"/>
                  </a:lnTo>
                  <a:lnTo>
                    <a:pt x="272" y="302"/>
                  </a:lnTo>
                  <a:lnTo>
                    <a:pt x="273" y="299"/>
                  </a:lnTo>
                  <a:lnTo>
                    <a:pt x="273" y="296"/>
                  </a:lnTo>
                  <a:lnTo>
                    <a:pt x="273" y="296"/>
                  </a:lnTo>
                  <a:lnTo>
                    <a:pt x="273" y="289"/>
                  </a:lnTo>
                  <a:lnTo>
                    <a:pt x="272" y="286"/>
                  </a:lnTo>
                  <a:lnTo>
                    <a:pt x="271" y="285"/>
                  </a:lnTo>
                  <a:lnTo>
                    <a:pt x="271" y="285"/>
                  </a:lnTo>
                  <a:lnTo>
                    <a:pt x="266" y="288"/>
                  </a:lnTo>
                  <a:lnTo>
                    <a:pt x="263" y="288"/>
                  </a:lnTo>
                  <a:lnTo>
                    <a:pt x="261" y="288"/>
                  </a:lnTo>
                  <a:lnTo>
                    <a:pt x="261" y="288"/>
                  </a:lnTo>
                  <a:lnTo>
                    <a:pt x="256" y="286"/>
                  </a:lnTo>
                  <a:lnTo>
                    <a:pt x="254" y="282"/>
                  </a:lnTo>
                  <a:lnTo>
                    <a:pt x="249" y="275"/>
                  </a:lnTo>
                  <a:lnTo>
                    <a:pt x="249" y="275"/>
                  </a:lnTo>
                  <a:lnTo>
                    <a:pt x="249" y="273"/>
                  </a:lnTo>
                  <a:lnTo>
                    <a:pt x="251" y="269"/>
                  </a:lnTo>
                  <a:lnTo>
                    <a:pt x="252" y="265"/>
                  </a:lnTo>
                  <a:lnTo>
                    <a:pt x="254" y="261"/>
                  </a:lnTo>
                  <a:lnTo>
                    <a:pt x="254" y="261"/>
                  </a:lnTo>
                  <a:lnTo>
                    <a:pt x="255" y="251"/>
                  </a:lnTo>
                  <a:lnTo>
                    <a:pt x="255" y="245"/>
                  </a:lnTo>
                  <a:lnTo>
                    <a:pt x="254" y="242"/>
                  </a:lnTo>
                  <a:lnTo>
                    <a:pt x="254" y="242"/>
                  </a:lnTo>
                  <a:lnTo>
                    <a:pt x="252" y="241"/>
                  </a:lnTo>
                  <a:lnTo>
                    <a:pt x="252" y="239"/>
                  </a:lnTo>
                  <a:lnTo>
                    <a:pt x="254" y="236"/>
                  </a:lnTo>
                  <a:lnTo>
                    <a:pt x="256" y="233"/>
                  </a:lnTo>
                  <a:lnTo>
                    <a:pt x="256" y="233"/>
                  </a:lnTo>
                  <a:lnTo>
                    <a:pt x="258" y="231"/>
                  </a:lnTo>
                  <a:lnTo>
                    <a:pt x="258" y="228"/>
                  </a:lnTo>
                  <a:lnTo>
                    <a:pt x="258" y="225"/>
                  </a:lnTo>
                  <a:lnTo>
                    <a:pt x="259" y="224"/>
                  </a:lnTo>
                  <a:lnTo>
                    <a:pt x="261" y="224"/>
                  </a:lnTo>
                  <a:lnTo>
                    <a:pt x="261" y="224"/>
                  </a:lnTo>
                  <a:lnTo>
                    <a:pt x="271" y="224"/>
                  </a:lnTo>
                  <a:lnTo>
                    <a:pt x="276" y="222"/>
                  </a:lnTo>
                  <a:lnTo>
                    <a:pt x="279" y="221"/>
                  </a:lnTo>
                  <a:lnTo>
                    <a:pt x="279" y="221"/>
                  </a:lnTo>
                  <a:lnTo>
                    <a:pt x="281" y="219"/>
                  </a:lnTo>
                  <a:lnTo>
                    <a:pt x="281" y="219"/>
                  </a:lnTo>
                  <a:lnTo>
                    <a:pt x="282" y="218"/>
                  </a:lnTo>
                  <a:lnTo>
                    <a:pt x="282" y="218"/>
                  </a:lnTo>
                  <a:lnTo>
                    <a:pt x="276" y="208"/>
                  </a:lnTo>
                  <a:lnTo>
                    <a:pt x="273" y="204"/>
                  </a:lnTo>
                  <a:lnTo>
                    <a:pt x="269" y="201"/>
                  </a:lnTo>
                  <a:lnTo>
                    <a:pt x="269" y="201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70" name="Freeform 345">
              <a:extLst>
                <a:ext uri="{FF2B5EF4-FFF2-40B4-BE49-F238E27FC236}">
                  <a16:creationId xmlns="" xmlns:a16="http://schemas.microsoft.com/office/drawing/2014/main" id="{8541D576-DA10-8A4C-949D-D31B79BB34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200" y="4146550"/>
              <a:ext cx="41275" cy="55563"/>
            </a:xfrm>
            <a:custGeom>
              <a:avLst/>
              <a:gdLst/>
              <a:ahLst/>
              <a:cxnLst>
                <a:cxn ang="0">
                  <a:pos x="1" y="17"/>
                </a:cxn>
                <a:cxn ang="0">
                  <a:pos x="1" y="17"/>
                </a:cxn>
                <a:cxn ang="0">
                  <a:pos x="6" y="35"/>
                </a:cxn>
                <a:cxn ang="0">
                  <a:pos x="6" y="35"/>
                </a:cxn>
                <a:cxn ang="0">
                  <a:pos x="13" y="30"/>
                </a:cxn>
                <a:cxn ang="0">
                  <a:pos x="13" y="30"/>
                </a:cxn>
                <a:cxn ang="0">
                  <a:pos x="17" y="27"/>
                </a:cxn>
                <a:cxn ang="0">
                  <a:pos x="21" y="20"/>
                </a:cxn>
                <a:cxn ang="0">
                  <a:pos x="26" y="12"/>
                </a:cxn>
                <a:cxn ang="0">
                  <a:pos x="21" y="9"/>
                </a:cxn>
                <a:cxn ang="0">
                  <a:pos x="21" y="9"/>
                </a:cxn>
                <a:cxn ang="0">
                  <a:pos x="21" y="7"/>
                </a:cxn>
                <a:cxn ang="0">
                  <a:pos x="21" y="0"/>
                </a:cxn>
                <a:cxn ang="0">
                  <a:pos x="21" y="0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3" y="5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1" y="17"/>
                </a:cxn>
              </a:cxnLst>
              <a:rect l="0" t="0" r="r" b="b"/>
              <a:pathLst>
                <a:path w="26" h="35">
                  <a:moveTo>
                    <a:pt x="1" y="17"/>
                  </a:moveTo>
                  <a:lnTo>
                    <a:pt x="1" y="17"/>
                  </a:lnTo>
                  <a:lnTo>
                    <a:pt x="6" y="35"/>
                  </a:lnTo>
                  <a:lnTo>
                    <a:pt x="6" y="35"/>
                  </a:lnTo>
                  <a:lnTo>
                    <a:pt x="13" y="30"/>
                  </a:lnTo>
                  <a:lnTo>
                    <a:pt x="13" y="30"/>
                  </a:lnTo>
                  <a:lnTo>
                    <a:pt x="17" y="27"/>
                  </a:lnTo>
                  <a:lnTo>
                    <a:pt x="21" y="20"/>
                  </a:lnTo>
                  <a:lnTo>
                    <a:pt x="26" y="12"/>
                  </a:lnTo>
                  <a:lnTo>
                    <a:pt x="21" y="9"/>
                  </a:lnTo>
                  <a:lnTo>
                    <a:pt x="21" y="9"/>
                  </a:lnTo>
                  <a:lnTo>
                    <a:pt x="21" y="7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3" y="5"/>
                  </a:lnTo>
                  <a:lnTo>
                    <a:pt x="10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17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71" name="Freeform 346">
              <a:extLst>
                <a:ext uri="{FF2B5EF4-FFF2-40B4-BE49-F238E27FC236}">
                  <a16:creationId xmlns="" xmlns:a16="http://schemas.microsoft.com/office/drawing/2014/main" id="{C45E5D68-E3B7-3745-925E-ECFA62FFF9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6188" y="4357688"/>
              <a:ext cx="268288" cy="438150"/>
            </a:xfrm>
            <a:custGeom>
              <a:avLst/>
              <a:gdLst/>
              <a:ahLst/>
              <a:cxnLst>
                <a:cxn ang="0">
                  <a:pos x="165" y="47"/>
                </a:cxn>
                <a:cxn ang="0">
                  <a:pos x="164" y="1"/>
                </a:cxn>
                <a:cxn ang="0">
                  <a:pos x="152" y="5"/>
                </a:cxn>
                <a:cxn ang="0">
                  <a:pos x="141" y="11"/>
                </a:cxn>
                <a:cxn ang="0">
                  <a:pos x="132" y="14"/>
                </a:cxn>
                <a:cxn ang="0">
                  <a:pos x="124" y="12"/>
                </a:cxn>
                <a:cxn ang="0">
                  <a:pos x="120" y="20"/>
                </a:cxn>
                <a:cxn ang="0">
                  <a:pos x="104" y="20"/>
                </a:cxn>
                <a:cxn ang="0">
                  <a:pos x="94" y="20"/>
                </a:cxn>
                <a:cxn ang="0">
                  <a:pos x="88" y="15"/>
                </a:cxn>
                <a:cxn ang="0">
                  <a:pos x="73" y="17"/>
                </a:cxn>
                <a:cxn ang="0">
                  <a:pos x="71" y="27"/>
                </a:cxn>
                <a:cxn ang="0">
                  <a:pos x="80" y="57"/>
                </a:cxn>
                <a:cxn ang="0">
                  <a:pos x="91" y="69"/>
                </a:cxn>
                <a:cxn ang="0">
                  <a:pos x="90" y="82"/>
                </a:cxn>
                <a:cxn ang="0">
                  <a:pos x="81" y="92"/>
                </a:cxn>
                <a:cxn ang="0">
                  <a:pos x="80" y="108"/>
                </a:cxn>
                <a:cxn ang="0">
                  <a:pos x="71" y="99"/>
                </a:cxn>
                <a:cxn ang="0">
                  <a:pos x="66" y="79"/>
                </a:cxn>
                <a:cxn ang="0">
                  <a:pos x="67" y="65"/>
                </a:cxn>
                <a:cxn ang="0">
                  <a:pos x="56" y="65"/>
                </a:cxn>
                <a:cxn ang="0">
                  <a:pos x="44" y="58"/>
                </a:cxn>
                <a:cxn ang="0">
                  <a:pos x="4" y="91"/>
                </a:cxn>
                <a:cxn ang="0">
                  <a:pos x="24" y="95"/>
                </a:cxn>
                <a:cxn ang="0">
                  <a:pos x="43" y="102"/>
                </a:cxn>
                <a:cxn ang="0">
                  <a:pos x="44" y="126"/>
                </a:cxn>
                <a:cxn ang="0">
                  <a:pos x="39" y="138"/>
                </a:cxn>
                <a:cxn ang="0">
                  <a:pos x="41" y="145"/>
                </a:cxn>
                <a:cxn ang="0">
                  <a:pos x="44" y="153"/>
                </a:cxn>
                <a:cxn ang="0">
                  <a:pos x="36" y="165"/>
                </a:cxn>
                <a:cxn ang="0">
                  <a:pos x="34" y="176"/>
                </a:cxn>
                <a:cxn ang="0">
                  <a:pos x="16" y="197"/>
                </a:cxn>
                <a:cxn ang="0">
                  <a:pos x="20" y="213"/>
                </a:cxn>
                <a:cxn ang="0">
                  <a:pos x="26" y="227"/>
                </a:cxn>
                <a:cxn ang="0">
                  <a:pos x="27" y="257"/>
                </a:cxn>
                <a:cxn ang="0">
                  <a:pos x="41" y="274"/>
                </a:cxn>
                <a:cxn ang="0">
                  <a:pos x="41" y="263"/>
                </a:cxn>
                <a:cxn ang="0">
                  <a:pos x="36" y="260"/>
                </a:cxn>
                <a:cxn ang="0">
                  <a:pos x="51" y="246"/>
                </a:cxn>
                <a:cxn ang="0">
                  <a:pos x="80" y="233"/>
                </a:cxn>
                <a:cxn ang="0">
                  <a:pos x="81" y="217"/>
                </a:cxn>
                <a:cxn ang="0">
                  <a:pos x="83" y="202"/>
                </a:cxn>
                <a:cxn ang="0">
                  <a:pos x="78" y="179"/>
                </a:cxn>
                <a:cxn ang="0">
                  <a:pos x="73" y="165"/>
                </a:cxn>
                <a:cxn ang="0">
                  <a:pos x="74" y="153"/>
                </a:cxn>
                <a:cxn ang="0">
                  <a:pos x="83" y="145"/>
                </a:cxn>
                <a:cxn ang="0">
                  <a:pos x="91" y="139"/>
                </a:cxn>
                <a:cxn ang="0">
                  <a:pos x="103" y="128"/>
                </a:cxn>
                <a:cxn ang="0">
                  <a:pos x="120" y="113"/>
                </a:cxn>
                <a:cxn ang="0">
                  <a:pos x="144" y="104"/>
                </a:cxn>
                <a:cxn ang="0">
                  <a:pos x="169" y="74"/>
                </a:cxn>
              </a:cxnLst>
              <a:rect l="0" t="0" r="r" b="b"/>
              <a:pathLst>
                <a:path w="169" h="276">
                  <a:moveTo>
                    <a:pt x="169" y="71"/>
                  </a:moveTo>
                  <a:lnTo>
                    <a:pt x="169" y="71"/>
                  </a:lnTo>
                  <a:lnTo>
                    <a:pt x="167" y="57"/>
                  </a:lnTo>
                  <a:lnTo>
                    <a:pt x="165" y="47"/>
                  </a:lnTo>
                  <a:lnTo>
                    <a:pt x="165" y="40"/>
                  </a:lnTo>
                  <a:lnTo>
                    <a:pt x="165" y="40"/>
                  </a:lnTo>
                  <a:lnTo>
                    <a:pt x="165" y="21"/>
                  </a:lnTo>
                  <a:lnTo>
                    <a:pt x="164" y="1"/>
                  </a:lnTo>
                  <a:lnTo>
                    <a:pt x="164" y="1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52" y="5"/>
                  </a:lnTo>
                  <a:lnTo>
                    <a:pt x="147" y="10"/>
                  </a:lnTo>
                  <a:lnTo>
                    <a:pt x="147" y="10"/>
                  </a:lnTo>
                  <a:lnTo>
                    <a:pt x="145" y="11"/>
                  </a:lnTo>
                  <a:lnTo>
                    <a:pt x="141" y="11"/>
                  </a:lnTo>
                  <a:lnTo>
                    <a:pt x="138" y="11"/>
                  </a:lnTo>
                  <a:lnTo>
                    <a:pt x="135" y="12"/>
                  </a:lnTo>
                  <a:lnTo>
                    <a:pt x="135" y="12"/>
                  </a:lnTo>
                  <a:lnTo>
                    <a:pt x="132" y="14"/>
                  </a:lnTo>
                  <a:lnTo>
                    <a:pt x="130" y="14"/>
                  </a:lnTo>
                  <a:lnTo>
                    <a:pt x="125" y="12"/>
                  </a:lnTo>
                  <a:lnTo>
                    <a:pt x="125" y="12"/>
                  </a:lnTo>
                  <a:lnTo>
                    <a:pt x="124" y="12"/>
                  </a:lnTo>
                  <a:lnTo>
                    <a:pt x="122" y="14"/>
                  </a:lnTo>
                  <a:lnTo>
                    <a:pt x="121" y="18"/>
                  </a:lnTo>
                  <a:lnTo>
                    <a:pt x="121" y="18"/>
                  </a:lnTo>
                  <a:lnTo>
                    <a:pt x="120" y="20"/>
                  </a:lnTo>
                  <a:lnTo>
                    <a:pt x="117" y="20"/>
                  </a:lnTo>
                  <a:lnTo>
                    <a:pt x="111" y="20"/>
                  </a:lnTo>
                  <a:lnTo>
                    <a:pt x="111" y="20"/>
                  </a:lnTo>
                  <a:lnTo>
                    <a:pt x="104" y="20"/>
                  </a:lnTo>
                  <a:lnTo>
                    <a:pt x="97" y="21"/>
                  </a:lnTo>
                  <a:lnTo>
                    <a:pt x="97" y="21"/>
                  </a:lnTo>
                  <a:lnTo>
                    <a:pt x="95" y="21"/>
                  </a:lnTo>
                  <a:lnTo>
                    <a:pt x="94" y="20"/>
                  </a:lnTo>
                  <a:lnTo>
                    <a:pt x="94" y="18"/>
                  </a:lnTo>
                  <a:lnTo>
                    <a:pt x="93" y="17"/>
                  </a:lnTo>
                  <a:lnTo>
                    <a:pt x="93" y="17"/>
                  </a:lnTo>
                  <a:lnTo>
                    <a:pt x="88" y="15"/>
                  </a:lnTo>
                  <a:lnTo>
                    <a:pt x="87" y="17"/>
                  </a:lnTo>
                  <a:lnTo>
                    <a:pt x="83" y="18"/>
                  </a:lnTo>
                  <a:lnTo>
                    <a:pt x="83" y="18"/>
                  </a:lnTo>
                  <a:lnTo>
                    <a:pt x="73" y="17"/>
                  </a:lnTo>
                  <a:lnTo>
                    <a:pt x="73" y="17"/>
                  </a:lnTo>
                  <a:lnTo>
                    <a:pt x="73" y="22"/>
                  </a:lnTo>
                  <a:lnTo>
                    <a:pt x="73" y="22"/>
                  </a:lnTo>
                  <a:lnTo>
                    <a:pt x="71" y="27"/>
                  </a:lnTo>
                  <a:lnTo>
                    <a:pt x="73" y="31"/>
                  </a:lnTo>
                  <a:lnTo>
                    <a:pt x="74" y="40"/>
                  </a:lnTo>
                  <a:lnTo>
                    <a:pt x="77" y="49"/>
                  </a:lnTo>
                  <a:lnTo>
                    <a:pt x="80" y="57"/>
                  </a:lnTo>
                  <a:lnTo>
                    <a:pt x="80" y="57"/>
                  </a:lnTo>
                  <a:lnTo>
                    <a:pt x="90" y="67"/>
                  </a:lnTo>
                  <a:lnTo>
                    <a:pt x="90" y="67"/>
                  </a:lnTo>
                  <a:lnTo>
                    <a:pt x="91" y="69"/>
                  </a:lnTo>
                  <a:lnTo>
                    <a:pt x="91" y="72"/>
                  </a:lnTo>
                  <a:lnTo>
                    <a:pt x="90" y="75"/>
                  </a:lnTo>
                  <a:lnTo>
                    <a:pt x="90" y="82"/>
                  </a:lnTo>
                  <a:lnTo>
                    <a:pt x="90" y="82"/>
                  </a:lnTo>
                  <a:lnTo>
                    <a:pt x="88" y="88"/>
                  </a:lnTo>
                  <a:lnTo>
                    <a:pt x="87" y="91"/>
                  </a:lnTo>
                  <a:lnTo>
                    <a:pt x="84" y="91"/>
                  </a:lnTo>
                  <a:lnTo>
                    <a:pt x="81" y="92"/>
                  </a:lnTo>
                  <a:lnTo>
                    <a:pt x="81" y="92"/>
                  </a:lnTo>
                  <a:lnTo>
                    <a:pt x="78" y="96"/>
                  </a:lnTo>
                  <a:lnTo>
                    <a:pt x="78" y="101"/>
                  </a:lnTo>
                  <a:lnTo>
                    <a:pt x="80" y="108"/>
                  </a:lnTo>
                  <a:lnTo>
                    <a:pt x="80" y="108"/>
                  </a:lnTo>
                  <a:lnTo>
                    <a:pt x="78" y="108"/>
                  </a:lnTo>
                  <a:lnTo>
                    <a:pt x="77" y="105"/>
                  </a:lnTo>
                  <a:lnTo>
                    <a:pt x="71" y="99"/>
                  </a:lnTo>
                  <a:lnTo>
                    <a:pt x="64" y="88"/>
                  </a:lnTo>
                  <a:lnTo>
                    <a:pt x="64" y="88"/>
                  </a:lnTo>
                  <a:lnTo>
                    <a:pt x="64" y="84"/>
                  </a:lnTo>
                  <a:lnTo>
                    <a:pt x="66" y="79"/>
                  </a:lnTo>
                  <a:lnTo>
                    <a:pt x="67" y="72"/>
                  </a:lnTo>
                  <a:lnTo>
                    <a:pt x="68" y="67"/>
                  </a:lnTo>
                  <a:lnTo>
                    <a:pt x="68" y="67"/>
                  </a:lnTo>
                  <a:lnTo>
                    <a:pt x="67" y="65"/>
                  </a:lnTo>
                  <a:lnTo>
                    <a:pt x="66" y="64"/>
                  </a:lnTo>
                  <a:lnTo>
                    <a:pt x="61" y="64"/>
                  </a:lnTo>
                  <a:lnTo>
                    <a:pt x="56" y="65"/>
                  </a:lnTo>
                  <a:lnTo>
                    <a:pt x="56" y="65"/>
                  </a:lnTo>
                  <a:lnTo>
                    <a:pt x="53" y="64"/>
                  </a:lnTo>
                  <a:lnTo>
                    <a:pt x="49" y="61"/>
                  </a:lnTo>
                  <a:lnTo>
                    <a:pt x="44" y="58"/>
                  </a:lnTo>
                  <a:lnTo>
                    <a:pt x="44" y="58"/>
                  </a:lnTo>
                  <a:lnTo>
                    <a:pt x="0" y="74"/>
                  </a:lnTo>
                  <a:lnTo>
                    <a:pt x="3" y="85"/>
                  </a:lnTo>
                  <a:lnTo>
                    <a:pt x="2" y="85"/>
                  </a:lnTo>
                  <a:lnTo>
                    <a:pt x="4" y="91"/>
                  </a:lnTo>
                  <a:lnTo>
                    <a:pt x="4" y="91"/>
                  </a:lnTo>
                  <a:lnTo>
                    <a:pt x="12" y="92"/>
                  </a:lnTo>
                  <a:lnTo>
                    <a:pt x="19" y="94"/>
                  </a:lnTo>
                  <a:lnTo>
                    <a:pt x="24" y="95"/>
                  </a:lnTo>
                  <a:lnTo>
                    <a:pt x="24" y="95"/>
                  </a:lnTo>
                  <a:lnTo>
                    <a:pt x="30" y="98"/>
                  </a:lnTo>
                  <a:lnTo>
                    <a:pt x="36" y="99"/>
                  </a:lnTo>
                  <a:lnTo>
                    <a:pt x="43" y="102"/>
                  </a:lnTo>
                  <a:lnTo>
                    <a:pt x="43" y="102"/>
                  </a:lnTo>
                  <a:lnTo>
                    <a:pt x="44" y="105"/>
                  </a:lnTo>
                  <a:lnTo>
                    <a:pt x="44" y="112"/>
                  </a:lnTo>
                  <a:lnTo>
                    <a:pt x="44" y="126"/>
                  </a:lnTo>
                  <a:lnTo>
                    <a:pt x="44" y="126"/>
                  </a:lnTo>
                  <a:lnTo>
                    <a:pt x="43" y="132"/>
                  </a:lnTo>
                  <a:lnTo>
                    <a:pt x="40" y="135"/>
                  </a:lnTo>
                  <a:lnTo>
                    <a:pt x="39" y="138"/>
                  </a:lnTo>
                  <a:lnTo>
                    <a:pt x="39" y="139"/>
                  </a:lnTo>
                  <a:lnTo>
                    <a:pt x="40" y="141"/>
                  </a:lnTo>
                  <a:lnTo>
                    <a:pt x="40" y="141"/>
                  </a:lnTo>
                  <a:lnTo>
                    <a:pt x="41" y="145"/>
                  </a:lnTo>
                  <a:lnTo>
                    <a:pt x="43" y="149"/>
                  </a:lnTo>
                  <a:lnTo>
                    <a:pt x="43" y="152"/>
                  </a:lnTo>
                  <a:lnTo>
                    <a:pt x="44" y="153"/>
                  </a:lnTo>
                  <a:lnTo>
                    <a:pt x="44" y="153"/>
                  </a:lnTo>
                  <a:lnTo>
                    <a:pt x="46" y="153"/>
                  </a:lnTo>
                  <a:lnTo>
                    <a:pt x="46" y="155"/>
                  </a:lnTo>
                  <a:lnTo>
                    <a:pt x="43" y="159"/>
                  </a:lnTo>
                  <a:lnTo>
                    <a:pt x="36" y="165"/>
                  </a:lnTo>
                  <a:lnTo>
                    <a:pt x="36" y="165"/>
                  </a:lnTo>
                  <a:lnTo>
                    <a:pt x="34" y="168"/>
                  </a:lnTo>
                  <a:lnTo>
                    <a:pt x="34" y="172"/>
                  </a:lnTo>
                  <a:lnTo>
                    <a:pt x="34" y="176"/>
                  </a:lnTo>
                  <a:lnTo>
                    <a:pt x="31" y="180"/>
                  </a:lnTo>
                  <a:lnTo>
                    <a:pt x="31" y="180"/>
                  </a:lnTo>
                  <a:lnTo>
                    <a:pt x="24" y="189"/>
                  </a:lnTo>
                  <a:lnTo>
                    <a:pt x="16" y="197"/>
                  </a:lnTo>
                  <a:lnTo>
                    <a:pt x="16" y="197"/>
                  </a:lnTo>
                  <a:lnTo>
                    <a:pt x="16" y="197"/>
                  </a:lnTo>
                  <a:lnTo>
                    <a:pt x="16" y="197"/>
                  </a:lnTo>
                  <a:lnTo>
                    <a:pt x="20" y="213"/>
                  </a:lnTo>
                  <a:lnTo>
                    <a:pt x="23" y="222"/>
                  </a:lnTo>
                  <a:lnTo>
                    <a:pt x="24" y="226"/>
                  </a:lnTo>
                  <a:lnTo>
                    <a:pt x="26" y="227"/>
                  </a:lnTo>
                  <a:lnTo>
                    <a:pt x="26" y="227"/>
                  </a:lnTo>
                  <a:lnTo>
                    <a:pt x="27" y="229"/>
                  </a:lnTo>
                  <a:lnTo>
                    <a:pt x="29" y="233"/>
                  </a:lnTo>
                  <a:lnTo>
                    <a:pt x="29" y="243"/>
                  </a:lnTo>
                  <a:lnTo>
                    <a:pt x="27" y="257"/>
                  </a:lnTo>
                  <a:lnTo>
                    <a:pt x="27" y="257"/>
                  </a:lnTo>
                  <a:lnTo>
                    <a:pt x="30" y="276"/>
                  </a:lnTo>
                  <a:lnTo>
                    <a:pt x="30" y="276"/>
                  </a:lnTo>
                  <a:lnTo>
                    <a:pt x="41" y="274"/>
                  </a:lnTo>
                  <a:lnTo>
                    <a:pt x="41" y="274"/>
                  </a:lnTo>
                  <a:lnTo>
                    <a:pt x="43" y="266"/>
                  </a:lnTo>
                  <a:lnTo>
                    <a:pt x="43" y="266"/>
                  </a:lnTo>
                  <a:lnTo>
                    <a:pt x="41" y="263"/>
                  </a:lnTo>
                  <a:lnTo>
                    <a:pt x="40" y="261"/>
                  </a:lnTo>
                  <a:lnTo>
                    <a:pt x="37" y="261"/>
                  </a:lnTo>
                  <a:lnTo>
                    <a:pt x="36" y="260"/>
                  </a:lnTo>
                  <a:lnTo>
                    <a:pt x="36" y="260"/>
                  </a:lnTo>
                  <a:lnTo>
                    <a:pt x="36" y="259"/>
                  </a:lnTo>
                  <a:lnTo>
                    <a:pt x="37" y="256"/>
                  </a:lnTo>
                  <a:lnTo>
                    <a:pt x="43" y="251"/>
                  </a:lnTo>
                  <a:lnTo>
                    <a:pt x="51" y="246"/>
                  </a:lnTo>
                  <a:lnTo>
                    <a:pt x="61" y="242"/>
                  </a:lnTo>
                  <a:lnTo>
                    <a:pt x="61" y="242"/>
                  </a:lnTo>
                  <a:lnTo>
                    <a:pt x="76" y="236"/>
                  </a:lnTo>
                  <a:lnTo>
                    <a:pt x="80" y="233"/>
                  </a:lnTo>
                  <a:lnTo>
                    <a:pt x="81" y="229"/>
                  </a:lnTo>
                  <a:lnTo>
                    <a:pt x="81" y="229"/>
                  </a:lnTo>
                  <a:lnTo>
                    <a:pt x="81" y="224"/>
                  </a:lnTo>
                  <a:lnTo>
                    <a:pt x="81" y="217"/>
                  </a:lnTo>
                  <a:lnTo>
                    <a:pt x="81" y="212"/>
                  </a:lnTo>
                  <a:lnTo>
                    <a:pt x="83" y="206"/>
                  </a:lnTo>
                  <a:lnTo>
                    <a:pt x="83" y="206"/>
                  </a:lnTo>
                  <a:lnTo>
                    <a:pt x="83" y="202"/>
                  </a:lnTo>
                  <a:lnTo>
                    <a:pt x="83" y="199"/>
                  </a:lnTo>
                  <a:lnTo>
                    <a:pt x="80" y="186"/>
                  </a:lnTo>
                  <a:lnTo>
                    <a:pt x="80" y="186"/>
                  </a:lnTo>
                  <a:lnTo>
                    <a:pt x="78" y="179"/>
                  </a:lnTo>
                  <a:lnTo>
                    <a:pt x="76" y="173"/>
                  </a:lnTo>
                  <a:lnTo>
                    <a:pt x="74" y="169"/>
                  </a:lnTo>
                  <a:lnTo>
                    <a:pt x="73" y="165"/>
                  </a:lnTo>
                  <a:lnTo>
                    <a:pt x="73" y="165"/>
                  </a:lnTo>
                  <a:lnTo>
                    <a:pt x="71" y="160"/>
                  </a:lnTo>
                  <a:lnTo>
                    <a:pt x="71" y="156"/>
                  </a:lnTo>
                  <a:lnTo>
                    <a:pt x="73" y="155"/>
                  </a:lnTo>
                  <a:lnTo>
                    <a:pt x="74" y="153"/>
                  </a:lnTo>
                  <a:lnTo>
                    <a:pt x="74" y="153"/>
                  </a:lnTo>
                  <a:lnTo>
                    <a:pt x="77" y="153"/>
                  </a:lnTo>
                  <a:lnTo>
                    <a:pt x="78" y="152"/>
                  </a:lnTo>
                  <a:lnTo>
                    <a:pt x="83" y="145"/>
                  </a:lnTo>
                  <a:lnTo>
                    <a:pt x="83" y="145"/>
                  </a:lnTo>
                  <a:lnTo>
                    <a:pt x="84" y="142"/>
                  </a:lnTo>
                  <a:lnTo>
                    <a:pt x="87" y="139"/>
                  </a:lnTo>
                  <a:lnTo>
                    <a:pt x="91" y="139"/>
                  </a:lnTo>
                  <a:lnTo>
                    <a:pt x="95" y="136"/>
                  </a:lnTo>
                  <a:lnTo>
                    <a:pt x="95" y="136"/>
                  </a:lnTo>
                  <a:lnTo>
                    <a:pt x="100" y="132"/>
                  </a:lnTo>
                  <a:lnTo>
                    <a:pt x="103" y="128"/>
                  </a:lnTo>
                  <a:lnTo>
                    <a:pt x="107" y="123"/>
                  </a:lnTo>
                  <a:lnTo>
                    <a:pt x="113" y="118"/>
                  </a:lnTo>
                  <a:lnTo>
                    <a:pt x="113" y="118"/>
                  </a:lnTo>
                  <a:lnTo>
                    <a:pt x="120" y="113"/>
                  </a:lnTo>
                  <a:lnTo>
                    <a:pt x="128" y="111"/>
                  </a:lnTo>
                  <a:lnTo>
                    <a:pt x="135" y="108"/>
                  </a:lnTo>
                  <a:lnTo>
                    <a:pt x="144" y="104"/>
                  </a:lnTo>
                  <a:lnTo>
                    <a:pt x="144" y="104"/>
                  </a:lnTo>
                  <a:lnTo>
                    <a:pt x="152" y="96"/>
                  </a:lnTo>
                  <a:lnTo>
                    <a:pt x="161" y="86"/>
                  </a:lnTo>
                  <a:lnTo>
                    <a:pt x="167" y="76"/>
                  </a:lnTo>
                  <a:lnTo>
                    <a:pt x="169" y="74"/>
                  </a:lnTo>
                  <a:lnTo>
                    <a:pt x="169" y="71"/>
                  </a:lnTo>
                  <a:lnTo>
                    <a:pt x="169" y="71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72" name="Freeform 348">
              <a:extLst>
                <a:ext uri="{FF2B5EF4-FFF2-40B4-BE49-F238E27FC236}">
                  <a16:creationId xmlns="" xmlns:a16="http://schemas.microsoft.com/office/drawing/2014/main" id="{42237A60-1209-F741-845F-125160508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1275" y="4333875"/>
              <a:ext cx="79375" cy="195263"/>
            </a:xfrm>
            <a:custGeom>
              <a:avLst/>
              <a:gdLst/>
              <a:ahLst/>
              <a:cxnLst>
                <a:cxn ang="0">
                  <a:pos x="49" y="82"/>
                </a:cxn>
                <a:cxn ang="0">
                  <a:pos x="39" y="72"/>
                </a:cxn>
                <a:cxn ang="0">
                  <a:pos x="37" y="74"/>
                </a:cxn>
                <a:cxn ang="0">
                  <a:pos x="33" y="74"/>
                </a:cxn>
                <a:cxn ang="0">
                  <a:pos x="23" y="59"/>
                </a:cxn>
                <a:cxn ang="0">
                  <a:pos x="20" y="50"/>
                </a:cxn>
                <a:cxn ang="0">
                  <a:pos x="23" y="35"/>
                </a:cxn>
                <a:cxn ang="0">
                  <a:pos x="23" y="25"/>
                </a:cxn>
                <a:cxn ang="0">
                  <a:pos x="22" y="22"/>
                </a:cxn>
                <a:cxn ang="0">
                  <a:pos x="17" y="3"/>
                </a:cxn>
                <a:cxn ang="0">
                  <a:pos x="19" y="0"/>
                </a:cxn>
                <a:cxn ang="0">
                  <a:pos x="8" y="0"/>
                </a:cxn>
                <a:cxn ang="0">
                  <a:pos x="15" y="16"/>
                </a:cxn>
                <a:cxn ang="0">
                  <a:pos x="13" y="18"/>
                </a:cxn>
                <a:cxn ang="0">
                  <a:pos x="10" y="18"/>
                </a:cxn>
                <a:cxn ang="0">
                  <a:pos x="9" y="19"/>
                </a:cxn>
                <a:cxn ang="0">
                  <a:pos x="8" y="33"/>
                </a:cxn>
                <a:cxn ang="0">
                  <a:pos x="9" y="46"/>
                </a:cxn>
                <a:cxn ang="0">
                  <a:pos x="10" y="46"/>
                </a:cxn>
                <a:cxn ang="0">
                  <a:pos x="8" y="47"/>
                </a:cxn>
                <a:cxn ang="0">
                  <a:pos x="2" y="50"/>
                </a:cxn>
                <a:cxn ang="0">
                  <a:pos x="2" y="59"/>
                </a:cxn>
                <a:cxn ang="0">
                  <a:pos x="0" y="66"/>
                </a:cxn>
                <a:cxn ang="0">
                  <a:pos x="0" y="67"/>
                </a:cxn>
                <a:cxn ang="0">
                  <a:pos x="3" y="73"/>
                </a:cxn>
                <a:cxn ang="0">
                  <a:pos x="3" y="73"/>
                </a:cxn>
                <a:cxn ang="0">
                  <a:pos x="12" y="79"/>
                </a:cxn>
                <a:cxn ang="0">
                  <a:pos x="15" y="80"/>
                </a:cxn>
                <a:cxn ang="0">
                  <a:pos x="25" y="79"/>
                </a:cxn>
                <a:cxn ang="0">
                  <a:pos x="27" y="82"/>
                </a:cxn>
                <a:cxn ang="0">
                  <a:pos x="26" y="87"/>
                </a:cxn>
                <a:cxn ang="0">
                  <a:pos x="23" y="99"/>
                </a:cxn>
                <a:cxn ang="0">
                  <a:pos x="23" y="103"/>
                </a:cxn>
                <a:cxn ang="0">
                  <a:pos x="36" y="120"/>
                </a:cxn>
                <a:cxn ang="0">
                  <a:pos x="39" y="123"/>
                </a:cxn>
                <a:cxn ang="0">
                  <a:pos x="37" y="116"/>
                </a:cxn>
                <a:cxn ang="0">
                  <a:pos x="40" y="107"/>
                </a:cxn>
                <a:cxn ang="0">
                  <a:pos x="43" y="106"/>
                </a:cxn>
                <a:cxn ang="0">
                  <a:pos x="47" y="103"/>
                </a:cxn>
                <a:cxn ang="0">
                  <a:pos x="49" y="97"/>
                </a:cxn>
                <a:cxn ang="0">
                  <a:pos x="50" y="87"/>
                </a:cxn>
                <a:cxn ang="0">
                  <a:pos x="49" y="82"/>
                </a:cxn>
              </a:cxnLst>
              <a:rect l="0" t="0" r="r" b="b"/>
              <a:pathLst>
                <a:path w="50" h="123">
                  <a:moveTo>
                    <a:pt x="49" y="82"/>
                  </a:moveTo>
                  <a:lnTo>
                    <a:pt x="49" y="82"/>
                  </a:lnTo>
                  <a:lnTo>
                    <a:pt x="39" y="72"/>
                  </a:lnTo>
                  <a:lnTo>
                    <a:pt x="39" y="72"/>
                  </a:lnTo>
                  <a:lnTo>
                    <a:pt x="37" y="74"/>
                  </a:lnTo>
                  <a:lnTo>
                    <a:pt x="37" y="74"/>
                  </a:lnTo>
                  <a:lnTo>
                    <a:pt x="36" y="76"/>
                  </a:lnTo>
                  <a:lnTo>
                    <a:pt x="33" y="74"/>
                  </a:lnTo>
                  <a:lnTo>
                    <a:pt x="27" y="69"/>
                  </a:lnTo>
                  <a:lnTo>
                    <a:pt x="23" y="59"/>
                  </a:lnTo>
                  <a:lnTo>
                    <a:pt x="20" y="50"/>
                  </a:lnTo>
                  <a:lnTo>
                    <a:pt x="20" y="50"/>
                  </a:lnTo>
                  <a:lnTo>
                    <a:pt x="20" y="42"/>
                  </a:lnTo>
                  <a:lnTo>
                    <a:pt x="23" y="35"/>
                  </a:lnTo>
                  <a:lnTo>
                    <a:pt x="23" y="29"/>
                  </a:lnTo>
                  <a:lnTo>
                    <a:pt x="23" y="25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17" y="9"/>
                  </a:lnTo>
                  <a:lnTo>
                    <a:pt x="17" y="3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9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3" y="18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8" y="25"/>
                  </a:lnTo>
                  <a:lnTo>
                    <a:pt x="8" y="33"/>
                  </a:lnTo>
                  <a:lnTo>
                    <a:pt x="8" y="40"/>
                  </a:lnTo>
                  <a:lnTo>
                    <a:pt x="9" y="46"/>
                  </a:lnTo>
                  <a:lnTo>
                    <a:pt x="9" y="46"/>
                  </a:lnTo>
                  <a:lnTo>
                    <a:pt x="10" y="46"/>
                  </a:lnTo>
                  <a:lnTo>
                    <a:pt x="9" y="47"/>
                  </a:lnTo>
                  <a:lnTo>
                    <a:pt x="8" y="47"/>
                  </a:lnTo>
                  <a:lnTo>
                    <a:pt x="5" y="49"/>
                  </a:lnTo>
                  <a:lnTo>
                    <a:pt x="2" y="50"/>
                  </a:lnTo>
                  <a:lnTo>
                    <a:pt x="2" y="50"/>
                  </a:lnTo>
                  <a:lnTo>
                    <a:pt x="2" y="59"/>
                  </a:lnTo>
                  <a:lnTo>
                    <a:pt x="2" y="63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7"/>
                  </a:lnTo>
                  <a:lnTo>
                    <a:pt x="3" y="73"/>
                  </a:lnTo>
                  <a:lnTo>
                    <a:pt x="3" y="73"/>
                  </a:lnTo>
                  <a:lnTo>
                    <a:pt x="3" y="73"/>
                  </a:lnTo>
                  <a:lnTo>
                    <a:pt x="3" y="73"/>
                  </a:lnTo>
                  <a:lnTo>
                    <a:pt x="8" y="76"/>
                  </a:lnTo>
                  <a:lnTo>
                    <a:pt x="12" y="79"/>
                  </a:lnTo>
                  <a:lnTo>
                    <a:pt x="15" y="80"/>
                  </a:lnTo>
                  <a:lnTo>
                    <a:pt x="15" y="80"/>
                  </a:lnTo>
                  <a:lnTo>
                    <a:pt x="20" y="79"/>
                  </a:lnTo>
                  <a:lnTo>
                    <a:pt x="25" y="79"/>
                  </a:lnTo>
                  <a:lnTo>
                    <a:pt x="26" y="80"/>
                  </a:lnTo>
                  <a:lnTo>
                    <a:pt x="27" y="82"/>
                  </a:lnTo>
                  <a:lnTo>
                    <a:pt x="27" y="82"/>
                  </a:lnTo>
                  <a:lnTo>
                    <a:pt x="26" y="87"/>
                  </a:lnTo>
                  <a:lnTo>
                    <a:pt x="25" y="94"/>
                  </a:lnTo>
                  <a:lnTo>
                    <a:pt x="23" y="99"/>
                  </a:lnTo>
                  <a:lnTo>
                    <a:pt x="23" y="103"/>
                  </a:lnTo>
                  <a:lnTo>
                    <a:pt x="23" y="103"/>
                  </a:lnTo>
                  <a:lnTo>
                    <a:pt x="30" y="114"/>
                  </a:lnTo>
                  <a:lnTo>
                    <a:pt x="36" y="120"/>
                  </a:lnTo>
                  <a:lnTo>
                    <a:pt x="37" y="123"/>
                  </a:lnTo>
                  <a:lnTo>
                    <a:pt x="39" y="123"/>
                  </a:lnTo>
                  <a:lnTo>
                    <a:pt x="39" y="123"/>
                  </a:lnTo>
                  <a:lnTo>
                    <a:pt x="37" y="116"/>
                  </a:lnTo>
                  <a:lnTo>
                    <a:pt x="37" y="111"/>
                  </a:lnTo>
                  <a:lnTo>
                    <a:pt x="40" y="107"/>
                  </a:lnTo>
                  <a:lnTo>
                    <a:pt x="40" y="107"/>
                  </a:lnTo>
                  <a:lnTo>
                    <a:pt x="43" y="106"/>
                  </a:lnTo>
                  <a:lnTo>
                    <a:pt x="46" y="106"/>
                  </a:lnTo>
                  <a:lnTo>
                    <a:pt x="47" y="103"/>
                  </a:lnTo>
                  <a:lnTo>
                    <a:pt x="49" y="97"/>
                  </a:lnTo>
                  <a:lnTo>
                    <a:pt x="49" y="97"/>
                  </a:lnTo>
                  <a:lnTo>
                    <a:pt x="49" y="90"/>
                  </a:lnTo>
                  <a:lnTo>
                    <a:pt x="50" y="87"/>
                  </a:lnTo>
                  <a:lnTo>
                    <a:pt x="50" y="84"/>
                  </a:lnTo>
                  <a:lnTo>
                    <a:pt x="49" y="82"/>
                  </a:lnTo>
                  <a:lnTo>
                    <a:pt x="49" y="82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73" name="Freeform 349">
              <a:extLst>
                <a:ext uri="{FF2B5EF4-FFF2-40B4-BE49-F238E27FC236}">
                  <a16:creationId xmlns="" xmlns:a16="http://schemas.microsoft.com/office/drawing/2014/main" id="{93AA8014-850E-DD40-BB05-7A15F0CB9D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4563" y="2979738"/>
              <a:ext cx="195263" cy="128588"/>
            </a:xfrm>
            <a:custGeom>
              <a:avLst/>
              <a:gdLst/>
              <a:ahLst/>
              <a:cxnLst>
                <a:cxn ang="0">
                  <a:pos x="103" y="68"/>
                </a:cxn>
                <a:cxn ang="0">
                  <a:pos x="107" y="70"/>
                </a:cxn>
                <a:cxn ang="0">
                  <a:pos x="117" y="72"/>
                </a:cxn>
                <a:cxn ang="0">
                  <a:pos x="120" y="51"/>
                </a:cxn>
                <a:cxn ang="0">
                  <a:pos x="117" y="47"/>
                </a:cxn>
                <a:cxn ang="0">
                  <a:pos x="101" y="27"/>
                </a:cxn>
                <a:cxn ang="0">
                  <a:pos x="86" y="28"/>
                </a:cxn>
                <a:cxn ang="0">
                  <a:pos x="77" y="27"/>
                </a:cxn>
                <a:cxn ang="0">
                  <a:pos x="67" y="26"/>
                </a:cxn>
                <a:cxn ang="0">
                  <a:pos x="64" y="24"/>
                </a:cxn>
                <a:cxn ang="0">
                  <a:pos x="54" y="26"/>
                </a:cxn>
                <a:cxn ang="0">
                  <a:pos x="50" y="24"/>
                </a:cxn>
                <a:cxn ang="0">
                  <a:pos x="33" y="24"/>
                </a:cxn>
                <a:cxn ang="0">
                  <a:pos x="30" y="23"/>
                </a:cxn>
                <a:cxn ang="0">
                  <a:pos x="37" y="14"/>
                </a:cxn>
                <a:cxn ang="0">
                  <a:pos x="46" y="13"/>
                </a:cxn>
                <a:cxn ang="0">
                  <a:pos x="52" y="3"/>
                </a:cxn>
                <a:cxn ang="0">
                  <a:pos x="50" y="0"/>
                </a:cxn>
                <a:cxn ang="0">
                  <a:pos x="42" y="3"/>
                </a:cxn>
                <a:cxn ang="0">
                  <a:pos x="30" y="4"/>
                </a:cxn>
                <a:cxn ang="0">
                  <a:pos x="26" y="11"/>
                </a:cxn>
                <a:cxn ang="0">
                  <a:pos x="22" y="14"/>
                </a:cxn>
                <a:cxn ang="0">
                  <a:pos x="17" y="21"/>
                </a:cxn>
                <a:cxn ang="0">
                  <a:pos x="8" y="26"/>
                </a:cxn>
                <a:cxn ang="0">
                  <a:pos x="0" y="28"/>
                </a:cxn>
                <a:cxn ang="0">
                  <a:pos x="6" y="34"/>
                </a:cxn>
                <a:cxn ang="0">
                  <a:pos x="10" y="41"/>
                </a:cxn>
                <a:cxn ang="0">
                  <a:pos x="13" y="48"/>
                </a:cxn>
                <a:cxn ang="0">
                  <a:pos x="13" y="55"/>
                </a:cxn>
                <a:cxn ang="0">
                  <a:pos x="8" y="61"/>
                </a:cxn>
                <a:cxn ang="0">
                  <a:pos x="6" y="72"/>
                </a:cxn>
                <a:cxn ang="0">
                  <a:pos x="13" y="72"/>
                </a:cxn>
                <a:cxn ang="0">
                  <a:pos x="17" y="71"/>
                </a:cxn>
                <a:cxn ang="0">
                  <a:pos x="29" y="70"/>
                </a:cxn>
                <a:cxn ang="0">
                  <a:pos x="30" y="67"/>
                </a:cxn>
                <a:cxn ang="0">
                  <a:pos x="43" y="63"/>
                </a:cxn>
                <a:cxn ang="0">
                  <a:pos x="45" y="61"/>
                </a:cxn>
                <a:cxn ang="0">
                  <a:pos x="54" y="48"/>
                </a:cxn>
                <a:cxn ang="0">
                  <a:pos x="62" y="47"/>
                </a:cxn>
                <a:cxn ang="0">
                  <a:pos x="63" y="57"/>
                </a:cxn>
                <a:cxn ang="0">
                  <a:pos x="66" y="60"/>
                </a:cxn>
                <a:cxn ang="0">
                  <a:pos x="67" y="70"/>
                </a:cxn>
                <a:cxn ang="0">
                  <a:pos x="67" y="80"/>
                </a:cxn>
                <a:cxn ang="0">
                  <a:pos x="74" y="80"/>
                </a:cxn>
                <a:cxn ang="0">
                  <a:pos x="83" y="77"/>
                </a:cxn>
                <a:cxn ang="0">
                  <a:pos x="100" y="65"/>
                </a:cxn>
              </a:cxnLst>
              <a:rect l="0" t="0" r="r" b="b"/>
              <a:pathLst>
                <a:path w="123" h="81">
                  <a:moveTo>
                    <a:pt x="100" y="65"/>
                  </a:moveTo>
                  <a:lnTo>
                    <a:pt x="100" y="65"/>
                  </a:lnTo>
                  <a:lnTo>
                    <a:pt x="103" y="68"/>
                  </a:lnTo>
                  <a:lnTo>
                    <a:pt x="104" y="70"/>
                  </a:lnTo>
                  <a:lnTo>
                    <a:pt x="107" y="70"/>
                  </a:lnTo>
                  <a:lnTo>
                    <a:pt x="107" y="70"/>
                  </a:lnTo>
                  <a:lnTo>
                    <a:pt x="111" y="70"/>
                  </a:lnTo>
                  <a:lnTo>
                    <a:pt x="117" y="72"/>
                  </a:lnTo>
                  <a:lnTo>
                    <a:pt x="117" y="72"/>
                  </a:lnTo>
                  <a:lnTo>
                    <a:pt x="123" y="72"/>
                  </a:lnTo>
                  <a:lnTo>
                    <a:pt x="123" y="72"/>
                  </a:lnTo>
                  <a:lnTo>
                    <a:pt x="120" y="51"/>
                  </a:lnTo>
                  <a:lnTo>
                    <a:pt x="120" y="51"/>
                  </a:lnTo>
                  <a:lnTo>
                    <a:pt x="118" y="48"/>
                  </a:lnTo>
                  <a:lnTo>
                    <a:pt x="117" y="47"/>
                  </a:lnTo>
                  <a:lnTo>
                    <a:pt x="111" y="44"/>
                  </a:lnTo>
                  <a:lnTo>
                    <a:pt x="104" y="41"/>
                  </a:lnTo>
                  <a:lnTo>
                    <a:pt x="101" y="27"/>
                  </a:lnTo>
                  <a:lnTo>
                    <a:pt x="101" y="27"/>
                  </a:lnTo>
                  <a:lnTo>
                    <a:pt x="91" y="28"/>
                  </a:lnTo>
                  <a:lnTo>
                    <a:pt x="86" y="28"/>
                  </a:lnTo>
                  <a:lnTo>
                    <a:pt x="80" y="28"/>
                  </a:lnTo>
                  <a:lnTo>
                    <a:pt x="80" y="28"/>
                  </a:lnTo>
                  <a:lnTo>
                    <a:pt x="77" y="27"/>
                  </a:lnTo>
                  <a:lnTo>
                    <a:pt x="74" y="28"/>
                  </a:lnTo>
                  <a:lnTo>
                    <a:pt x="70" y="27"/>
                  </a:lnTo>
                  <a:lnTo>
                    <a:pt x="67" y="26"/>
                  </a:lnTo>
                  <a:lnTo>
                    <a:pt x="67" y="26"/>
                  </a:lnTo>
                  <a:lnTo>
                    <a:pt x="66" y="24"/>
                  </a:lnTo>
                  <a:lnTo>
                    <a:pt x="64" y="24"/>
                  </a:lnTo>
                  <a:lnTo>
                    <a:pt x="62" y="24"/>
                  </a:lnTo>
                  <a:lnTo>
                    <a:pt x="57" y="26"/>
                  </a:lnTo>
                  <a:lnTo>
                    <a:pt x="54" y="26"/>
                  </a:lnTo>
                  <a:lnTo>
                    <a:pt x="53" y="24"/>
                  </a:lnTo>
                  <a:lnTo>
                    <a:pt x="53" y="24"/>
                  </a:lnTo>
                  <a:lnTo>
                    <a:pt x="50" y="24"/>
                  </a:lnTo>
                  <a:lnTo>
                    <a:pt x="47" y="23"/>
                  </a:lnTo>
                  <a:lnTo>
                    <a:pt x="39" y="24"/>
                  </a:lnTo>
                  <a:lnTo>
                    <a:pt x="33" y="24"/>
                  </a:lnTo>
                  <a:lnTo>
                    <a:pt x="30" y="24"/>
                  </a:lnTo>
                  <a:lnTo>
                    <a:pt x="30" y="23"/>
                  </a:lnTo>
                  <a:lnTo>
                    <a:pt x="30" y="23"/>
                  </a:lnTo>
                  <a:lnTo>
                    <a:pt x="30" y="20"/>
                  </a:lnTo>
                  <a:lnTo>
                    <a:pt x="33" y="17"/>
                  </a:lnTo>
                  <a:lnTo>
                    <a:pt x="37" y="14"/>
                  </a:lnTo>
                  <a:lnTo>
                    <a:pt x="42" y="13"/>
                  </a:lnTo>
                  <a:lnTo>
                    <a:pt x="42" y="13"/>
                  </a:lnTo>
                  <a:lnTo>
                    <a:pt x="46" y="13"/>
                  </a:lnTo>
                  <a:lnTo>
                    <a:pt x="46" y="13"/>
                  </a:lnTo>
                  <a:lnTo>
                    <a:pt x="50" y="6"/>
                  </a:lnTo>
                  <a:lnTo>
                    <a:pt x="52" y="3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7" y="0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37" y="4"/>
                  </a:lnTo>
                  <a:lnTo>
                    <a:pt x="35" y="4"/>
                  </a:lnTo>
                  <a:lnTo>
                    <a:pt x="30" y="4"/>
                  </a:lnTo>
                  <a:lnTo>
                    <a:pt x="29" y="6"/>
                  </a:lnTo>
                  <a:lnTo>
                    <a:pt x="29" y="6"/>
                  </a:lnTo>
                  <a:lnTo>
                    <a:pt x="26" y="11"/>
                  </a:lnTo>
                  <a:lnTo>
                    <a:pt x="23" y="13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19" y="16"/>
                  </a:lnTo>
                  <a:lnTo>
                    <a:pt x="19" y="18"/>
                  </a:lnTo>
                  <a:lnTo>
                    <a:pt x="17" y="21"/>
                  </a:lnTo>
                  <a:lnTo>
                    <a:pt x="16" y="23"/>
                  </a:lnTo>
                  <a:lnTo>
                    <a:pt x="16" y="23"/>
                  </a:lnTo>
                  <a:lnTo>
                    <a:pt x="8" y="26"/>
                  </a:lnTo>
                  <a:lnTo>
                    <a:pt x="3" y="27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1"/>
                  </a:lnTo>
                  <a:lnTo>
                    <a:pt x="6" y="34"/>
                  </a:lnTo>
                  <a:lnTo>
                    <a:pt x="9" y="37"/>
                  </a:lnTo>
                  <a:lnTo>
                    <a:pt x="10" y="40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2" y="45"/>
                  </a:lnTo>
                  <a:lnTo>
                    <a:pt x="13" y="48"/>
                  </a:lnTo>
                  <a:lnTo>
                    <a:pt x="13" y="53"/>
                  </a:lnTo>
                  <a:lnTo>
                    <a:pt x="13" y="54"/>
                  </a:lnTo>
                  <a:lnTo>
                    <a:pt x="13" y="55"/>
                  </a:lnTo>
                  <a:lnTo>
                    <a:pt x="13" y="55"/>
                  </a:lnTo>
                  <a:lnTo>
                    <a:pt x="10" y="58"/>
                  </a:lnTo>
                  <a:lnTo>
                    <a:pt x="8" y="61"/>
                  </a:lnTo>
                  <a:lnTo>
                    <a:pt x="6" y="65"/>
                  </a:lnTo>
                  <a:lnTo>
                    <a:pt x="6" y="72"/>
                  </a:lnTo>
                  <a:lnTo>
                    <a:pt x="6" y="72"/>
                  </a:lnTo>
                  <a:lnTo>
                    <a:pt x="10" y="74"/>
                  </a:lnTo>
                  <a:lnTo>
                    <a:pt x="12" y="74"/>
                  </a:lnTo>
                  <a:lnTo>
                    <a:pt x="13" y="72"/>
                  </a:lnTo>
                  <a:lnTo>
                    <a:pt x="13" y="72"/>
                  </a:lnTo>
                  <a:lnTo>
                    <a:pt x="15" y="71"/>
                  </a:lnTo>
                  <a:lnTo>
                    <a:pt x="17" y="71"/>
                  </a:lnTo>
                  <a:lnTo>
                    <a:pt x="23" y="71"/>
                  </a:lnTo>
                  <a:lnTo>
                    <a:pt x="27" y="70"/>
                  </a:lnTo>
                  <a:lnTo>
                    <a:pt x="29" y="70"/>
                  </a:lnTo>
                  <a:lnTo>
                    <a:pt x="30" y="68"/>
                  </a:lnTo>
                  <a:lnTo>
                    <a:pt x="30" y="68"/>
                  </a:lnTo>
                  <a:lnTo>
                    <a:pt x="30" y="67"/>
                  </a:lnTo>
                  <a:lnTo>
                    <a:pt x="32" y="65"/>
                  </a:lnTo>
                  <a:lnTo>
                    <a:pt x="37" y="64"/>
                  </a:lnTo>
                  <a:lnTo>
                    <a:pt x="43" y="63"/>
                  </a:lnTo>
                  <a:lnTo>
                    <a:pt x="45" y="63"/>
                  </a:lnTo>
                  <a:lnTo>
                    <a:pt x="45" y="61"/>
                  </a:lnTo>
                  <a:lnTo>
                    <a:pt x="45" y="61"/>
                  </a:lnTo>
                  <a:lnTo>
                    <a:pt x="46" y="57"/>
                  </a:lnTo>
                  <a:lnTo>
                    <a:pt x="50" y="53"/>
                  </a:lnTo>
                  <a:lnTo>
                    <a:pt x="54" y="48"/>
                  </a:lnTo>
                  <a:lnTo>
                    <a:pt x="60" y="47"/>
                  </a:lnTo>
                  <a:lnTo>
                    <a:pt x="60" y="47"/>
                  </a:lnTo>
                  <a:lnTo>
                    <a:pt x="62" y="47"/>
                  </a:lnTo>
                  <a:lnTo>
                    <a:pt x="62" y="48"/>
                  </a:lnTo>
                  <a:lnTo>
                    <a:pt x="63" y="53"/>
                  </a:lnTo>
                  <a:lnTo>
                    <a:pt x="63" y="57"/>
                  </a:lnTo>
                  <a:lnTo>
                    <a:pt x="64" y="58"/>
                  </a:lnTo>
                  <a:lnTo>
                    <a:pt x="66" y="60"/>
                  </a:lnTo>
                  <a:lnTo>
                    <a:pt x="66" y="60"/>
                  </a:lnTo>
                  <a:lnTo>
                    <a:pt x="67" y="61"/>
                  </a:lnTo>
                  <a:lnTo>
                    <a:pt x="69" y="64"/>
                  </a:lnTo>
                  <a:lnTo>
                    <a:pt x="67" y="70"/>
                  </a:lnTo>
                  <a:lnTo>
                    <a:pt x="66" y="75"/>
                  </a:lnTo>
                  <a:lnTo>
                    <a:pt x="66" y="77"/>
                  </a:lnTo>
                  <a:lnTo>
                    <a:pt x="67" y="80"/>
                  </a:lnTo>
                  <a:lnTo>
                    <a:pt x="67" y="80"/>
                  </a:lnTo>
                  <a:lnTo>
                    <a:pt x="70" y="81"/>
                  </a:lnTo>
                  <a:lnTo>
                    <a:pt x="74" y="80"/>
                  </a:lnTo>
                  <a:lnTo>
                    <a:pt x="74" y="80"/>
                  </a:lnTo>
                  <a:lnTo>
                    <a:pt x="83" y="77"/>
                  </a:lnTo>
                  <a:lnTo>
                    <a:pt x="83" y="77"/>
                  </a:lnTo>
                  <a:lnTo>
                    <a:pt x="93" y="68"/>
                  </a:lnTo>
                  <a:lnTo>
                    <a:pt x="97" y="65"/>
                  </a:lnTo>
                  <a:lnTo>
                    <a:pt x="100" y="65"/>
                  </a:lnTo>
                  <a:lnTo>
                    <a:pt x="100" y="65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74" name="Freeform 350">
              <a:extLst>
                <a:ext uri="{FF2B5EF4-FFF2-40B4-BE49-F238E27FC236}">
                  <a16:creationId xmlns="" xmlns:a16="http://schemas.microsoft.com/office/drawing/2014/main" id="{C6B1931D-C4B2-E745-AB25-D7F90EDE3A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3938" y="3427413"/>
              <a:ext cx="19050" cy="39688"/>
            </a:xfrm>
            <a:custGeom>
              <a:avLst/>
              <a:gdLst/>
              <a:ahLst/>
              <a:cxnLst>
                <a:cxn ang="0">
                  <a:pos x="12" y="25"/>
                </a:cxn>
                <a:cxn ang="0">
                  <a:pos x="12" y="25"/>
                </a:cxn>
                <a:cxn ang="0">
                  <a:pos x="10" y="25"/>
                </a:cxn>
                <a:cxn ang="0">
                  <a:pos x="7" y="24"/>
                </a:cxn>
                <a:cxn ang="0">
                  <a:pos x="6" y="21"/>
                </a:cxn>
                <a:cxn ang="0">
                  <a:pos x="5" y="18"/>
                </a:cxn>
                <a:cxn ang="0">
                  <a:pos x="5" y="18"/>
                </a:cxn>
                <a:cxn ang="0">
                  <a:pos x="5" y="15"/>
                </a:cxn>
                <a:cxn ang="0">
                  <a:pos x="2" y="14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2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7" y="7"/>
                </a:cxn>
                <a:cxn ang="0">
                  <a:pos x="7" y="10"/>
                </a:cxn>
                <a:cxn ang="0">
                  <a:pos x="7" y="15"/>
                </a:cxn>
                <a:cxn ang="0">
                  <a:pos x="7" y="15"/>
                </a:cxn>
                <a:cxn ang="0">
                  <a:pos x="10" y="19"/>
                </a:cxn>
                <a:cxn ang="0">
                  <a:pos x="12" y="22"/>
                </a:cxn>
                <a:cxn ang="0">
                  <a:pos x="12" y="25"/>
                </a:cxn>
                <a:cxn ang="0">
                  <a:pos x="12" y="25"/>
                </a:cxn>
              </a:cxnLst>
              <a:rect l="0" t="0" r="r" b="b"/>
              <a:pathLst>
                <a:path w="12" h="25">
                  <a:moveTo>
                    <a:pt x="12" y="25"/>
                  </a:moveTo>
                  <a:lnTo>
                    <a:pt x="12" y="25"/>
                  </a:lnTo>
                  <a:lnTo>
                    <a:pt x="10" y="25"/>
                  </a:lnTo>
                  <a:lnTo>
                    <a:pt x="7" y="24"/>
                  </a:lnTo>
                  <a:lnTo>
                    <a:pt x="6" y="21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5" y="15"/>
                  </a:lnTo>
                  <a:lnTo>
                    <a:pt x="2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2"/>
                  </a:lnTo>
                  <a:lnTo>
                    <a:pt x="2" y="1"/>
                  </a:lnTo>
                  <a:lnTo>
                    <a:pt x="3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7" y="7"/>
                  </a:lnTo>
                  <a:lnTo>
                    <a:pt x="7" y="10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10" y="19"/>
                  </a:lnTo>
                  <a:lnTo>
                    <a:pt x="12" y="22"/>
                  </a:lnTo>
                  <a:lnTo>
                    <a:pt x="12" y="25"/>
                  </a:lnTo>
                  <a:lnTo>
                    <a:pt x="12" y="25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75" name="Freeform 351">
              <a:extLst>
                <a:ext uri="{FF2B5EF4-FFF2-40B4-BE49-F238E27FC236}">
                  <a16:creationId xmlns="" xmlns:a16="http://schemas.microsoft.com/office/drawing/2014/main" id="{30486FC7-C09B-0C48-81DF-B20B7F8DAE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6213" y="3813175"/>
              <a:ext cx="25400" cy="17463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2" y="11"/>
                </a:cxn>
                <a:cxn ang="0">
                  <a:pos x="2" y="10"/>
                </a:cxn>
                <a:cxn ang="0">
                  <a:pos x="2" y="7"/>
                </a:cxn>
                <a:cxn ang="0">
                  <a:pos x="3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3"/>
                </a:cxn>
                <a:cxn ang="0">
                  <a:pos x="2" y="1"/>
                </a:cxn>
                <a:cxn ang="0">
                  <a:pos x="5" y="0"/>
                </a:cxn>
                <a:cxn ang="0">
                  <a:pos x="9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6" y="3"/>
                </a:cxn>
                <a:cxn ang="0">
                  <a:pos x="16" y="6"/>
                </a:cxn>
                <a:cxn ang="0">
                  <a:pos x="16" y="8"/>
                </a:cxn>
                <a:cxn ang="0">
                  <a:pos x="15" y="10"/>
                </a:cxn>
                <a:cxn ang="0">
                  <a:pos x="15" y="10"/>
                </a:cxn>
                <a:cxn ang="0">
                  <a:pos x="7" y="11"/>
                </a:cxn>
                <a:cxn ang="0">
                  <a:pos x="5" y="11"/>
                </a:cxn>
                <a:cxn ang="0">
                  <a:pos x="2" y="11"/>
                </a:cxn>
                <a:cxn ang="0">
                  <a:pos x="2" y="11"/>
                </a:cxn>
              </a:cxnLst>
              <a:rect l="0" t="0" r="r" b="b"/>
              <a:pathLst>
                <a:path w="16" h="11">
                  <a:moveTo>
                    <a:pt x="2" y="11"/>
                  </a:moveTo>
                  <a:lnTo>
                    <a:pt x="2" y="11"/>
                  </a:lnTo>
                  <a:lnTo>
                    <a:pt x="2" y="10"/>
                  </a:lnTo>
                  <a:lnTo>
                    <a:pt x="2" y="7"/>
                  </a:lnTo>
                  <a:lnTo>
                    <a:pt x="3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3"/>
                  </a:lnTo>
                  <a:lnTo>
                    <a:pt x="2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6" y="3"/>
                  </a:lnTo>
                  <a:lnTo>
                    <a:pt x="16" y="6"/>
                  </a:lnTo>
                  <a:lnTo>
                    <a:pt x="16" y="8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7" y="11"/>
                  </a:lnTo>
                  <a:lnTo>
                    <a:pt x="5" y="11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76" name="Freeform 352">
              <a:extLst>
                <a:ext uri="{FF2B5EF4-FFF2-40B4-BE49-F238E27FC236}">
                  <a16:creationId xmlns="" xmlns:a16="http://schemas.microsoft.com/office/drawing/2014/main" id="{15A7500C-2757-3249-8EB3-BB1B66247A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7500" y="2963863"/>
              <a:ext cx="85725" cy="71438"/>
            </a:xfrm>
            <a:custGeom>
              <a:avLst/>
              <a:gdLst/>
              <a:ahLst/>
              <a:cxnLst>
                <a:cxn ang="0">
                  <a:pos x="51" y="36"/>
                </a:cxn>
                <a:cxn ang="0">
                  <a:pos x="51" y="36"/>
                </a:cxn>
                <a:cxn ang="0">
                  <a:pos x="48" y="33"/>
                </a:cxn>
                <a:cxn ang="0">
                  <a:pos x="45" y="30"/>
                </a:cxn>
                <a:cxn ang="0">
                  <a:pos x="43" y="27"/>
                </a:cxn>
                <a:cxn ang="0">
                  <a:pos x="41" y="24"/>
                </a:cxn>
                <a:cxn ang="0">
                  <a:pos x="41" y="24"/>
                </a:cxn>
                <a:cxn ang="0">
                  <a:pos x="40" y="20"/>
                </a:cxn>
                <a:cxn ang="0">
                  <a:pos x="37" y="17"/>
                </a:cxn>
                <a:cxn ang="0">
                  <a:pos x="36" y="14"/>
                </a:cxn>
                <a:cxn ang="0">
                  <a:pos x="36" y="11"/>
                </a:cxn>
                <a:cxn ang="0">
                  <a:pos x="36" y="11"/>
                </a:cxn>
                <a:cxn ang="0">
                  <a:pos x="34" y="8"/>
                </a:cxn>
                <a:cxn ang="0">
                  <a:pos x="34" y="6"/>
                </a:cxn>
                <a:cxn ang="0">
                  <a:pos x="30" y="1"/>
                </a:cxn>
                <a:cxn ang="0">
                  <a:pos x="30" y="1"/>
                </a:cxn>
                <a:cxn ang="0">
                  <a:pos x="23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1" y="8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6" y="20"/>
                </a:cxn>
                <a:cxn ang="0">
                  <a:pos x="10" y="20"/>
                </a:cxn>
                <a:cxn ang="0">
                  <a:pos x="13" y="20"/>
                </a:cxn>
                <a:cxn ang="0">
                  <a:pos x="16" y="21"/>
                </a:cxn>
                <a:cxn ang="0">
                  <a:pos x="16" y="21"/>
                </a:cxn>
                <a:cxn ang="0">
                  <a:pos x="18" y="27"/>
                </a:cxn>
                <a:cxn ang="0">
                  <a:pos x="18" y="27"/>
                </a:cxn>
                <a:cxn ang="0">
                  <a:pos x="20" y="27"/>
                </a:cxn>
                <a:cxn ang="0">
                  <a:pos x="20" y="27"/>
                </a:cxn>
                <a:cxn ang="0">
                  <a:pos x="23" y="28"/>
                </a:cxn>
                <a:cxn ang="0">
                  <a:pos x="24" y="31"/>
                </a:cxn>
                <a:cxn ang="0">
                  <a:pos x="24" y="31"/>
                </a:cxn>
                <a:cxn ang="0">
                  <a:pos x="28" y="33"/>
                </a:cxn>
                <a:cxn ang="0">
                  <a:pos x="33" y="34"/>
                </a:cxn>
                <a:cxn ang="0">
                  <a:pos x="33" y="34"/>
                </a:cxn>
                <a:cxn ang="0">
                  <a:pos x="36" y="34"/>
                </a:cxn>
                <a:cxn ang="0">
                  <a:pos x="37" y="36"/>
                </a:cxn>
                <a:cxn ang="0">
                  <a:pos x="40" y="37"/>
                </a:cxn>
                <a:cxn ang="0">
                  <a:pos x="40" y="37"/>
                </a:cxn>
                <a:cxn ang="0">
                  <a:pos x="43" y="41"/>
                </a:cxn>
                <a:cxn ang="0">
                  <a:pos x="43" y="45"/>
                </a:cxn>
                <a:cxn ang="0">
                  <a:pos x="43" y="45"/>
                </a:cxn>
                <a:cxn ang="0">
                  <a:pos x="48" y="45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51" y="38"/>
                </a:cxn>
                <a:cxn ang="0">
                  <a:pos x="51" y="36"/>
                </a:cxn>
                <a:cxn ang="0">
                  <a:pos x="51" y="36"/>
                </a:cxn>
              </a:cxnLst>
              <a:rect l="0" t="0" r="r" b="b"/>
              <a:pathLst>
                <a:path w="54" h="45">
                  <a:moveTo>
                    <a:pt x="51" y="36"/>
                  </a:moveTo>
                  <a:lnTo>
                    <a:pt x="51" y="36"/>
                  </a:lnTo>
                  <a:lnTo>
                    <a:pt x="48" y="33"/>
                  </a:lnTo>
                  <a:lnTo>
                    <a:pt x="45" y="30"/>
                  </a:lnTo>
                  <a:lnTo>
                    <a:pt x="43" y="27"/>
                  </a:lnTo>
                  <a:lnTo>
                    <a:pt x="41" y="24"/>
                  </a:lnTo>
                  <a:lnTo>
                    <a:pt x="41" y="24"/>
                  </a:lnTo>
                  <a:lnTo>
                    <a:pt x="40" y="20"/>
                  </a:lnTo>
                  <a:lnTo>
                    <a:pt x="37" y="17"/>
                  </a:lnTo>
                  <a:lnTo>
                    <a:pt x="36" y="14"/>
                  </a:lnTo>
                  <a:lnTo>
                    <a:pt x="36" y="11"/>
                  </a:lnTo>
                  <a:lnTo>
                    <a:pt x="36" y="11"/>
                  </a:lnTo>
                  <a:lnTo>
                    <a:pt x="34" y="8"/>
                  </a:lnTo>
                  <a:lnTo>
                    <a:pt x="34" y="6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23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6"/>
                  </a:lnTo>
                  <a:lnTo>
                    <a:pt x="1" y="8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13" y="20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20" y="27"/>
                  </a:lnTo>
                  <a:lnTo>
                    <a:pt x="20" y="27"/>
                  </a:lnTo>
                  <a:lnTo>
                    <a:pt x="23" y="28"/>
                  </a:lnTo>
                  <a:lnTo>
                    <a:pt x="24" y="31"/>
                  </a:lnTo>
                  <a:lnTo>
                    <a:pt x="24" y="31"/>
                  </a:lnTo>
                  <a:lnTo>
                    <a:pt x="28" y="33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6" y="34"/>
                  </a:lnTo>
                  <a:lnTo>
                    <a:pt x="37" y="36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43" y="41"/>
                  </a:lnTo>
                  <a:lnTo>
                    <a:pt x="43" y="45"/>
                  </a:lnTo>
                  <a:lnTo>
                    <a:pt x="43" y="45"/>
                  </a:lnTo>
                  <a:lnTo>
                    <a:pt x="48" y="45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51" y="38"/>
                  </a:lnTo>
                  <a:lnTo>
                    <a:pt x="51" y="36"/>
                  </a:lnTo>
                  <a:lnTo>
                    <a:pt x="51" y="36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77" name="Freeform 353">
              <a:extLst>
                <a:ext uri="{FF2B5EF4-FFF2-40B4-BE49-F238E27FC236}">
                  <a16:creationId xmlns="" xmlns:a16="http://schemas.microsoft.com/office/drawing/2014/main" id="{836F7D95-662C-0A4B-839A-5707948230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35600" y="2946400"/>
              <a:ext cx="122238" cy="103188"/>
            </a:xfrm>
            <a:custGeom>
              <a:avLst/>
              <a:gdLst/>
              <a:ahLst/>
              <a:cxnLst>
                <a:cxn ang="0">
                  <a:pos x="76" y="22"/>
                </a:cxn>
                <a:cxn ang="0">
                  <a:pos x="61" y="4"/>
                </a:cxn>
                <a:cxn ang="0">
                  <a:pos x="60" y="7"/>
                </a:cxn>
                <a:cxn ang="0">
                  <a:pos x="53" y="10"/>
                </a:cxn>
                <a:cxn ang="0">
                  <a:pos x="51" y="11"/>
                </a:cxn>
                <a:cxn ang="0">
                  <a:pos x="49" y="12"/>
                </a:cxn>
                <a:cxn ang="0">
                  <a:pos x="44" y="11"/>
                </a:cxn>
                <a:cxn ang="0">
                  <a:pos x="41" y="10"/>
                </a:cxn>
                <a:cxn ang="0">
                  <a:pos x="36" y="4"/>
                </a:cxn>
                <a:cxn ang="0">
                  <a:pos x="31" y="2"/>
                </a:cxn>
                <a:cxn ang="0">
                  <a:pos x="27" y="0"/>
                </a:cxn>
                <a:cxn ang="0">
                  <a:pos x="24" y="7"/>
                </a:cxn>
                <a:cxn ang="0">
                  <a:pos x="27" y="10"/>
                </a:cxn>
                <a:cxn ang="0">
                  <a:pos x="29" y="14"/>
                </a:cxn>
                <a:cxn ang="0">
                  <a:pos x="26" y="14"/>
                </a:cxn>
                <a:cxn ang="0">
                  <a:pos x="19" y="14"/>
                </a:cxn>
                <a:cxn ang="0">
                  <a:pos x="17" y="12"/>
                </a:cxn>
                <a:cxn ang="0">
                  <a:pos x="7" y="8"/>
                </a:cxn>
                <a:cxn ang="0">
                  <a:pos x="6" y="10"/>
                </a:cxn>
                <a:cxn ang="0">
                  <a:pos x="9" y="15"/>
                </a:cxn>
                <a:cxn ang="0">
                  <a:pos x="12" y="22"/>
                </a:cxn>
                <a:cxn ang="0">
                  <a:pos x="12" y="25"/>
                </a:cxn>
                <a:cxn ang="0">
                  <a:pos x="16" y="31"/>
                </a:cxn>
                <a:cxn ang="0">
                  <a:pos x="17" y="35"/>
                </a:cxn>
                <a:cxn ang="0">
                  <a:pos x="21" y="41"/>
                </a:cxn>
                <a:cxn ang="0">
                  <a:pos x="27" y="47"/>
                </a:cxn>
                <a:cxn ang="0">
                  <a:pos x="27" y="49"/>
                </a:cxn>
                <a:cxn ang="0">
                  <a:pos x="30" y="55"/>
                </a:cxn>
                <a:cxn ang="0">
                  <a:pos x="49" y="42"/>
                </a:cxn>
                <a:cxn ang="0">
                  <a:pos x="51" y="42"/>
                </a:cxn>
                <a:cxn ang="0">
                  <a:pos x="54" y="48"/>
                </a:cxn>
                <a:cxn ang="0">
                  <a:pos x="51" y="56"/>
                </a:cxn>
                <a:cxn ang="0">
                  <a:pos x="53" y="59"/>
                </a:cxn>
                <a:cxn ang="0">
                  <a:pos x="64" y="65"/>
                </a:cxn>
                <a:cxn ang="0">
                  <a:pos x="64" y="61"/>
                </a:cxn>
                <a:cxn ang="0">
                  <a:pos x="67" y="56"/>
                </a:cxn>
                <a:cxn ang="0">
                  <a:pos x="76" y="38"/>
                </a:cxn>
                <a:cxn ang="0">
                  <a:pos x="77" y="25"/>
                </a:cxn>
                <a:cxn ang="0">
                  <a:pos x="76" y="22"/>
                </a:cxn>
                <a:cxn ang="0">
                  <a:pos x="9" y="45"/>
                </a:cxn>
                <a:cxn ang="0">
                  <a:pos x="0" y="42"/>
                </a:cxn>
                <a:cxn ang="0">
                  <a:pos x="2" y="47"/>
                </a:cxn>
                <a:cxn ang="0">
                  <a:pos x="6" y="51"/>
                </a:cxn>
                <a:cxn ang="0">
                  <a:pos x="9" y="52"/>
                </a:cxn>
                <a:cxn ang="0">
                  <a:pos x="10" y="55"/>
                </a:cxn>
                <a:cxn ang="0">
                  <a:pos x="17" y="56"/>
                </a:cxn>
                <a:cxn ang="0">
                  <a:pos x="19" y="56"/>
                </a:cxn>
                <a:cxn ang="0">
                  <a:pos x="16" y="48"/>
                </a:cxn>
                <a:cxn ang="0">
                  <a:pos x="13" y="47"/>
                </a:cxn>
                <a:cxn ang="0">
                  <a:pos x="9" y="45"/>
                </a:cxn>
              </a:cxnLst>
              <a:rect l="0" t="0" r="r" b="b"/>
              <a:pathLst>
                <a:path w="77" h="65">
                  <a:moveTo>
                    <a:pt x="76" y="22"/>
                  </a:moveTo>
                  <a:lnTo>
                    <a:pt x="76" y="22"/>
                  </a:lnTo>
                  <a:lnTo>
                    <a:pt x="70" y="14"/>
                  </a:lnTo>
                  <a:lnTo>
                    <a:pt x="61" y="4"/>
                  </a:lnTo>
                  <a:lnTo>
                    <a:pt x="61" y="4"/>
                  </a:lnTo>
                  <a:lnTo>
                    <a:pt x="60" y="7"/>
                  </a:lnTo>
                  <a:lnTo>
                    <a:pt x="56" y="8"/>
                  </a:lnTo>
                  <a:lnTo>
                    <a:pt x="53" y="10"/>
                  </a:lnTo>
                  <a:lnTo>
                    <a:pt x="51" y="11"/>
                  </a:lnTo>
                  <a:lnTo>
                    <a:pt x="51" y="11"/>
                  </a:lnTo>
                  <a:lnTo>
                    <a:pt x="50" y="12"/>
                  </a:lnTo>
                  <a:lnTo>
                    <a:pt x="49" y="12"/>
                  </a:lnTo>
                  <a:lnTo>
                    <a:pt x="46" y="11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1" y="10"/>
                  </a:lnTo>
                  <a:lnTo>
                    <a:pt x="39" y="7"/>
                  </a:lnTo>
                  <a:lnTo>
                    <a:pt x="36" y="4"/>
                  </a:lnTo>
                  <a:lnTo>
                    <a:pt x="31" y="2"/>
                  </a:lnTo>
                  <a:lnTo>
                    <a:pt x="31" y="2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4" y="4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7" y="10"/>
                  </a:lnTo>
                  <a:lnTo>
                    <a:pt x="29" y="11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6" y="14"/>
                  </a:lnTo>
                  <a:lnTo>
                    <a:pt x="23" y="15"/>
                  </a:lnTo>
                  <a:lnTo>
                    <a:pt x="19" y="14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0" y="8"/>
                  </a:lnTo>
                  <a:lnTo>
                    <a:pt x="7" y="8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9" y="15"/>
                  </a:lnTo>
                  <a:lnTo>
                    <a:pt x="10" y="18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5"/>
                  </a:lnTo>
                  <a:lnTo>
                    <a:pt x="13" y="28"/>
                  </a:lnTo>
                  <a:lnTo>
                    <a:pt x="16" y="31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9" y="38"/>
                  </a:lnTo>
                  <a:lnTo>
                    <a:pt x="21" y="41"/>
                  </a:lnTo>
                  <a:lnTo>
                    <a:pt x="24" y="44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7" y="49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40" y="48"/>
                  </a:lnTo>
                  <a:lnTo>
                    <a:pt x="49" y="42"/>
                  </a:lnTo>
                  <a:lnTo>
                    <a:pt x="49" y="42"/>
                  </a:lnTo>
                  <a:lnTo>
                    <a:pt x="51" y="42"/>
                  </a:lnTo>
                  <a:lnTo>
                    <a:pt x="53" y="42"/>
                  </a:lnTo>
                  <a:lnTo>
                    <a:pt x="54" y="48"/>
                  </a:lnTo>
                  <a:lnTo>
                    <a:pt x="53" y="54"/>
                  </a:lnTo>
                  <a:lnTo>
                    <a:pt x="51" y="56"/>
                  </a:lnTo>
                  <a:lnTo>
                    <a:pt x="51" y="56"/>
                  </a:lnTo>
                  <a:lnTo>
                    <a:pt x="53" y="59"/>
                  </a:lnTo>
                  <a:lnTo>
                    <a:pt x="56" y="61"/>
                  </a:lnTo>
                  <a:lnTo>
                    <a:pt x="64" y="65"/>
                  </a:lnTo>
                  <a:lnTo>
                    <a:pt x="64" y="65"/>
                  </a:lnTo>
                  <a:lnTo>
                    <a:pt x="64" y="61"/>
                  </a:lnTo>
                  <a:lnTo>
                    <a:pt x="67" y="56"/>
                  </a:lnTo>
                  <a:lnTo>
                    <a:pt x="67" y="56"/>
                  </a:lnTo>
                  <a:lnTo>
                    <a:pt x="71" y="48"/>
                  </a:lnTo>
                  <a:lnTo>
                    <a:pt x="76" y="38"/>
                  </a:lnTo>
                  <a:lnTo>
                    <a:pt x="77" y="29"/>
                  </a:lnTo>
                  <a:lnTo>
                    <a:pt x="77" y="25"/>
                  </a:lnTo>
                  <a:lnTo>
                    <a:pt x="76" y="22"/>
                  </a:lnTo>
                  <a:lnTo>
                    <a:pt x="76" y="22"/>
                  </a:lnTo>
                  <a:close/>
                  <a:moveTo>
                    <a:pt x="9" y="45"/>
                  </a:moveTo>
                  <a:lnTo>
                    <a:pt x="9" y="45"/>
                  </a:lnTo>
                  <a:lnTo>
                    <a:pt x="4" y="4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" y="47"/>
                  </a:lnTo>
                  <a:lnTo>
                    <a:pt x="3" y="48"/>
                  </a:lnTo>
                  <a:lnTo>
                    <a:pt x="6" y="51"/>
                  </a:lnTo>
                  <a:lnTo>
                    <a:pt x="6" y="51"/>
                  </a:lnTo>
                  <a:lnTo>
                    <a:pt x="9" y="52"/>
                  </a:lnTo>
                  <a:lnTo>
                    <a:pt x="9" y="54"/>
                  </a:lnTo>
                  <a:lnTo>
                    <a:pt x="10" y="55"/>
                  </a:lnTo>
                  <a:lnTo>
                    <a:pt x="17" y="56"/>
                  </a:lnTo>
                  <a:lnTo>
                    <a:pt x="17" y="56"/>
                  </a:lnTo>
                  <a:lnTo>
                    <a:pt x="19" y="56"/>
                  </a:lnTo>
                  <a:lnTo>
                    <a:pt x="19" y="56"/>
                  </a:lnTo>
                  <a:lnTo>
                    <a:pt x="19" y="52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3" y="47"/>
                  </a:lnTo>
                  <a:lnTo>
                    <a:pt x="12" y="45"/>
                  </a:lnTo>
                  <a:lnTo>
                    <a:pt x="9" y="45"/>
                  </a:lnTo>
                  <a:lnTo>
                    <a:pt x="9" y="45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78" name="Freeform 354">
              <a:extLst>
                <a:ext uri="{FF2B5EF4-FFF2-40B4-BE49-F238E27FC236}">
                  <a16:creationId xmlns="" xmlns:a16="http://schemas.microsoft.com/office/drawing/2014/main" id="{7E62E1B2-6B9B-2C4A-B591-3E7BA102CC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5175" y="3054350"/>
              <a:ext cx="360363" cy="257175"/>
            </a:xfrm>
            <a:custGeom>
              <a:avLst/>
              <a:gdLst/>
              <a:ahLst/>
              <a:cxnLst>
                <a:cxn ang="0">
                  <a:pos x="216" y="21"/>
                </a:cxn>
                <a:cxn ang="0">
                  <a:pos x="206" y="21"/>
                </a:cxn>
                <a:cxn ang="0">
                  <a:pos x="187" y="33"/>
                </a:cxn>
                <a:cxn ang="0">
                  <a:pos x="179" y="30"/>
                </a:cxn>
                <a:cxn ang="0">
                  <a:pos x="180" y="14"/>
                </a:cxn>
                <a:cxn ang="0">
                  <a:pos x="176" y="10"/>
                </a:cxn>
                <a:cxn ang="0">
                  <a:pos x="173" y="0"/>
                </a:cxn>
                <a:cxn ang="0">
                  <a:pos x="159" y="10"/>
                </a:cxn>
                <a:cxn ang="0">
                  <a:pos x="156" y="16"/>
                </a:cxn>
                <a:cxn ang="0">
                  <a:pos x="143" y="21"/>
                </a:cxn>
                <a:cxn ang="0">
                  <a:pos x="136" y="24"/>
                </a:cxn>
                <a:cxn ang="0">
                  <a:pos x="126" y="25"/>
                </a:cxn>
                <a:cxn ang="0">
                  <a:pos x="116" y="23"/>
                </a:cxn>
                <a:cxn ang="0">
                  <a:pos x="106" y="20"/>
                </a:cxn>
                <a:cxn ang="0">
                  <a:pos x="95" y="18"/>
                </a:cxn>
                <a:cxn ang="0">
                  <a:pos x="82" y="17"/>
                </a:cxn>
                <a:cxn ang="0">
                  <a:pos x="74" y="23"/>
                </a:cxn>
                <a:cxn ang="0">
                  <a:pos x="68" y="27"/>
                </a:cxn>
                <a:cxn ang="0">
                  <a:pos x="59" y="43"/>
                </a:cxn>
                <a:cxn ang="0">
                  <a:pos x="41" y="51"/>
                </a:cxn>
                <a:cxn ang="0">
                  <a:pos x="35" y="58"/>
                </a:cxn>
                <a:cxn ang="0">
                  <a:pos x="27" y="57"/>
                </a:cxn>
                <a:cxn ang="0">
                  <a:pos x="15" y="54"/>
                </a:cxn>
                <a:cxn ang="0">
                  <a:pos x="8" y="61"/>
                </a:cxn>
                <a:cxn ang="0">
                  <a:pos x="2" y="74"/>
                </a:cxn>
                <a:cxn ang="0">
                  <a:pos x="1" y="88"/>
                </a:cxn>
                <a:cxn ang="0">
                  <a:pos x="0" y="99"/>
                </a:cxn>
                <a:cxn ang="0">
                  <a:pos x="2" y="117"/>
                </a:cxn>
                <a:cxn ang="0">
                  <a:pos x="11" y="126"/>
                </a:cxn>
                <a:cxn ang="0">
                  <a:pos x="18" y="132"/>
                </a:cxn>
                <a:cxn ang="0">
                  <a:pos x="5" y="151"/>
                </a:cxn>
                <a:cxn ang="0">
                  <a:pos x="5" y="159"/>
                </a:cxn>
                <a:cxn ang="0">
                  <a:pos x="31" y="162"/>
                </a:cxn>
                <a:cxn ang="0">
                  <a:pos x="95" y="155"/>
                </a:cxn>
                <a:cxn ang="0">
                  <a:pos x="94" y="138"/>
                </a:cxn>
                <a:cxn ang="0">
                  <a:pos x="106" y="131"/>
                </a:cxn>
                <a:cxn ang="0">
                  <a:pos x="118" y="128"/>
                </a:cxn>
                <a:cxn ang="0">
                  <a:pos x="125" y="122"/>
                </a:cxn>
                <a:cxn ang="0">
                  <a:pos x="135" y="122"/>
                </a:cxn>
                <a:cxn ang="0">
                  <a:pos x="142" y="115"/>
                </a:cxn>
                <a:cxn ang="0">
                  <a:pos x="148" y="98"/>
                </a:cxn>
                <a:cxn ang="0">
                  <a:pos x="158" y="94"/>
                </a:cxn>
                <a:cxn ang="0">
                  <a:pos x="152" y="82"/>
                </a:cxn>
                <a:cxn ang="0">
                  <a:pos x="162" y="82"/>
                </a:cxn>
                <a:cxn ang="0">
                  <a:pos x="170" y="81"/>
                </a:cxn>
                <a:cxn ang="0">
                  <a:pos x="172" y="68"/>
                </a:cxn>
                <a:cxn ang="0">
                  <a:pos x="180" y="57"/>
                </a:cxn>
                <a:cxn ang="0">
                  <a:pos x="177" y="48"/>
                </a:cxn>
                <a:cxn ang="0">
                  <a:pos x="176" y="41"/>
                </a:cxn>
                <a:cxn ang="0">
                  <a:pos x="182" y="38"/>
                </a:cxn>
                <a:cxn ang="0">
                  <a:pos x="195" y="33"/>
                </a:cxn>
                <a:cxn ang="0">
                  <a:pos x="212" y="30"/>
                </a:cxn>
                <a:cxn ang="0">
                  <a:pos x="227" y="24"/>
                </a:cxn>
                <a:cxn ang="0">
                  <a:pos x="220" y="23"/>
                </a:cxn>
              </a:cxnLst>
              <a:rect l="0" t="0" r="r" b="b"/>
              <a:pathLst>
                <a:path w="227" h="162">
                  <a:moveTo>
                    <a:pt x="220" y="23"/>
                  </a:moveTo>
                  <a:lnTo>
                    <a:pt x="220" y="23"/>
                  </a:lnTo>
                  <a:lnTo>
                    <a:pt x="217" y="23"/>
                  </a:lnTo>
                  <a:lnTo>
                    <a:pt x="216" y="21"/>
                  </a:lnTo>
                  <a:lnTo>
                    <a:pt x="213" y="18"/>
                  </a:lnTo>
                  <a:lnTo>
                    <a:pt x="213" y="18"/>
                  </a:lnTo>
                  <a:lnTo>
                    <a:pt x="210" y="18"/>
                  </a:lnTo>
                  <a:lnTo>
                    <a:pt x="206" y="21"/>
                  </a:lnTo>
                  <a:lnTo>
                    <a:pt x="196" y="30"/>
                  </a:lnTo>
                  <a:lnTo>
                    <a:pt x="196" y="30"/>
                  </a:lnTo>
                  <a:lnTo>
                    <a:pt x="187" y="33"/>
                  </a:lnTo>
                  <a:lnTo>
                    <a:pt x="187" y="33"/>
                  </a:lnTo>
                  <a:lnTo>
                    <a:pt x="183" y="34"/>
                  </a:lnTo>
                  <a:lnTo>
                    <a:pt x="180" y="33"/>
                  </a:lnTo>
                  <a:lnTo>
                    <a:pt x="180" y="33"/>
                  </a:lnTo>
                  <a:lnTo>
                    <a:pt x="179" y="30"/>
                  </a:lnTo>
                  <a:lnTo>
                    <a:pt x="179" y="28"/>
                  </a:lnTo>
                  <a:lnTo>
                    <a:pt x="180" y="23"/>
                  </a:lnTo>
                  <a:lnTo>
                    <a:pt x="182" y="17"/>
                  </a:lnTo>
                  <a:lnTo>
                    <a:pt x="180" y="14"/>
                  </a:lnTo>
                  <a:lnTo>
                    <a:pt x="179" y="13"/>
                  </a:lnTo>
                  <a:lnTo>
                    <a:pt x="179" y="13"/>
                  </a:lnTo>
                  <a:lnTo>
                    <a:pt x="177" y="11"/>
                  </a:lnTo>
                  <a:lnTo>
                    <a:pt x="176" y="10"/>
                  </a:lnTo>
                  <a:lnTo>
                    <a:pt x="176" y="6"/>
                  </a:lnTo>
                  <a:lnTo>
                    <a:pt x="175" y="1"/>
                  </a:lnTo>
                  <a:lnTo>
                    <a:pt x="175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67" y="1"/>
                  </a:lnTo>
                  <a:lnTo>
                    <a:pt x="163" y="6"/>
                  </a:lnTo>
                  <a:lnTo>
                    <a:pt x="159" y="10"/>
                  </a:lnTo>
                  <a:lnTo>
                    <a:pt x="158" y="14"/>
                  </a:lnTo>
                  <a:lnTo>
                    <a:pt x="158" y="14"/>
                  </a:lnTo>
                  <a:lnTo>
                    <a:pt x="158" y="16"/>
                  </a:lnTo>
                  <a:lnTo>
                    <a:pt x="156" y="16"/>
                  </a:lnTo>
                  <a:lnTo>
                    <a:pt x="150" y="17"/>
                  </a:lnTo>
                  <a:lnTo>
                    <a:pt x="145" y="18"/>
                  </a:lnTo>
                  <a:lnTo>
                    <a:pt x="143" y="20"/>
                  </a:lnTo>
                  <a:lnTo>
                    <a:pt x="143" y="21"/>
                  </a:lnTo>
                  <a:lnTo>
                    <a:pt x="143" y="21"/>
                  </a:lnTo>
                  <a:lnTo>
                    <a:pt x="142" y="23"/>
                  </a:lnTo>
                  <a:lnTo>
                    <a:pt x="140" y="23"/>
                  </a:lnTo>
                  <a:lnTo>
                    <a:pt x="136" y="24"/>
                  </a:lnTo>
                  <a:lnTo>
                    <a:pt x="130" y="24"/>
                  </a:lnTo>
                  <a:lnTo>
                    <a:pt x="128" y="24"/>
                  </a:lnTo>
                  <a:lnTo>
                    <a:pt x="126" y="25"/>
                  </a:lnTo>
                  <a:lnTo>
                    <a:pt x="126" y="25"/>
                  </a:lnTo>
                  <a:lnTo>
                    <a:pt x="125" y="27"/>
                  </a:lnTo>
                  <a:lnTo>
                    <a:pt x="123" y="27"/>
                  </a:lnTo>
                  <a:lnTo>
                    <a:pt x="121" y="25"/>
                  </a:lnTo>
                  <a:lnTo>
                    <a:pt x="116" y="23"/>
                  </a:lnTo>
                  <a:lnTo>
                    <a:pt x="112" y="23"/>
                  </a:lnTo>
                  <a:lnTo>
                    <a:pt x="112" y="23"/>
                  </a:lnTo>
                  <a:lnTo>
                    <a:pt x="109" y="21"/>
                  </a:lnTo>
                  <a:lnTo>
                    <a:pt x="106" y="20"/>
                  </a:lnTo>
                  <a:lnTo>
                    <a:pt x="103" y="17"/>
                  </a:lnTo>
                  <a:lnTo>
                    <a:pt x="99" y="17"/>
                  </a:lnTo>
                  <a:lnTo>
                    <a:pt x="99" y="17"/>
                  </a:lnTo>
                  <a:lnTo>
                    <a:pt x="95" y="18"/>
                  </a:lnTo>
                  <a:lnTo>
                    <a:pt x="92" y="17"/>
                  </a:lnTo>
                  <a:lnTo>
                    <a:pt x="86" y="16"/>
                  </a:lnTo>
                  <a:lnTo>
                    <a:pt x="86" y="16"/>
                  </a:lnTo>
                  <a:lnTo>
                    <a:pt x="82" y="17"/>
                  </a:lnTo>
                  <a:lnTo>
                    <a:pt x="79" y="20"/>
                  </a:lnTo>
                  <a:lnTo>
                    <a:pt x="76" y="23"/>
                  </a:lnTo>
                  <a:lnTo>
                    <a:pt x="75" y="23"/>
                  </a:lnTo>
                  <a:lnTo>
                    <a:pt x="74" y="23"/>
                  </a:lnTo>
                  <a:lnTo>
                    <a:pt x="74" y="23"/>
                  </a:lnTo>
                  <a:lnTo>
                    <a:pt x="72" y="23"/>
                  </a:lnTo>
                  <a:lnTo>
                    <a:pt x="69" y="24"/>
                  </a:lnTo>
                  <a:lnTo>
                    <a:pt x="68" y="27"/>
                  </a:lnTo>
                  <a:lnTo>
                    <a:pt x="64" y="38"/>
                  </a:lnTo>
                  <a:lnTo>
                    <a:pt x="64" y="38"/>
                  </a:lnTo>
                  <a:lnTo>
                    <a:pt x="62" y="41"/>
                  </a:lnTo>
                  <a:lnTo>
                    <a:pt x="59" y="43"/>
                  </a:lnTo>
                  <a:lnTo>
                    <a:pt x="51" y="45"/>
                  </a:lnTo>
                  <a:lnTo>
                    <a:pt x="44" y="48"/>
                  </a:lnTo>
                  <a:lnTo>
                    <a:pt x="42" y="50"/>
                  </a:lnTo>
                  <a:lnTo>
                    <a:pt x="41" y="51"/>
                  </a:lnTo>
                  <a:lnTo>
                    <a:pt x="41" y="51"/>
                  </a:lnTo>
                  <a:lnTo>
                    <a:pt x="41" y="54"/>
                  </a:lnTo>
                  <a:lnTo>
                    <a:pt x="39" y="57"/>
                  </a:lnTo>
                  <a:lnTo>
                    <a:pt x="35" y="58"/>
                  </a:lnTo>
                  <a:lnTo>
                    <a:pt x="29" y="60"/>
                  </a:lnTo>
                  <a:lnTo>
                    <a:pt x="28" y="58"/>
                  </a:lnTo>
                  <a:lnTo>
                    <a:pt x="27" y="57"/>
                  </a:lnTo>
                  <a:lnTo>
                    <a:pt x="27" y="57"/>
                  </a:lnTo>
                  <a:lnTo>
                    <a:pt x="25" y="55"/>
                  </a:lnTo>
                  <a:lnTo>
                    <a:pt x="21" y="54"/>
                  </a:lnTo>
                  <a:lnTo>
                    <a:pt x="15" y="54"/>
                  </a:lnTo>
                  <a:lnTo>
                    <a:pt x="15" y="54"/>
                  </a:lnTo>
                  <a:lnTo>
                    <a:pt x="14" y="54"/>
                  </a:lnTo>
                  <a:lnTo>
                    <a:pt x="11" y="54"/>
                  </a:lnTo>
                  <a:lnTo>
                    <a:pt x="10" y="57"/>
                  </a:lnTo>
                  <a:lnTo>
                    <a:pt x="8" y="61"/>
                  </a:lnTo>
                  <a:lnTo>
                    <a:pt x="8" y="61"/>
                  </a:lnTo>
                  <a:lnTo>
                    <a:pt x="8" y="65"/>
                  </a:lnTo>
                  <a:lnTo>
                    <a:pt x="5" y="70"/>
                  </a:lnTo>
                  <a:lnTo>
                    <a:pt x="2" y="74"/>
                  </a:lnTo>
                  <a:lnTo>
                    <a:pt x="2" y="74"/>
                  </a:lnTo>
                  <a:lnTo>
                    <a:pt x="0" y="81"/>
                  </a:lnTo>
                  <a:lnTo>
                    <a:pt x="0" y="84"/>
                  </a:lnTo>
                  <a:lnTo>
                    <a:pt x="1" y="88"/>
                  </a:lnTo>
                  <a:lnTo>
                    <a:pt x="1" y="88"/>
                  </a:lnTo>
                  <a:lnTo>
                    <a:pt x="1" y="91"/>
                  </a:lnTo>
                  <a:lnTo>
                    <a:pt x="0" y="95"/>
                  </a:lnTo>
                  <a:lnTo>
                    <a:pt x="0" y="99"/>
                  </a:lnTo>
                  <a:lnTo>
                    <a:pt x="1" y="105"/>
                  </a:lnTo>
                  <a:lnTo>
                    <a:pt x="1" y="105"/>
                  </a:lnTo>
                  <a:lnTo>
                    <a:pt x="2" y="111"/>
                  </a:lnTo>
                  <a:lnTo>
                    <a:pt x="2" y="117"/>
                  </a:lnTo>
                  <a:lnTo>
                    <a:pt x="2" y="124"/>
                  </a:lnTo>
                  <a:lnTo>
                    <a:pt x="2" y="124"/>
                  </a:lnTo>
                  <a:lnTo>
                    <a:pt x="5" y="125"/>
                  </a:lnTo>
                  <a:lnTo>
                    <a:pt x="11" y="126"/>
                  </a:lnTo>
                  <a:lnTo>
                    <a:pt x="15" y="128"/>
                  </a:lnTo>
                  <a:lnTo>
                    <a:pt x="18" y="129"/>
                  </a:lnTo>
                  <a:lnTo>
                    <a:pt x="18" y="132"/>
                  </a:lnTo>
                  <a:lnTo>
                    <a:pt x="18" y="132"/>
                  </a:lnTo>
                  <a:lnTo>
                    <a:pt x="20" y="135"/>
                  </a:lnTo>
                  <a:lnTo>
                    <a:pt x="17" y="138"/>
                  </a:lnTo>
                  <a:lnTo>
                    <a:pt x="12" y="144"/>
                  </a:lnTo>
                  <a:lnTo>
                    <a:pt x="5" y="151"/>
                  </a:lnTo>
                  <a:lnTo>
                    <a:pt x="2" y="155"/>
                  </a:lnTo>
                  <a:lnTo>
                    <a:pt x="2" y="155"/>
                  </a:lnTo>
                  <a:lnTo>
                    <a:pt x="2" y="156"/>
                  </a:lnTo>
                  <a:lnTo>
                    <a:pt x="5" y="159"/>
                  </a:lnTo>
                  <a:lnTo>
                    <a:pt x="5" y="159"/>
                  </a:lnTo>
                  <a:lnTo>
                    <a:pt x="18" y="161"/>
                  </a:lnTo>
                  <a:lnTo>
                    <a:pt x="31" y="162"/>
                  </a:lnTo>
                  <a:lnTo>
                    <a:pt x="31" y="162"/>
                  </a:lnTo>
                  <a:lnTo>
                    <a:pt x="45" y="162"/>
                  </a:lnTo>
                  <a:lnTo>
                    <a:pt x="66" y="159"/>
                  </a:lnTo>
                  <a:lnTo>
                    <a:pt x="86" y="156"/>
                  </a:lnTo>
                  <a:lnTo>
                    <a:pt x="95" y="155"/>
                  </a:lnTo>
                  <a:lnTo>
                    <a:pt x="95" y="155"/>
                  </a:lnTo>
                  <a:lnTo>
                    <a:pt x="94" y="146"/>
                  </a:lnTo>
                  <a:lnTo>
                    <a:pt x="94" y="138"/>
                  </a:lnTo>
                  <a:lnTo>
                    <a:pt x="94" y="138"/>
                  </a:lnTo>
                  <a:lnTo>
                    <a:pt x="95" y="136"/>
                  </a:lnTo>
                  <a:lnTo>
                    <a:pt x="98" y="134"/>
                  </a:lnTo>
                  <a:lnTo>
                    <a:pt x="102" y="131"/>
                  </a:lnTo>
                  <a:lnTo>
                    <a:pt x="106" y="131"/>
                  </a:lnTo>
                  <a:lnTo>
                    <a:pt x="106" y="131"/>
                  </a:lnTo>
                  <a:lnTo>
                    <a:pt x="113" y="131"/>
                  </a:lnTo>
                  <a:lnTo>
                    <a:pt x="116" y="131"/>
                  </a:lnTo>
                  <a:lnTo>
                    <a:pt x="118" y="128"/>
                  </a:lnTo>
                  <a:lnTo>
                    <a:pt x="118" y="128"/>
                  </a:lnTo>
                  <a:lnTo>
                    <a:pt x="118" y="126"/>
                  </a:lnTo>
                  <a:lnTo>
                    <a:pt x="119" y="125"/>
                  </a:lnTo>
                  <a:lnTo>
                    <a:pt x="125" y="122"/>
                  </a:lnTo>
                  <a:lnTo>
                    <a:pt x="130" y="121"/>
                  </a:lnTo>
                  <a:lnTo>
                    <a:pt x="133" y="121"/>
                  </a:lnTo>
                  <a:lnTo>
                    <a:pt x="135" y="122"/>
                  </a:lnTo>
                  <a:lnTo>
                    <a:pt x="135" y="122"/>
                  </a:lnTo>
                  <a:lnTo>
                    <a:pt x="136" y="124"/>
                  </a:lnTo>
                  <a:lnTo>
                    <a:pt x="138" y="124"/>
                  </a:lnTo>
                  <a:lnTo>
                    <a:pt x="140" y="121"/>
                  </a:lnTo>
                  <a:lnTo>
                    <a:pt x="142" y="115"/>
                  </a:lnTo>
                  <a:lnTo>
                    <a:pt x="142" y="115"/>
                  </a:lnTo>
                  <a:lnTo>
                    <a:pt x="142" y="104"/>
                  </a:lnTo>
                  <a:lnTo>
                    <a:pt x="143" y="99"/>
                  </a:lnTo>
                  <a:lnTo>
                    <a:pt x="148" y="98"/>
                  </a:lnTo>
                  <a:lnTo>
                    <a:pt x="148" y="98"/>
                  </a:lnTo>
                  <a:lnTo>
                    <a:pt x="150" y="97"/>
                  </a:lnTo>
                  <a:lnTo>
                    <a:pt x="155" y="95"/>
                  </a:lnTo>
                  <a:lnTo>
                    <a:pt x="158" y="94"/>
                  </a:lnTo>
                  <a:lnTo>
                    <a:pt x="158" y="91"/>
                  </a:lnTo>
                  <a:lnTo>
                    <a:pt x="158" y="91"/>
                  </a:lnTo>
                  <a:lnTo>
                    <a:pt x="155" y="85"/>
                  </a:lnTo>
                  <a:lnTo>
                    <a:pt x="152" y="82"/>
                  </a:lnTo>
                  <a:lnTo>
                    <a:pt x="153" y="81"/>
                  </a:lnTo>
                  <a:lnTo>
                    <a:pt x="153" y="81"/>
                  </a:lnTo>
                  <a:lnTo>
                    <a:pt x="156" y="81"/>
                  </a:lnTo>
                  <a:lnTo>
                    <a:pt x="162" y="82"/>
                  </a:lnTo>
                  <a:lnTo>
                    <a:pt x="167" y="82"/>
                  </a:lnTo>
                  <a:lnTo>
                    <a:pt x="169" y="82"/>
                  </a:lnTo>
                  <a:lnTo>
                    <a:pt x="170" y="81"/>
                  </a:lnTo>
                  <a:lnTo>
                    <a:pt x="170" y="81"/>
                  </a:lnTo>
                  <a:lnTo>
                    <a:pt x="172" y="78"/>
                  </a:lnTo>
                  <a:lnTo>
                    <a:pt x="172" y="75"/>
                  </a:lnTo>
                  <a:lnTo>
                    <a:pt x="172" y="71"/>
                  </a:lnTo>
                  <a:lnTo>
                    <a:pt x="172" y="68"/>
                  </a:lnTo>
                  <a:lnTo>
                    <a:pt x="172" y="68"/>
                  </a:lnTo>
                  <a:lnTo>
                    <a:pt x="177" y="62"/>
                  </a:lnTo>
                  <a:lnTo>
                    <a:pt x="179" y="60"/>
                  </a:lnTo>
                  <a:lnTo>
                    <a:pt x="180" y="57"/>
                  </a:lnTo>
                  <a:lnTo>
                    <a:pt x="180" y="57"/>
                  </a:lnTo>
                  <a:lnTo>
                    <a:pt x="179" y="52"/>
                  </a:lnTo>
                  <a:lnTo>
                    <a:pt x="179" y="50"/>
                  </a:lnTo>
                  <a:lnTo>
                    <a:pt x="177" y="48"/>
                  </a:lnTo>
                  <a:lnTo>
                    <a:pt x="177" y="48"/>
                  </a:lnTo>
                  <a:lnTo>
                    <a:pt x="175" y="45"/>
                  </a:lnTo>
                  <a:lnTo>
                    <a:pt x="175" y="43"/>
                  </a:lnTo>
                  <a:lnTo>
                    <a:pt x="176" y="41"/>
                  </a:lnTo>
                  <a:lnTo>
                    <a:pt x="179" y="40"/>
                  </a:lnTo>
                  <a:lnTo>
                    <a:pt x="179" y="40"/>
                  </a:lnTo>
                  <a:lnTo>
                    <a:pt x="182" y="38"/>
                  </a:lnTo>
                  <a:lnTo>
                    <a:pt x="182" y="38"/>
                  </a:lnTo>
                  <a:lnTo>
                    <a:pt x="186" y="37"/>
                  </a:lnTo>
                  <a:lnTo>
                    <a:pt x="190" y="35"/>
                  </a:lnTo>
                  <a:lnTo>
                    <a:pt x="190" y="35"/>
                  </a:lnTo>
                  <a:lnTo>
                    <a:pt x="195" y="33"/>
                  </a:lnTo>
                  <a:lnTo>
                    <a:pt x="202" y="30"/>
                  </a:lnTo>
                  <a:lnTo>
                    <a:pt x="207" y="28"/>
                  </a:lnTo>
                  <a:lnTo>
                    <a:pt x="212" y="30"/>
                  </a:lnTo>
                  <a:lnTo>
                    <a:pt x="212" y="30"/>
                  </a:lnTo>
                  <a:lnTo>
                    <a:pt x="214" y="30"/>
                  </a:lnTo>
                  <a:lnTo>
                    <a:pt x="219" y="30"/>
                  </a:lnTo>
                  <a:lnTo>
                    <a:pt x="223" y="27"/>
                  </a:lnTo>
                  <a:lnTo>
                    <a:pt x="227" y="24"/>
                  </a:lnTo>
                  <a:lnTo>
                    <a:pt x="227" y="24"/>
                  </a:lnTo>
                  <a:lnTo>
                    <a:pt x="223" y="23"/>
                  </a:lnTo>
                  <a:lnTo>
                    <a:pt x="220" y="23"/>
                  </a:lnTo>
                  <a:lnTo>
                    <a:pt x="220" y="23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79" name="Freeform 355">
              <a:extLst>
                <a:ext uri="{FF2B5EF4-FFF2-40B4-BE49-F238E27FC236}">
                  <a16:creationId xmlns="" xmlns:a16="http://schemas.microsoft.com/office/drawing/2014/main" id="{6FB997CB-A596-B24E-80CA-C9ED042CB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3113" y="3092450"/>
              <a:ext cx="422275" cy="381000"/>
            </a:xfrm>
            <a:custGeom>
              <a:avLst/>
              <a:gdLst/>
              <a:ahLst/>
              <a:cxnLst>
                <a:cxn ang="0">
                  <a:pos x="245" y="13"/>
                </a:cxn>
                <a:cxn ang="0">
                  <a:pos x="231" y="1"/>
                </a:cxn>
                <a:cxn ang="0">
                  <a:pos x="218" y="3"/>
                </a:cxn>
                <a:cxn ang="0">
                  <a:pos x="202" y="4"/>
                </a:cxn>
                <a:cxn ang="0">
                  <a:pos x="181" y="13"/>
                </a:cxn>
                <a:cxn ang="0">
                  <a:pos x="171" y="17"/>
                </a:cxn>
                <a:cxn ang="0">
                  <a:pos x="174" y="26"/>
                </a:cxn>
                <a:cxn ang="0">
                  <a:pos x="172" y="38"/>
                </a:cxn>
                <a:cxn ang="0">
                  <a:pos x="167" y="54"/>
                </a:cxn>
                <a:cxn ang="0">
                  <a:pos x="157" y="58"/>
                </a:cxn>
                <a:cxn ang="0">
                  <a:pos x="150" y="61"/>
                </a:cxn>
                <a:cxn ang="0">
                  <a:pos x="145" y="73"/>
                </a:cxn>
                <a:cxn ang="0">
                  <a:pos x="137" y="91"/>
                </a:cxn>
                <a:cxn ang="0">
                  <a:pos x="130" y="98"/>
                </a:cxn>
                <a:cxn ang="0">
                  <a:pos x="114" y="101"/>
                </a:cxn>
                <a:cxn ang="0">
                  <a:pos x="108" y="107"/>
                </a:cxn>
                <a:cxn ang="0">
                  <a:pos x="90" y="112"/>
                </a:cxn>
                <a:cxn ang="0">
                  <a:pos x="90" y="131"/>
                </a:cxn>
                <a:cxn ang="0">
                  <a:pos x="26" y="138"/>
                </a:cxn>
                <a:cxn ang="0">
                  <a:pos x="7" y="144"/>
                </a:cxn>
                <a:cxn ang="0">
                  <a:pos x="24" y="158"/>
                </a:cxn>
                <a:cxn ang="0">
                  <a:pos x="30" y="174"/>
                </a:cxn>
                <a:cxn ang="0">
                  <a:pos x="37" y="182"/>
                </a:cxn>
                <a:cxn ang="0">
                  <a:pos x="29" y="189"/>
                </a:cxn>
                <a:cxn ang="0">
                  <a:pos x="12" y="203"/>
                </a:cxn>
                <a:cxn ang="0">
                  <a:pos x="30" y="212"/>
                </a:cxn>
                <a:cxn ang="0">
                  <a:pos x="47" y="208"/>
                </a:cxn>
                <a:cxn ang="0">
                  <a:pos x="66" y="211"/>
                </a:cxn>
                <a:cxn ang="0">
                  <a:pos x="89" y="208"/>
                </a:cxn>
                <a:cxn ang="0">
                  <a:pos x="96" y="216"/>
                </a:cxn>
                <a:cxn ang="0">
                  <a:pos x="103" y="229"/>
                </a:cxn>
                <a:cxn ang="0">
                  <a:pos x="117" y="238"/>
                </a:cxn>
                <a:cxn ang="0">
                  <a:pos x="121" y="239"/>
                </a:cxn>
                <a:cxn ang="0">
                  <a:pos x="141" y="229"/>
                </a:cxn>
                <a:cxn ang="0">
                  <a:pos x="158" y="228"/>
                </a:cxn>
                <a:cxn ang="0">
                  <a:pos x="162" y="218"/>
                </a:cxn>
                <a:cxn ang="0">
                  <a:pos x="150" y="194"/>
                </a:cxn>
                <a:cxn ang="0">
                  <a:pos x="141" y="185"/>
                </a:cxn>
                <a:cxn ang="0">
                  <a:pos x="145" y="174"/>
                </a:cxn>
                <a:cxn ang="0">
                  <a:pos x="161" y="169"/>
                </a:cxn>
                <a:cxn ang="0">
                  <a:pos x="168" y="166"/>
                </a:cxn>
                <a:cxn ang="0">
                  <a:pos x="182" y="159"/>
                </a:cxn>
                <a:cxn ang="0">
                  <a:pos x="190" y="151"/>
                </a:cxn>
                <a:cxn ang="0">
                  <a:pos x="204" y="131"/>
                </a:cxn>
                <a:cxn ang="0">
                  <a:pos x="212" y="122"/>
                </a:cxn>
                <a:cxn ang="0">
                  <a:pos x="221" y="114"/>
                </a:cxn>
                <a:cxn ang="0">
                  <a:pos x="224" y="102"/>
                </a:cxn>
                <a:cxn ang="0">
                  <a:pos x="232" y="90"/>
                </a:cxn>
                <a:cxn ang="0">
                  <a:pos x="224" y="83"/>
                </a:cxn>
                <a:cxn ang="0">
                  <a:pos x="215" y="68"/>
                </a:cxn>
                <a:cxn ang="0">
                  <a:pos x="212" y="53"/>
                </a:cxn>
                <a:cxn ang="0">
                  <a:pos x="221" y="44"/>
                </a:cxn>
                <a:cxn ang="0">
                  <a:pos x="244" y="48"/>
                </a:cxn>
                <a:cxn ang="0">
                  <a:pos x="263" y="37"/>
                </a:cxn>
              </a:cxnLst>
              <a:rect l="0" t="0" r="r" b="b"/>
              <a:pathLst>
                <a:path w="266" h="240">
                  <a:moveTo>
                    <a:pt x="254" y="26"/>
                  </a:moveTo>
                  <a:lnTo>
                    <a:pt x="254" y="26"/>
                  </a:lnTo>
                  <a:lnTo>
                    <a:pt x="249" y="21"/>
                  </a:lnTo>
                  <a:lnTo>
                    <a:pt x="246" y="19"/>
                  </a:lnTo>
                  <a:lnTo>
                    <a:pt x="245" y="13"/>
                  </a:lnTo>
                  <a:lnTo>
                    <a:pt x="245" y="13"/>
                  </a:lnTo>
                  <a:lnTo>
                    <a:pt x="244" y="11"/>
                  </a:lnTo>
                  <a:lnTo>
                    <a:pt x="241" y="9"/>
                  </a:lnTo>
                  <a:lnTo>
                    <a:pt x="231" y="1"/>
                  </a:lnTo>
                  <a:lnTo>
                    <a:pt x="231" y="1"/>
                  </a:lnTo>
                  <a:lnTo>
                    <a:pt x="225" y="1"/>
                  </a:lnTo>
                  <a:lnTo>
                    <a:pt x="225" y="1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18" y="3"/>
                  </a:lnTo>
                  <a:lnTo>
                    <a:pt x="214" y="6"/>
                  </a:lnTo>
                  <a:lnTo>
                    <a:pt x="209" y="6"/>
                  </a:lnTo>
                  <a:lnTo>
                    <a:pt x="207" y="6"/>
                  </a:lnTo>
                  <a:lnTo>
                    <a:pt x="207" y="6"/>
                  </a:lnTo>
                  <a:lnTo>
                    <a:pt x="202" y="4"/>
                  </a:lnTo>
                  <a:lnTo>
                    <a:pt x="197" y="6"/>
                  </a:lnTo>
                  <a:lnTo>
                    <a:pt x="190" y="9"/>
                  </a:lnTo>
                  <a:lnTo>
                    <a:pt x="185" y="11"/>
                  </a:lnTo>
                  <a:lnTo>
                    <a:pt x="185" y="11"/>
                  </a:lnTo>
                  <a:lnTo>
                    <a:pt x="181" y="13"/>
                  </a:lnTo>
                  <a:lnTo>
                    <a:pt x="177" y="14"/>
                  </a:lnTo>
                  <a:lnTo>
                    <a:pt x="177" y="14"/>
                  </a:lnTo>
                  <a:lnTo>
                    <a:pt x="174" y="16"/>
                  </a:lnTo>
                  <a:lnTo>
                    <a:pt x="174" y="16"/>
                  </a:lnTo>
                  <a:lnTo>
                    <a:pt x="171" y="17"/>
                  </a:lnTo>
                  <a:lnTo>
                    <a:pt x="170" y="19"/>
                  </a:lnTo>
                  <a:lnTo>
                    <a:pt x="170" y="21"/>
                  </a:lnTo>
                  <a:lnTo>
                    <a:pt x="172" y="24"/>
                  </a:lnTo>
                  <a:lnTo>
                    <a:pt x="172" y="24"/>
                  </a:lnTo>
                  <a:lnTo>
                    <a:pt x="174" y="26"/>
                  </a:lnTo>
                  <a:lnTo>
                    <a:pt x="174" y="28"/>
                  </a:lnTo>
                  <a:lnTo>
                    <a:pt x="175" y="33"/>
                  </a:lnTo>
                  <a:lnTo>
                    <a:pt x="175" y="33"/>
                  </a:lnTo>
                  <a:lnTo>
                    <a:pt x="174" y="36"/>
                  </a:lnTo>
                  <a:lnTo>
                    <a:pt x="172" y="38"/>
                  </a:lnTo>
                  <a:lnTo>
                    <a:pt x="167" y="44"/>
                  </a:lnTo>
                  <a:lnTo>
                    <a:pt x="167" y="44"/>
                  </a:lnTo>
                  <a:lnTo>
                    <a:pt x="167" y="47"/>
                  </a:lnTo>
                  <a:lnTo>
                    <a:pt x="167" y="51"/>
                  </a:lnTo>
                  <a:lnTo>
                    <a:pt x="167" y="54"/>
                  </a:lnTo>
                  <a:lnTo>
                    <a:pt x="165" y="57"/>
                  </a:lnTo>
                  <a:lnTo>
                    <a:pt x="165" y="57"/>
                  </a:lnTo>
                  <a:lnTo>
                    <a:pt x="164" y="58"/>
                  </a:lnTo>
                  <a:lnTo>
                    <a:pt x="162" y="58"/>
                  </a:lnTo>
                  <a:lnTo>
                    <a:pt x="157" y="58"/>
                  </a:lnTo>
                  <a:lnTo>
                    <a:pt x="151" y="57"/>
                  </a:lnTo>
                  <a:lnTo>
                    <a:pt x="148" y="57"/>
                  </a:lnTo>
                  <a:lnTo>
                    <a:pt x="148" y="57"/>
                  </a:lnTo>
                  <a:lnTo>
                    <a:pt x="147" y="58"/>
                  </a:lnTo>
                  <a:lnTo>
                    <a:pt x="150" y="61"/>
                  </a:lnTo>
                  <a:lnTo>
                    <a:pt x="153" y="67"/>
                  </a:lnTo>
                  <a:lnTo>
                    <a:pt x="153" y="67"/>
                  </a:lnTo>
                  <a:lnTo>
                    <a:pt x="153" y="70"/>
                  </a:lnTo>
                  <a:lnTo>
                    <a:pt x="150" y="71"/>
                  </a:lnTo>
                  <a:lnTo>
                    <a:pt x="145" y="73"/>
                  </a:lnTo>
                  <a:lnTo>
                    <a:pt x="143" y="74"/>
                  </a:lnTo>
                  <a:lnTo>
                    <a:pt x="143" y="74"/>
                  </a:lnTo>
                  <a:lnTo>
                    <a:pt x="138" y="75"/>
                  </a:lnTo>
                  <a:lnTo>
                    <a:pt x="137" y="80"/>
                  </a:lnTo>
                  <a:lnTo>
                    <a:pt x="137" y="91"/>
                  </a:lnTo>
                  <a:lnTo>
                    <a:pt x="137" y="91"/>
                  </a:lnTo>
                  <a:lnTo>
                    <a:pt x="135" y="97"/>
                  </a:lnTo>
                  <a:lnTo>
                    <a:pt x="133" y="100"/>
                  </a:lnTo>
                  <a:lnTo>
                    <a:pt x="131" y="100"/>
                  </a:lnTo>
                  <a:lnTo>
                    <a:pt x="130" y="98"/>
                  </a:lnTo>
                  <a:lnTo>
                    <a:pt x="130" y="98"/>
                  </a:lnTo>
                  <a:lnTo>
                    <a:pt x="128" y="97"/>
                  </a:lnTo>
                  <a:lnTo>
                    <a:pt x="125" y="97"/>
                  </a:lnTo>
                  <a:lnTo>
                    <a:pt x="120" y="98"/>
                  </a:lnTo>
                  <a:lnTo>
                    <a:pt x="114" y="101"/>
                  </a:lnTo>
                  <a:lnTo>
                    <a:pt x="113" y="102"/>
                  </a:lnTo>
                  <a:lnTo>
                    <a:pt x="113" y="104"/>
                  </a:lnTo>
                  <a:lnTo>
                    <a:pt x="113" y="104"/>
                  </a:lnTo>
                  <a:lnTo>
                    <a:pt x="111" y="107"/>
                  </a:lnTo>
                  <a:lnTo>
                    <a:pt x="108" y="107"/>
                  </a:lnTo>
                  <a:lnTo>
                    <a:pt x="101" y="107"/>
                  </a:lnTo>
                  <a:lnTo>
                    <a:pt x="101" y="107"/>
                  </a:lnTo>
                  <a:lnTo>
                    <a:pt x="97" y="107"/>
                  </a:lnTo>
                  <a:lnTo>
                    <a:pt x="93" y="110"/>
                  </a:lnTo>
                  <a:lnTo>
                    <a:pt x="90" y="112"/>
                  </a:lnTo>
                  <a:lnTo>
                    <a:pt x="89" y="114"/>
                  </a:lnTo>
                  <a:lnTo>
                    <a:pt x="89" y="114"/>
                  </a:lnTo>
                  <a:lnTo>
                    <a:pt x="89" y="122"/>
                  </a:lnTo>
                  <a:lnTo>
                    <a:pt x="90" y="131"/>
                  </a:lnTo>
                  <a:lnTo>
                    <a:pt x="90" y="131"/>
                  </a:lnTo>
                  <a:lnTo>
                    <a:pt x="81" y="132"/>
                  </a:lnTo>
                  <a:lnTo>
                    <a:pt x="61" y="135"/>
                  </a:lnTo>
                  <a:lnTo>
                    <a:pt x="40" y="138"/>
                  </a:lnTo>
                  <a:lnTo>
                    <a:pt x="26" y="138"/>
                  </a:lnTo>
                  <a:lnTo>
                    <a:pt x="26" y="138"/>
                  </a:lnTo>
                  <a:lnTo>
                    <a:pt x="13" y="137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5" y="139"/>
                  </a:lnTo>
                  <a:lnTo>
                    <a:pt x="7" y="144"/>
                  </a:lnTo>
                  <a:lnTo>
                    <a:pt x="7" y="144"/>
                  </a:lnTo>
                  <a:lnTo>
                    <a:pt x="10" y="148"/>
                  </a:lnTo>
                  <a:lnTo>
                    <a:pt x="15" y="152"/>
                  </a:lnTo>
                  <a:lnTo>
                    <a:pt x="19" y="155"/>
                  </a:lnTo>
                  <a:lnTo>
                    <a:pt x="24" y="158"/>
                  </a:lnTo>
                  <a:lnTo>
                    <a:pt x="24" y="158"/>
                  </a:lnTo>
                  <a:lnTo>
                    <a:pt x="27" y="159"/>
                  </a:lnTo>
                  <a:lnTo>
                    <a:pt x="29" y="162"/>
                  </a:lnTo>
                  <a:lnTo>
                    <a:pt x="30" y="168"/>
                  </a:lnTo>
                  <a:lnTo>
                    <a:pt x="30" y="174"/>
                  </a:lnTo>
                  <a:lnTo>
                    <a:pt x="32" y="175"/>
                  </a:lnTo>
                  <a:lnTo>
                    <a:pt x="32" y="176"/>
                  </a:lnTo>
                  <a:lnTo>
                    <a:pt x="32" y="176"/>
                  </a:lnTo>
                  <a:lnTo>
                    <a:pt x="34" y="178"/>
                  </a:lnTo>
                  <a:lnTo>
                    <a:pt x="37" y="182"/>
                  </a:lnTo>
                  <a:lnTo>
                    <a:pt x="39" y="186"/>
                  </a:lnTo>
                  <a:lnTo>
                    <a:pt x="37" y="188"/>
                  </a:lnTo>
                  <a:lnTo>
                    <a:pt x="36" y="188"/>
                  </a:lnTo>
                  <a:lnTo>
                    <a:pt x="36" y="188"/>
                  </a:lnTo>
                  <a:lnTo>
                    <a:pt x="29" y="189"/>
                  </a:lnTo>
                  <a:lnTo>
                    <a:pt x="22" y="192"/>
                  </a:lnTo>
                  <a:lnTo>
                    <a:pt x="22" y="192"/>
                  </a:lnTo>
                  <a:lnTo>
                    <a:pt x="17" y="195"/>
                  </a:lnTo>
                  <a:lnTo>
                    <a:pt x="15" y="199"/>
                  </a:lnTo>
                  <a:lnTo>
                    <a:pt x="12" y="203"/>
                  </a:lnTo>
                  <a:lnTo>
                    <a:pt x="12" y="209"/>
                  </a:lnTo>
                  <a:lnTo>
                    <a:pt x="12" y="209"/>
                  </a:lnTo>
                  <a:lnTo>
                    <a:pt x="12" y="213"/>
                  </a:lnTo>
                  <a:lnTo>
                    <a:pt x="12" y="213"/>
                  </a:lnTo>
                  <a:lnTo>
                    <a:pt x="30" y="212"/>
                  </a:lnTo>
                  <a:lnTo>
                    <a:pt x="39" y="212"/>
                  </a:lnTo>
                  <a:lnTo>
                    <a:pt x="42" y="211"/>
                  </a:lnTo>
                  <a:lnTo>
                    <a:pt x="42" y="211"/>
                  </a:lnTo>
                  <a:lnTo>
                    <a:pt x="44" y="209"/>
                  </a:lnTo>
                  <a:lnTo>
                    <a:pt x="47" y="208"/>
                  </a:lnTo>
                  <a:lnTo>
                    <a:pt x="52" y="208"/>
                  </a:lnTo>
                  <a:lnTo>
                    <a:pt x="54" y="209"/>
                  </a:lnTo>
                  <a:lnTo>
                    <a:pt x="54" y="209"/>
                  </a:lnTo>
                  <a:lnTo>
                    <a:pt x="59" y="211"/>
                  </a:lnTo>
                  <a:lnTo>
                    <a:pt x="66" y="211"/>
                  </a:lnTo>
                  <a:lnTo>
                    <a:pt x="73" y="211"/>
                  </a:lnTo>
                  <a:lnTo>
                    <a:pt x="80" y="209"/>
                  </a:lnTo>
                  <a:lnTo>
                    <a:pt x="80" y="209"/>
                  </a:lnTo>
                  <a:lnTo>
                    <a:pt x="86" y="206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3" y="212"/>
                  </a:lnTo>
                  <a:lnTo>
                    <a:pt x="93" y="212"/>
                  </a:lnTo>
                  <a:lnTo>
                    <a:pt x="93" y="215"/>
                  </a:lnTo>
                  <a:lnTo>
                    <a:pt x="96" y="216"/>
                  </a:lnTo>
                  <a:lnTo>
                    <a:pt x="100" y="221"/>
                  </a:lnTo>
                  <a:lnTo>
                    <a:pt x="100" y="221"/>
                  </a:lnTo>
                  <a:lnTo>
                    <a:pt x="101" y="223"/>
                  </a:lnTo>
                  <a:lnTo>
                    <a:pt x="101" y="226"/>
                  </a:lnTo>
                  <a:lnTo>
                    <a:pt x="103" y="229"/>
                  </a:lnTo>
                  <a:lnTo>
                    <a:pt x="103" y="232"/>
                  </a:lnTo>
                  <a:lnTo>
                    <a:pt x="103" y="232"/>
                  </a:lnTo>
                  <a:lnTo>
                    <a:pt x="106" y="235"/>
                  </a:lnTo>
                  <a:lnTo>
                    <a:pt x="108" y="235"/>
                  </a:lnTo>
                  <a:lnTo>
                    <a:pt x="117" y="238"/>
                  </a:lnTo>
                  <a:lnTo>
                    <a:pt x="117" y="238"/>
                  </a:lnTo>
                  <a:lnTo>
                    <a:pt x="120" y="240"/>
                  </a:lnTo>
                  <a:lnTo>
                    <a:pt x="120" y="240"/>
                  </a:lnTo>
                  <a:lnTo>
                    <a:pt x="121" y="239"/>
                  </a:lnTo>
                  <a:lnTo>
                    <a:pt x="121" y="239"/>
                  </a:lnTo>
                  <a:lnTo>
                    <a:pt x="125" y="230"/>
                  </a:lnTo>
                  <a:lnTo>
                    <a:pt x="130" y="229"/>
                  </a:lnTo>
                  <a:lnTo>
                    <a:pt x="135" y="229"/>
                  </a:lnTo>
                  <a:lnTo>
                    <a:pt x="135" y="229"/>
                  </a:lnTo>
                  <a:lnTo>
                    <a:pt x="141" y="229"/>
                  </a:lnTo>
                  <a:lnTo>
                    <a:pt x="144" y="229"/>
                  </a:lnTo>
                  <a:lnTo>
                    <a:pt x="147" y="228"/>
                  </a:lnTo>
                  <a:lnTo>
                    <a:pt x="151" y="228"/>
                  </a:lnTo>
                  <a:lnTo>
                    <a:pt x="151" y="228"/>
                  </a:lnTo>
                  <a:lnTo>
                    <a:pt x="158" y="228"/>
                  </a:lnTo>
                  <a:lnTo>
                    <a:pt x="161" y="228"/>
                  </a:lnTo>
                  <a:lnTo>
                    <a:pt x="162" y="225"/>
                  </a:lnTo>
                  <a:lnTo>
                    <a:pt x="162" y="225"/>
                  </a:lnTo>
                  <a:lnTo>
                    <a:pt x="164" y="222"/>
                  </a:lnTo>
                  <a:lnTo>
                    <a:pt x="162" y="218"/>
                  </a:lnTo>
                  <a:lnTo>
                    <a:pt x="157" y="211"/>
                  </a:lnTo>
                  <a:lnTo>
                    <a:pt x="157" y="211"/>
                  </a:lnTo>
                  <a:lnTo>
                    <a:pt x="153" y="203"/>
                  </a:lnTo>
                  <a:lnTo>
                    <a:pt x="150" y="198"/>
                  </a:lnTo>
                  <a:lnTo>
                    <a:pt x="150" y="194"/>
                  </a:lnTo>
                  <a:lnTo>
                    <a:pt x="150" y="194"/>
                  </a:lnTo>
                  <a:lnTo>
                    <a:pt x="150" y="192"/>
                  </a:lnTo>
                  <a:lnTo>
                    <a:pt x="148" y="189"/>
                  </a:lnTo>
                  <a:lnTo>
                    <a:pt x="145" y="188"/>
                  </a:lnTo>
                  <a:lnTo>
                    <a:pt x="141" y="185"/>
                  </a:lnTo>
                  <a:lnTo>
                    <a:pt x="140" y="184"/>
                  </a:lnTo>
                  <a:lnTo>
                    <a:pt x="140" y="182"/>
                  </a:lnTo>
                  <a:lnTo>
                    <a:pt x="140" y="182"/>
                  </a:lnTo>
                  <a:lnTo>
                    <a:pt x="141" y="178"/>
                  </a:lnTo>
                  <a:lnTo>
                    <a:pt x="145" y="174"/>
                  </a:lnTo>
                  <a:lnTo>
                    <a:pt x="153" y="166"/>
                  </a:lnTo>
                  <a:lnTo>
                    <a:pt x="153" y="166"/>
                  </a:lnTo>
                  <a:lnTo>
                    <a:pt x="154" y="166"/>
                  </a:lnTo>
                  <a:lnTo>
                    <a:pt x="158" y="168"/>
                  </a:lnTo>
                  <a:lnTo>
                    <a:pt x="161" y="169"/>
                  </a:lnTo>
                  <a:lnTo>
                    <a:pt x="162" y="169"/>
                  </a:lnTo>
                  <a:lnTo>
                    <a:pt x="164" y="168"/>
                  </a:lnTo>
                  <a:lnTo>
                    <a:pt x="164" y="168"/>
                  </a:lnTo>
                  <a:lnTo>
                    <a:pt x="165" y="166"/>
                  </a:lnTo>
                  <a:lnTo>
                    <a:pt x="168" y="166"/>
                  </a:lnTo>
                  <a:lnTo>
                    <a:pt x="175" y="168"/>
                  </a:lnTo>
                  <a:lnTo>
                    <a:pt x="175" y="168"/>
                  </a:lnTo>
                  <a:lnTo>
                    <a:pt x="177" y="166"/>
                  </a:lnTo>
                  <a:lnTo>
                    <a:pt x="180" y="164"/>
                  </a:lnTo>
                  <a:lnTo>
                    <a:pt x="182" y="159"/>
                  </a:lnTo>
                  <a:lnTo>
                    <a:pt x="184" y="155"/>
                  </a:lnTo>
                  <a:lnTo>
                    <a:pt x="184" y="155"/>
                  </a:lnTo>
                  <a:lnTo>
                    <a:pt x="184" y="154"/>
                  </a:lnTo>
                  <a:lnTo>
                    <a:pt x="185" y="152"/>
                  </a:lnTo>
                  <a:lnTo>
                    <a:pt x="190" y="151"/>
                  </a:lnTo>
                  <a:lnTo>
                    <a:pt x="197" y="148"/>
                  </a:lnTo>
                  <a:lnTo>
                    <a:pt x="197" y="148"/>
                  </a:lnTo>
                  <a:lnTo>
                    <a:pt x="201" y="139"/>
                  </a:lnTo>
                  <a:lnTo>
                    <a:pt x="204" y="131"/>
                  </a:lnTo>
                  <a:lnTo>
                    <a:pt x="204" y="131"/>
                  </a:lnTo>
                  <a:lnTo>
                    <a:pt x="205" y="129"/>
                  </a:lnTo>
                  <a:lnTo>
                    <a:pt x="208" y="128"/>
                  </a:lnTo>
                  <a:lnTo>
                    <a:pt x="211" y="127"/>
                  </a:lnTo>
                  <a:lnTo>
                    <a:pt x="212" y="125"/>
                  </a:lnTo>
                  <a:lnTo>
                    <a:pt x="212" y="122"/>
                  </a:lnTo>
                  <a:lnTo>
                    <a:pt x="212" y="122"/>
                  </a:lnTo>
                  <a:lnTo>
                    <a:pt x="214" y="118"/>
                  </a:lnTo>
                  <a:lnTo>
                    <a:pt x="215" y="115"/>
                  </a:lnTo>
                  <a:lnTo>
                    <a:pt x="218" y="114"/>
                  </a:lnTo>
                  <a:lnTo>
                    <a:pt x="221" y="114"/>
                  </a:lnTo>
                  <a:lnTo>
                    <a:pt x="221" y="114"/>
                  </a:lnTo>
                  <a:lnTo>
                    <a:pt x="222" y="112"/>
                  </a:lnTo>
                  <a:lnTo>
                    <a:pt x="224" y="110"/>
                  </a:lnTo>
                  <a:lnTo>
                    <a:pt x="224" y="102"/>
                  </a:lnTo>
                  <a:lnTo>
                    <a:pt x="224" y="102"/>
                  </a:lnTo>
                  <a:lnTo>
                    <a:pt x="224" y="98"/>
                  </a:lnTo>
                  <a:lnTo>
                    <a:pt x="226" y="94"/>
                  </a:lnTo>
                  <a:lnTo>
                    <a:pt x="228" y="91"/>
                  </a:lnTo>
                  <a:lnTo>
                    <a:pt x="232" y="90"/>
                  </a:lnTo>
                  <a:lnTo>
                    <a:pt x="232" y="90"/>
                  </a:lnTo>
                  <a:lnTo>
                    <a:pt x="234" y="90"/>
                  </a:lnTo>
                  <a:lnTo>
                    <a:pt x="234" y="88"/>
                  </a:lnTo>
                  <a:lnTo>
                    <a:pt x="232" y="85"/>
                  </a:lnTo>
                  <a:lnTo>
                    <a:pt x="228" y="83"/>
                  </a:lnTo>
                  <a:lnTo>
                    <a:pt x="224" y="83"/>
                  </a:lnTo>
                  <a:lnTo>
                    <a:pt x="224" y="83"/>
                  </a:lnTo>
                  <a:lnTo>
                    <a:pt x="222" y="83"/>
                  </a:lnTo>
                  <a:lnTo>
                    <a:pt x="221" y="81"/>
                  </a:lnTo>
                  <a:lnTo>
                    <a:pt x="217" y="75"/>
                  </a:lnTo>
                  <a:lnTo>
                    <a:pt x="215" y="68"/>
                  </a:lnTo>
                  <a:lnTo>
                    <a:pt x="215" y="68"/>
                  </a:lnTo>
                  <a:lnTo>
                    <a:pt x="215" y="61"/>
                  </a:lnTo>
                  <a:lnTo>
                    <a:pt x="214" y="56"/>
                  </a:lnTo>
                  <a:lnTo>
                    <a:pt x="212" y="53"/>
                  </a:lnTo>
                  <a:lnTo>
                    <a:pt x="212" y="53"/>
                  </a:lnTo>
                  <a:lnTo>
                    <a:pt x="211" y="50"/>
                  </a:lnTo>
                  <a:lnTo>
                    <a:pt x="212" y="47"/>
                  </a:lnTo>
                  <a:lnTo>
                    <a:pt x="215" y="44"/>
                  </a:lnTo>
                  <a:lnTo>
                    <a:pt x="221" y="44"/>
                  </a:lnTo>
                  <a:lnTo>
                    <a:pt x="221" y="44"/>
                  </a:lnTo>
                  <a:lnTo>
                    <a:pt x="226" y="44"/>
                  </a:lnTo>
                  <a:lnTo>
                    <a:pt x="234" y="47"/>
                  </a:lnTo>
                  <a:lnTo>
                    <a:pt x="239" y="48"/>
                  </a:lnTo>
                  <a:lnTo>
                    <a:pt x="242" y="48"/>
                  </a:lnTo>
                  <a:lnTo>
                    <a:pt x="244" y="48"/>
                  </a:lnTo>
                  <a:lnTo>
                    <a:pt x="244" y="48"/>
                  </a:lnTo>
                  <a:lnTo>
                    <a:pt x="254" y="44"/>
                  </a:lnTo>
                  <a:lnTo>
                    <a:pt x="261" y="41"/>
                  </a:lnTo>
                  <a:lnTo>
                    <a:pt x="261" y="41"/>
                  </a:lnTo>
                  <a:lnTo>
                    <a:pt x="263" y="37"/>
                  </a:lnTo>
                  <a:lnTo>
                    <a:pt x="266" y="31"/>
                  </a:lnTo>
                  <a:lnTo>
                    <a:pt x="266" y="31"/>
                  </a:lnTo>
                  <a:lnTo>
                    <a:pt x="254" y="26"/>
                  </a:lnTo>
                  <a:lnTo>
                    <a:pt x="254" y="26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80" name="Freeform 356">
              <a:extLst>
                <a:ext uri="{FF2B5EF4-FFF2-40B4-BE49-F238E27FC236}">
                  <a16:creationId xmlns="" xmlns:a16="http://schemas.microsoft.com/office/drawing/2014/main" id="{F3B50611-3026-CA4E-A0B0-8D90DBD278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02425" y="3948113"/>
              <a:ext cx="1165225" cy="411163"/>
            </a:xfrm>
            <a:custGeom>
              <a:avLst/>
              <a:gdLst/>
              <a:ahLst/>
              <a:cxnLst>
                <a:cxn ang="0">
                  <a:pos x="397" y="182"/>
                </a:cxn>
                <a:cxn ang="0">
                  <a:pos x="406" y="138"/>
                </a:cxn>
                <a:cxn ang="0">
                  <a:pos x="418" y="167"/>
                </a:cxn>
                <a:cxn ang="0">
                  <a:pos x="431" y="135"/>
                </a:cxn>
                <a:cxn ang="0">
                  <a:pos x="448" y="103"/>
                </a:cxn>
                <a:cxn ang="0">
                  <a:pos x="396" y="103"/>
                </a:cxn>
                <a:cxn ang="0">
                  <a:pos x="461" y="84"/>
                </a:cxn>
                <a:cxn ang="0">
                  <a:pos x="420" y="71"/>
                </a:cxn>
                <a:cxn ang="0">
                  <a:pos x="389" y="103"/>
                </a:cxn>
                <a:cxn ang="0">
                  <a:pos x="169" y="162"/>
                </a:cxn>
                <a:cxn ang="0">
                  <a:pos x="181" y="134"/>
                </a:cxn>
                <a:cxn ang="0">
                  <a:pos x="167" y="127"/>
                </a:cxn>
                <a:cxn ang="0">
                  <a:pos x="151" y="123"/>
                </a:cxn>
                <a:cxn ang="0">
                  <a:pos x="132" y="97"/>
                </a:cxn>
                <a:cxn ang="0">
                  <a:pos x="115" y="74"/>
                </a:cxn>
                <a:cxn ang="0">
                  <a:pos x="86" y="57"/>
                </a:cxn>
                <a:cxn ang="0">
                  <a:pos x="41" y="13"/>
                </a:cxn>
                <a:cxn ang="0">
                  <a:pos x="6" y="19"/>
                </a:cxn>
                <a:cxn ang="0">
                  <a:pos x="57" y="81"/>
                </a:cxn>
                <a:cxn ang="0">
                  <a:pos x="110" y="152"/>
                </a:cxn>
                <a:cxn ang="0">
                  <a:pos x="154" y="184"/>
                </a:cxn>
                <a:cxn ang="0">
                  <a:pos x="537" y="74"/>
                </a:cxn>
                <a:cxn ang="0">
                  <a:pos x="517" y="64"/>
                </a:cxn>
                <a:cxn ang="0">
                  <a:pos x="528" y="86"/>
                </a:cxn>
                <a:cxn ang="0">
                  <a:pos x="502" y="142"/>
                </a:cxn>
                <a:cxn ang="0">
                  <a:pos x="421" y="228"/>
                </a:cxn>
                <a:cxn ang="0">
                  <a:pos x="443" y="232"/>
                </a:cxn>
                <a:cxn ang="0">
                  <a:pos x="525" y="144"/>
                </a:cxn>
                <a:cxn ang="0">
                  <a:pos x="568" y="148"/>
                </a:cxn>
                <a:cxn ang="0">
                  <a:pos x="276" y="214"/>
                </a:cxn>
                <a:cxn ang="0">
                  <a:pos x="245" y="199"/>
                </a:cxn>
                <a:cxn ang="0">
                  <a:pos x="174" y="188"/>
                </a:cxn>
                <a:cxn ang="0">
                  <a:pos x="181" y="211"/>
                </a:cxn>
                <a:cxn ang="0">
                  <a:pos x="246" y="225"/>
                </a:cxn>
                <a:cxn ang="0">
                  <a:pos x="310" y="231"/>
                </a:cxn>
                <a:cxn ang="0">
                  <a:pos x="677" y="117"/>
                </a:cxn>
                <a:cxn ang="0">
                  <a:pos x="636" y="145"/>
                </a:cxn>
                <a:cxn ang="0">
                  <a:pos x="586" y="101"/>
                </a:cxn>
                <a:cxn ang="0">
                  <a:pos x="586" y="120"/>
                </a:cxn>
                <a:cxn ang="0">
                  <a:pos x="606" y="134"/>
                </a:cxn>
                <a:cxn ang="0">
                  <a:pos x="606" y="158"/>
                </a:cxn>
                <a:cxn ang="0">
                  <a:pos x="642" y="165"/>
                </a:cxn>
                <a:cxn ang="0">
                  <a:pos x="702" y="211"/>
                </a:cxn>
                <a:cxn ang="0">
                  <a:pos x="717" y="224"/>
                </a:cxn>
                <a:cxn ang="0">
                  <a:pos x="470" y="239"/>
                </a:cxn>
                <a:cxn ang="0">
                  <a:pos x="454" y="259"/>
                </a:cxn>
                <a:cxn ang="0">
                  <a:pos x="474" y="236"/>
                </a:cxn>
                <a:cxn ang="0">
                  <a:pos x="377" y="76"/>
                </a:cxn>
                <a:cxn ang="0">
                  <a:pos x="353" y="37"/>
                </a:cxn>
                <a:cxn ang="0">
                  <a:pos x="343" y="22"/>
                </a:cxn>
                <a:cxn ang="0">
                  <a:pos x="316" y="50"/>
                </a:cxn>
                <a:cxn ang="0">
                  <a:pos x="282" y="67"/>
                </a:cxn>
                <a:cxn ang="0">
                  <a:pos x="235" y="71"/>
                </a:cxn>
                <a:cxn ang="0">
                  <a:pos x="215" y="81"/>
                </a:cxn>
                <a:cxn ang="0">
                  <a:pos x="242" y="135"/>
                </a:cxn>
                <a:cxn ang="0">
                  <a:pos x="286" y="145"/>
                </a:cxn>
                <a:cxn ang="0">
                  <a:pos x="336" y="134"/>
                </a:cxn>
                <a:cxn ang="0">
                  <a:pos x="406" y="259"/>
                </a:cxn>
                <a:cxn ang="0">
                  <a:pos x="347" y="228"/>
                </a:cxn>
                <a:cxn ang="0">
                  <a:pos x="356" y="239"/>
                </a:cxn>
                <a:cxn ang="0">
                  <a:pos x="354" y="225"/>
                </a:cxn>
              </a:cxnLst>
              <a:rect l="0" t="0" r="r" b="b"/>
              <a:pathLst>
                <a:path w="734" h="259">
                  <a:moveTo>
                    <a:pt x="386" y="150"/>
                  </a:moveTo>
                  <a:lnTo>
                    <a:pt x="386" y="150"/>
                  </a:lnTo>
                  <a:lnTo>
                    <a:pt x="387" y="150"/>
                  </a:lnTo>
                  <a:lnTo>
                    <a:pt x="390" y="151"/>
                  </a:lnTo>
                  <a:lnTo>
                    <a:pt x="391" y="155"/>
                  </a:lnTo>
                  <a:lnTo>
                    <a:pt x="391" y="161"/>
                  </a:lnTo>
                  <a:lnTo>
                    <a:pt x="390" y="167"/>
                  </a:lnTo>
                  <a:lnTo>
                    <a:pt x="390" y="167"/>
                  </a:lnTo>
                  <a:lnTo>
                    <a:pt x="389" y="179"/>
                  </a:lnTo>
                  <a:lnTo>
                    <a:pt x="389" y="184"/>
                  </a:lnTo>
                  <a:lnTo>
                    <a:pt x="390" y="185"/>
                  </a:lnTo>
                  <a:lnTo>
                    <a:pt x="393" y="185"/>
                  </a:lnTo>
                  <a:lnTo>
                    <a:pt x="393" y="185"/>
                  </a:lnTo>
                  <a:lnTo>
                    <a:pt x="397" y="182"/>
                  </a:lnTo>
                  <a:lnTo>
                    <a:pt x="400" y="178"/>
                  </a:lnTo>
                  <a:lnTo>
                    <a:pt x="401" y="172"/>
                  </a:lnTo>
                  <a:lnTo>
                    <a:pt x="401" y="171"/>
                  </a:lnTo>
                  <a:lnTo>
                    <a:pt x="400" y="169"/>
                  </a:lnTo>
                  <a:lnTo>
                    <a:pt x="400" y="169"/>
                  </a:lnTo>
                  <a:lnTo>
                    <a:pt x="399" y="168"/>
                  </a:lnTo>
                  <a:lnTo>
                    <a:pt x="399" y="164"/>
                  </a:lnTo>
                  <a:lnTo>
                    <a:pt x="397" y="155"/>
                  </a:lnTo>
                  <a:lnTo>
                    <a:pt x="397" y="147"/>
                  </a:lnTo>
                  <a:lnTo>
                    <a:pt x="399" y="140"/>
                  </a:lnTo>
                  <a:lnTo>
                    <a:pt x="399" y="140"/>
                  </a:lnTo>
                  <a:lnTo>
                    <a:pt x="400" y="138"/>
                  </a:lnTo>
                  <a:lnTo>
                    <a:pt x="401" y="138"/>
                  </a:lnTo>
                  <a:lnTo>
                    <a:pt x="406" y="138"/>
                  </a:lnTo>
                  <a:lnTo>
                    <a:pt x="408" y="140"/>
                  </a:lnTo>
                  <a:lnTo>
                    <a:pt x="408" y="141"/>
                  </a:lnTo>
                  <a:lnTo>
                    <a:pt x="410" y="144"/>
                  </a:lnTo>
                  <a:lnTo>
                    <a:pt x="408" y="147"/>
                  </a:lnTo>
                  <a:lnTo>
                    <a:pt x="408" y="147"/>
                  </a:lnTo>
                  <a:lnTo>
                    <a:pt x="408" y="150"/>
                  </a:lnTo>
                  <a:lnTo>
                    <a:pt x="408" y="151"/>
                  </a:lnTo>
                  <a:lnTo>
                    <a:pt x="411" y="154"/>
                  </a:lnTo>
                  <a:lnTo>
                    <a:pt x="416" y="158"/>
                  </a:lnTo>
                  <a:lnTo>
                    <a:pt x="416" y="160"/>
                  </a:lnTo>
                  <a:lnTo>
                    <a:pt x="417" y="162"/>
                  </a:lnTo>
                  <a:lnTo>
                    <a:pt x="417" y="162"/>
                  </a:lnTo>
                  <a:lnTo>
                    <a:pt x="417" y="165"/>
                  </a:lnTo>
                  <a:lnTo>
                    <a:pt x="418" y="167"/>
                  </a:lnTo>
                  <a:lnTo>
                    <a:pt x="420" y="168"/>
                  </a:lnTo>
                  <a:lnTo>
                    <a:pt x="421" y="168"/>
                  </a:lnTo>
                  <a:lnTo>
                    <a:pt x="431" y="165"/>
                  </a:lnTo>
                  <a:lnTo>
                    <a:pt x="431" y="165"/>
                  </a:lnTo>
                  <a:lnTo>
                    <a:pt x="436" y="162"/>
                  </a:lnTo>
                  <a:lnTo>
                    <a:pt x="437" y="160"/>
                  </a:lnTo>
                  <a:lnTo>
                    <a:pt x="436" y="157"/>
                  </a:lnTo>
                  <a:lnTo>
                    <a:pt x="433" y="152"/>
                  </a:lnTo>
                  <a:lnTo>
                    <a:pt x="433" y="152"/>
                  </a:lnTo>
                  <a:lnTo>
                    <a:pt x="431" y="150"/>
                  </a:lnTo>
                  <a:lnTo>
                    <a:pt x="431" y="148"/>
                  </a:lnTo>
                  <a:lnTo>
                    <a:pt x="431" y="142"/>
                  </a:lnTo>
                  <a:lnTo>
                    <a:pt x="431" y="138"/>
                  </a:lnTo>
                  <a:lnTo>
                    <a:pt x="431" y="135"/>
                  </a:lnTo>
                  <a:lnTo>
                    <a:pt x="430" y="134"/>
                  </a:lnTo>
                  <a:lnTo>
                    <a:pt x="430" y="134"/>
                  </a:lnTo>
                  <a:lnTo>
                    <a:pt x="424" y="130"/>
                  </a:lnTo>
                  <a:lnTo>
                    <a:pt x="421" y="125"/>
                  </a:lnTo>
                  <a:lnTo>
                    <a:pt x="421" y="123"/>
                  </a:lnTo>
                  <a:lnTo>
                    <a:pt x="421" y="121"/>
                  </a:lnTo>
                  <a:lnTo>
                    <a:pt x="424" y="121"/>
                  </a:lnTo>
                  <a:lnTo>
                    <a:pt x="424" y="121"/>
                  </a:lnTo>
                  <a:lnTo>
                    <a:pt x="431" y="118"/>
                  </a:lnTo>
                  <a:lnTo>
                    <a:pt x="440" y="113"/>
                  </a:lnTo>
                  <a:lnTo>
                    <a:pt x="447" y="107"/>
                  </a:lnTo>
                  <a:lnTo>
                    <a:pt x="448" y="105"/>
                  </a:lnTo>
                  <a:lnTo>
                    <a:pt x="448" y="103"/>
                  </a:lnTo>
                  <a:lnTo>
                    <a:pt x="448" y="103"/>
                  </a:lnTo>
                  <a:lnTo>
                    <a:pt x="445" y="101"/>
                  </a:lnTo>
                  <a:lnTo>
                    <a:pt x="443" y="101"/>
                  </a:lnTo>
                  <a:lnTo>
                    <a:pt x="431" y="103"/>
                  </a:lnTo>
                  <a:lnTo>
                    <a:pt x="421" y="107"/>
                  </a:lnTo>
                  <a:lnTo>
                    <a:pt x="417" y="110"/>
                  </a:lnTo>
                  <a:lnTo>
                    <a:pt x="416" y="113"/>
                  </a:lnTo>
                  <a:lnTo>
                    <a:pt x="416" y="113"/>
                  </a:lnTo>
                  <a:lnTo>
                    <a:pt x="414" y="115"/>
                  </a:lnTo>
                  <a:lnTo>
                    <a:pt x="411" y="115"/>
                  </a:lnTo>
                  <a:lnTo>
                    <a:pt x="407" y="115"/>
                  </a:lnTo>
                  <a:lnTo>
                    <a:pt x="404" y="114"/>
                  </a:lnTo>
                  <a:lnTo>
                    <a:pt x="400" y="111"/>
                  </a:lnTo>
                  <a:lnTo>
                    <a:pt x="397" y="107"/>
                  </a:lnTo>
                  <a:lnTo>
                    <a:pt x="396" y="103"/>
                  </a:lnTo>
                  <a:lnTo>
                    <a:pt x="396" y="97"/>
                  </a:lnTo>
                  <a:lnTo>
                    <a:pt x="396" y="97"/>
                  </a:lnTo>
                  <a:lnTo>
                    <a:pt x="399" y="91"/>
                  </a:lnTo>
                  <a:lnTo>
                    <a:pt x="403" y="88"/>
                  </a:lnTo>
                  <a:lnTo>
                    <a:pt x="410" y="86"/>
                  </a:lnTo>
                  <a:lnTo>
                    <a:pt x="418" y="83"/>
                  </a:lnTo>
                  <a:lnTo>
                    <a:pt x="427" y="83"/>
                  </a:lnTo>
                  <a:lnTo>
                    <a:pt x="436" y="83"/>
                  </a:lnTo>
                  <a:lnTo>
                    <a:pt x="443" y="83"/>
                  </a:lnTo>
                  <a:lnTo>
                    <a:pt x="448" y="86"/>
                  </a:lnTo>
                  <a:lnTo>
                    <a:pt x="448" y="86"/>
                  </a:lnTo>
                  <a:lnTo>
                    <a:pt x="453" y="86"/>
                  </a:lnTo>
                  <a:lnTo>
                    <a:pt x="457" y="86"/>
                  </a:lnTo>
                  <a:lnTo>
                    <a:pt x="461" y="84"/>
                  </a:lnTo>
                  <a:lnTo>
                    <a:pt x="465" y="81"/>
                  </a:lnTo>
                  <a:lnTo>
                    <a:pt x="472" y="76"/>
                  </a:lnTo>
                  <a:lnTo>
                    <a:pt x="477" y="68"/>
                  </a:lnTo>
                  <a:lnTo>
                    <a:pt x="477" y="68"/>
                  </a:lnTo>
                  <a:lnTo>
                    <a:pt x="477" y="66"/>
                  </a:lnTo>
                  <a:lnTo>
                    <a:pt x="477" y="66"/>
                  </a:lnTo>
                  <a:lnTo>
                    <a:pt x="472" y="67"/>
                  </a:lnTo>
                  <a:lnTo>
                    <a:pt x="460" y="76"/>
                  </a:lnTo>
                  <a:lnTo>
                    <a:pt x="460" y="76"/>
                  </a:lnTo>
                  <a:lnTo>
                    <a:pt x="455" y="77"/>
                  </a:lnTo>
                  <a:lnTo>
                    <a:pt x="451" y="77"/>
                  </a:lnTo>
                  <a:lnTo>
                    <a:pt x="440" y="76"/>
                  </a:lnTo>
                  <a:lnTo>
                    <a:pt x="428" y="74"/>
                  </a:lnTo>
                  <a:lnTo>
                    <a:pt x="420" y="71"/>
                  </a:lnTo>
                  <a:lnTo>
                    <a:pt x="420" y="71"/>
                  </a:lnTo>
                  <a:lnTo>
                    <a:pt x="416" y="70"/>
                  </a:lnTo>
                  <a:lnTo>
                    <a:pt x="413" y="70"/>
                  </a:lnTo>
                  <a:lnTo>
                    <a:pt x="408" y="73"/>
                  </a:lnTo>
                  <a:lnTo>
                    <a:pt x="406" y="77"/>
                  </a:lnTo>
                  <a:lnTo>
                    <a:pt x="403" y="78"/>
                  </a:lnTo>
                  <a:lnTo>
                    <a:pt x="400" y="78"/>
                  </a:lnTo>
                  <a:lnTo>
                    <a:pt x="400" y="78"/>
                  </a:lnTo>
                  <a:lnTo>
                    <a:pt x="397" y="80"/>
                  </a:lnTo>
                  <a:lnTo>
                    <a:pt x="394" y="83"/>
                  </a:lnTo>
                  <a:lnTo>
                    <a:pt x="393" y="90"/>
                  </a:lnTo>
                  <a:lnTo>
                    <a:pt x="390" y="98"/>
                  </a:lnTo>
                  <a:lnTo>
                    <a:pt x="390" y="101"/>
                  </a:lnTo>
                  <a:lnTo>
                    <a:pt x="389" y="103"/>
                  </a:lnTo>
                  <a:lnTo>
                    <a:pt x="389" y="103"/>
                  </a:lnTo>
                  <a:lnTo>
                    <a:pt x="386" y="107"/>
                  </a:lnTo>
                  <a:lnTo>
                    <a:pt x="383" y="114"/>
                  </a:lnTo>
                  <a:lnTo>
                    <a:pt x="380" y="123"/>
                  </a:lnTo>
                  <a:lnTo>
                    <a:pt x="376" y="134"/>
                  </a:lnTo>
                  <a:lnTo>
                    <a:pt x="376" y="134"/>
                  </a:lnTo>
                  <a:lnTo>
                    <a:pt x="373" y="138"/>
                  </a:lnTo>
                  <a:lnTo>
                    <a:pt x="373" y="141"/>
                  </a:lnTo>
                  <a:lnTo>
                    <a:pt x="373" y="144"/>
                  </a:lnTo>
                  <a:lnTo>
                    <a:pt x="374" y="147"/>
                  </a:lnTo>
                  <a:lnTo>
                    <a:pt x="380" y="148"/>
                  </a:lnTo>
                  <a:lnTo>
                    <a:pt x="386" y="150"/>
                  </a:lnTo>
                  <a:lnTo>
                    <a:pt x="386" y="150"/>
                  </a:lnTo>
                  <a:close/>
                  <a:moveTo>
                    <a:pt x="169" y="162"/>
                  </a:moveTo>
                  <a:lnTo>
                    <a:pt x="169" y="162"/>
                  </a:lnTo>
                  <a:lnTo>
                    <a:pt x="169" y="157"/>
                  </a:lnTo>
                  <a:lnTo>
                    <a:pt x="169" y="152"/>
                  </a:lnTo>
                  <a:lnTo>
                    <a:pt x="171" y="145"/>
                  </a:lnTo>
                  <a:lnTo>
                    <a:pt x="171" y="145"/>
                  </a:lnTo>
                  <a:lnTo>
                    <a:pt x="171" y="142"/>
                  </a:lnTo>
                  <a:lnTo>
                    <a:pt x="172" y="141"/>
                  </a:lnTo>
                  <a:lnTo>
                    <a:pt x="175" y="141"/>
                  </a:lnTo>
                  <a:lnTo>
                    <a:pt x="178" y="141"/>
                  </a:lnTo>
                  <a:lnTo>
                    <a:pt x="178" y="141"/>
                  </a:lnTo>
                  <a:lnTo>
                    <a:pt x="179" y="141"/>
                  </a:lnTo>
                  <a:lnTo>
                    <a:pt x="179" y="141"/>
                  </a:lnTo>
                  <a:lnTo>
                    <a:pt x="181" y="137"/>
                  </a:lnTo>
                  <a:lnTo>
                    <a:pt x="181" y="134"/>
                  </a:lnTo>
                  <a:lnTo>
                    <a:pt x="178" y="131"/>
                  </a:lnTo>
                  <a:lnTo>
                    <a:pt x="178" y="131"/>
                  </a:lnTo>
                  <a:lnTo>
                    <a:pt x="177" y="130"/>
                  </a:lnTo>
                  <a:lnTo>
                    <a:pt x="174" y="125"/>
                  </a:lnTo>
                  <a:lnTo>
                    <a:pt x="169" y="121"/>
                  </a:lnTo>
                  <a:lnTo>
                    <a:pt x="168" y="120"/>
                  </a:lnTo>
                  <a:lnTo>
                    <a:pt x="165" y="118"/>
                  </a:lnTo>
                  <a:lnTo>
                    <a:pt x="165" y="118"/>
                  </a:lnTo>
                  <a:lnTo>
                    <a:pt x="161" y="120"/>
                  </a:lnTo>
                  <a:lnTo>
                    <a:pt x="160" y="123"/>
                  </a:lnTo>
                  <a:lnTo>
                    <a:pt x="161" y="124"/>
                  </a:lnTo>
                  <a:lnTo>
                    <a:pt x="164" y="125"/>
                  </a:lnTo>
                  <a:lnTo>
                    <a:pt x="164" y="125"/>
                  </a:lnTo>
                  <a:lnTo>
                    <a:pt x="167" y="127"/>
                  </a:lnTo>
                  <a:lnTo>
                    <a:pt x="168" y="128"/>
                  </a:lnTo>
                  <a:lnTo>
                    <a:pt x="169" y="131"/>
                  </a:lnTo>
                  <a:lnTo>
                    <a:pt x="169" y="134"/>
                  </a:lnTo>
                  <a:lnTo>
                    <a:pt x="169" y="134"/>
                  </a:lnTo>
                  <a:lnTo>
                    <a:pt x="168" y="134"/>
                  </a:lnTo>
                  <a:lnTo>
                    <a:pt x="167" y="132"/>
                  </a:lnTo>
                  <a:lnTo>
                    <a:pt x="164" y="131"/>
                  </a:lnTo>
                  <a:lnTo>
                    <a:pt x="160" y="131"/>
                  </a:lnTo>
                  <a:lnTo>
                    <a:pt x="160" y="131"/>
                  </a:lnTo>
                  <a:lnTo>
                    <a:pt x="157" y="130"/>
                  </a:lnTo>
                  <a:lnTo>
                    <a:pt x="157" y="130"/>
                  </a:lnTo>
                  <a:lnTo>
                    <a:pt x="155" y="127"/>
                  </a:lnTo>
                  <a:lnTo>
                    <a:pt x="154" y="124"/>
                  </a:lnTo>
                  <a:lnTo>
                    <a:pt x="151" y="123"/>
                  </a:lnTo>
                  <a:lnTo>
                    <a:pt x="150" y="123"/>
                  </a:lnTo>
                  <a:lnTo>
                    <a:pt x="150" y="123"/>
                  </a:lnTo>
                  <a:lnTo>
                    <a:pt x="147" y="121"/>
                  </a:lnTo>
                  <a:lnTo>
                    <a:pt x="145" y="120"/>
                  </a:lnTo>
                  <a:lnTo>
                    <a:pt x="142" y="114"/>
                  </a:lnTo>
                  <a:lnTo>
                    <a:pt x="140" y="110"/>
                  </a:lnTo>
                  <a:lnTo>
                    <a:pt x="138" y="108"/>
                  </a:lnTo>
                  <a:lnTo>
                    <a:pt x="135" y="108"/>
                  </a:lnTo>
                  <a:lnTo>
                    <a:pt x="135" y="108"/>
                  </a:lnTo>
                  <a:lnTo>
                    <a:pt x="131" y="107"/>
                  </a:lnTo>
                  <a:lnTo>
                    <a:pt x="128" y="104"/>
                  </a:lnTo>
                  <a:lnTo>
                    <a:pt x="130" y="100"/>
                  </a:lnTo>
                  <a:lnTo>
                    <a:pt x="132" y="97"/>
                  </a:lnTo>
                  <a:lnTo>
                    <a:pt x="132" y="97"/>
                  </a:lnTo>
                  <a:lnTo>
                    <a:pt x="132" y="94"/>
                  </a:lnTo>
                  <a:lnTo>
                    <a:pt x="132" y="93"/>
                  </a:lnTo>
                  <a:lnTo>
                    <a:pt x="130" y="90"/>
                  </a:lnTo>
                  <a:lnTo>
                    <a:pt x="125" y="86"/>
                  </a:lnTo>
                  <a:lnTo>
                    <a:pt x="124" y="84"/>
                  </a:lnTo>
                  <a:lnTo>
                    <a:pt x="124" y="81"/>
                  </a:lnTo>
                  <a:lnTo>
                    <a:pt x="124" y="81"/>
                  </a:lnTo>
                  <a:lnTo>
                    <a:pt x="124" y="80"/>
                  </a:lnTo>
                  <a:lnTo>
                    <a:pt x="123" y="78"/>
                  </a:lnTo>
                  <a:lnTo>
                    <a:pt x="120" y="78"/>
                  </a:lnTo>
                  <a:lnTo>
                    <a:pt x="117" y="77"/>
                  </a:lnTo>
                  <a:lnTo>
                    <a:pt x="115" y="76"/>
                  </a:lnTo>
                  <a:lnTo>
                    <a:pt x="115" y="74"/>
                  </a:lnTo>
                  <a:lnTo>
                    <a:pt x="115" y="74"/>
                  </a:lnTo>
                  <a:lnTo>
                    <a:pt x="114" y="73"/>
                  </a:lnTo>
                  <a:lnTo>
                    <a:pt x="113" y="71"/>
                  </a:lnTo>
                  <a:lnTo>
                    <a:pt x="110" y="70"/>
                  </a:lnTo>
                  <a:lnTo>
                    <a:pt x="107" y="67"/>
                  </a:lnTo>
                  <a:lnTo>
                    <a:pt x="107" y="67"/>
                  </a:lnTo>
                  <a:lnTo>
                    <a:pt x="104" y="64"/>
                  </a:lnTo>
                  <a:lnTo>
                    <a:pt x="103" y="64"/>
                  </a:lnTo>
                  <a:lnTo>
                    <a:pt x="100" y="63"/>
                  </a:lnTo>
                  <a:lnTo>
                    <a:pt x="97" y="61"/>
                  </a:lnTo>
                  <a:lnTo>
                    <a:pt x="97" y="61"/>
                  </a:lnTo>
                  <a:lnTo>
                    <a:pt x="94" y="59"/>
                  </a:lnTo>
                  <a:lnTo>
                    <a:pt x="91" y="57"/>
                  </a:lnTo>
                  <a:lnTo>
                    <a:pt x="87" y="56"/>
                  </a:lnTo>
                  <a:lnTo>
                    <a:pt x="86" y="57"/>
                  </a:lnTo>
                  <a:lnTo>
                    <a:pt x="86" y="57"/>
                  </a:lnTo>
                  <a:lnTo>
                    <a:pt x="81" y="56"/>
                  </a:lnTo>
                  <a:lnTo>
                    <a:pt x="78" y="53"/>
                  </a:lnTo>
                  <a:lnTo>
                    <a:pt x="74" y="49"/>
                  </a:lnTo>
                  <a:lnTo>
                    <a:pt x="71" y="43"/>
                  </a:lnTo>
                  <a:lnTo>
                    <a:pt x="71" y="43"/>
                  </a:lnTo>
                  <a:lnTo>
                    <a:pt x="70" y="40"/>
                  </a:lnTo>
                  <a:lnTo>
                    <a:pt x="66" y="37"/>
                  </a:lnTo>
                  <a:lnTo>
                    <a:pt x="57" y="31"/>
                  </a:lnTo>
                  <a:lnTo>
                    <a:pt x="49" y="24"/>
                  </a:lnTo>
                  <a:lnTo>
                    <a:pt x="46" y="22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1" y="13"/>
                  </a:lnTo>
                  <a:lnTo>
                    <a:pt x="36" y="10"/>
                  </a:lnTo>
                  <a:lnTo>
                    <a:pt x="30" y="9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16" y="7"/>
                  </a:lnTo>
                  <a:lnTo>
                    <a:pt x="13" y="6"/>
                  </a:lnTo>
                  <a:lnTo>
                    <a:pt x="7" y="3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9"/>
                  </a:lnTo>
                  <a:lnTo>
                    <a:pt x="6" y="19"/>
                  </a:lnTo>
                  <a:lnTo>
                    <a:pt x="14" y="27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4" y="34"/>
                  </a:lnTo>
                  <a:lnTo>
                    <a:pt x="27" y="37"/>
                  </a:lnTo>
                  <a:lnTo>
                    <a:pt x="31" y="46"/>
                  </a:lnTo>
                  <a:lnTo>
                    <a:pt x="37" y="51"/>
                  </a:lnTo>
                  <a:lnTo>
                    <a:pt x="40" y="54"/>
                  </a:lnTo>
                  <a:lnTo>
                    <a:pt x="44" y="56"/>
                  </a:lnTo>
                  <a:lnTo>
                    <a:pt x="44" y="56"/>
                  </a:lnTo>
                  <a:lnTo>
                    <a:pt x="47" y="57"/>
                  </a:lnTo>
                  <a:lnTo>
                    <a:pt x="50" y="60"/>
                  </a:lnTo>
                  <a:lnTo>
                    <a:pt x="53" y="71"/>
                  </a:lnTo>
                  <a:lnTo>
                    <a:pt x="57" y="81"/>
                  </a:lnTo>
                  <a:lnTo>
                    <a:pt x="59" y="86"/>
                  </a:lnTo>
                  <a:lnTo>
                    <a:pt x="61" y="87"/>
                  </a:lnTo>
                  <a:lnTo>
                    <a:pt x="61" y="87"/>
                  </a:lnTo>
                  <a:lnTo>
                    <a:pt x="64" y="88"/>
                  </a:lnTo>
                  <a:lnTo>
                    <a:pt x="67" y="93"/>
                  </a:lnTo>
                  <a:lnTo>
                    <a:pt x="76" y="101"/>
                  </a:lnTo>
                  <a:lnTo>
                    <a:pt x="81" y="114"/>
                  </a:lnTo>
                  <a:lnTo>
                    <a:pt x="86" y="124"/>
                  </a:lnTo>
                  <a:lnTo>
                    <a:pt x="86" y="124"/>
                  </a:lnTo>
                  <a:lnTo>
                    <a:pt x="87" y="128"/>
                  </a:lnTo>
                  <a:lnTo>
                    <a:pt x="90" y="132"/>
                  </a:lnTo>
                  <a:lnTo>
                    <a:pt x="97" y="140"/>
                  </a:lnTo>
                  <a:lnTo>
                    <a:pt x="104" y="145"/>
                  </a:lnTo>
                  <a:lnTo>
                    <a:pt x="110" y="152"/>
                  </a:lnTo>
                  <a:lnTo>
                    <a:pt x="110" y="152"/>
                  </a:lnTo>
                  <a:lnTo>
                    <a:pt x="115" y="160"/>
                  </a:lnTo>
                  <a:lnTo>
                    <a:pt x="124" y="167"/>
                  </a:lnTo>
                  <a:lnTo>
                    <a:pt x="132" y="172"/>
                  </a:lnTo>
                  <a:lnTo>
                    <a:pt x="138" y="177"/>
                  </a:lnTo>
                  <a:lnTo>
                    <a:pt x="138" y="177"/>
                  </a:lnTo>
                  <a:lnTo>
                    <a:pt x="142" y="184"/>
                  </a:lnTo>
                  <a:lnTo>
                    <a:pt x="144" y="187"/>
                  </a:lnTo>
                  <a:lnTo>
                    <a:pt x="145" y="187"/>
                  </a:lnTo>
                  <a:lnTo>
                    <a:pt x="147" y="185"/>
                  </a:lnTo>
                  <a:lnTo>
                    <a:pt x="147" y="185"/>
                  </a:lnTo>
                  <a:lnTo>
                    <a:pt x="147" y="184"/>
                  </a:lnTo>
                  <a:lnTo>
                    <a:pt x="150" y="184"/>
                  </a:lnTo>
                  <a:lnTo>
                    <a:pt x="154" y="184"/>
                  </a:lnTo>
                  <a:lnTo>
                    <a:pt x="164" y="185"/>
                  </a:lnTo>
                  <a:lnTo>
                    <a:pt x="164" y="185"/>
                  </a:lnTo>
                  <a:lnTo>
                    <a:pt x="165" y="185"/>
                  </a:lnTo>
                  <a:lnTo>
                    <a:pt x="167" y="182"/>
                  </a:lnTo>
                  <a:lnTo>
                    <a:pt x="168" y="177"/>
                  </a:lnTo>
                  <a:lnTo>
                    <a:pt x="168" y="168"/>
                  </a:lnTo>
                  <a:lnTo>
                    <a:pt x="169" y="162"/>
                  </a:lnTo>
                  <a:lnTo>
                    <a:pt x="169" y="162"/>
                  </a:lnTo>
                  <a:close/>
                  <a:moveTo>
                    <a:pt x="531" y="86"/>
                  </a:moveTo>
                  <a:lnTo>
                    <a:pt x="531" y="86"/>
                  </a:lnTo>
                  <a:lnTo>
                    <a:pt x="537" y="86"/>
                  </a:lnTo>
                  <a:lnTo>
                    <a:pt x="538" y="84"/>
                  </a:lnTo>
                  <a:lnTo>
                    <a:pt x="538" y="83"/>
                  </a:lnTo>
                  <a:lnTo>
                    <a:pt x="537" y="74"/>
                  </a:lnTo>
                  <a:lnTo>
                    <a:pt x="537" y="74"/>
                  </a:lnTo>
                  <a:lnTo>
                    <a:pt x="537" y="73"/>
                  </a:lnTo>
                  <a:lnTo>
                    <a:pt x="535" y="71"/>
                  </a:lnTo>
                  <a:lnTo>
                    <a:pt x="532" y="71"/>
                  </a:lnTo>
                  <a:lnTo>
                    <a:pt x="529" y="71"/>
                  </a:lnTo>
                  <a:lnTo>
                    <a:pt x="528" y="71"/>
                  </a:lnTo>
                  <a:lnTo>
                    <a:pt x="528" y="70"/>
                  </a:lnTo>
                  <a:lnTo>
                    <a:pt x="528" y="70"/>
                  </a:lnTo>
                  <a:lnTo>
                    <a:pt x="527" y="66"/>
                  </a:lnTo>
                  <a:lnTo>
                    <a:pt x="525" y="61"/>
                  </a:lnTo>
                  <a:lnTo>
                    <a:pt x="524" y="60"/>
                  </a:lnTo>
                  <a:lnTo>
                    <a:pt x="521" y="60"/>
                  </a:lnTo>
                  <a:lnTo>
                    <a:pt x="519" y="61"/>
                  </a:lnTo>
                  <a:lnTo>
                    <a:pt x="517" y="64"/>
                  </a:lnTo>
                  <a:lnTo>
                    <a:pt x="517" y="64"/>
                  </a:lnTo>
                  <a:lnTo>
                    <a:pt x="514" y="68"/>
                  </a:lnTo>
                  <a:lnTo>
                    <a:pt x="514" y="74"/>
                  </a:lnTo>
                  <a:lnTo>
                    <a:pt x="514" y="80"/>
                  </a:lnTo>
                  <a:lnTo>
                    <a:pt x="515" y="86"/>
                  </a:lnTo>
                  <a:lnTo>
                    <a:pt x="519" y="96"/>
                  </a:lnTo>
                  <a:lnTo>
                    <a:pt x="522" y="98"/>
                  </a:lnTo>
                  <a:lnTo>
                    <a:pt x="525" y="98"/>
                  </a:lnTo>
                  <a:lnTo>
                    <a:pt x="525" y="98"/>
                  </a:lnTo>
                  <a:lnTo>
                    <a:pt x="527" y="98"/>
                  </a:lnTo>
                  <a:lnTo>
                    <a:pt x="527" y="96"/>
                  </a:lnTo>
                  <a:lnTo>
                    <a:pt x="527" y="91"/>
                  </a:lnTo>
                  <a:lnTo>
                    <a:pt x="527" y="87"/>
                  </a:lnTo>
                  <a:lnTo>
                    <a:pt x="528" y="86"/>
                  </a:lnTo>
                  <a:lnTo>
                    <a:pt x="531" y="86"/>
                  </a:lnTo>
                  <a:lnTo>
                    <a:pt x="531" y="86"/>
                  </a:lnTo>
                  <a:close/>
                  <a:moveTo>
                    <a:pt x="492" y="145"/>
                  </a:moveTo>
                  <a:lnTo>
                    <a:pt x="492" y="145"/>
                  </a:lnTo>
                  <a:lnTo>
                    <a:pt x="494" y="148"/>
                  </a:lnTo>
                  <a:lnTo>
                    <a:pt x="495" y="150"/>
                  </a:lnTo>
                  <a:lnTo>
                    <a:pt x="501" y="152"/>
                  </a:lnTo>
                  <a:lnTo>
                    <a:pt x="507" y="154"/>
                  </a:lnTo>
                  <a:lnTo>
                    <a:pt x="509" y="152"/>
                  </a:lnTo>
                  <a:lnTo>
                    <a:pt x="512" y="151"/>
                  </a:lnTo>
                  <a:lnTo>
                    <a:pt x="512" y="151"/>
                  </a:lnTo>
                  <a:lnTo>
                    <a:pt x="512" y="148"/>
                  </a:lnTo>
                  <a:lnTo>
                    <a:pt x="509" y="145"/>
                  </a:lnTo>
                  <a:lnTo>
                    <a:pt x="502" y="142"/>
                  </a:lnTo>
                  <a:lnTo>
                    <a:pt x="498" y="141"/>
                  </a:lnTo>
                  <a:lnTo>
                    <a:pt x="495" y="141"/>
                  </a:lnTo>
                  <a:lnTo>
                    <a:pt x="492" y="142"/>
                  </a:lnTo>
                  <a:lnTo>
                    <a:pt x="492" y="145"/>
                  </a:lnTo>
                  <a:lnTo>
                    <a:pt x="492" y="145"/>
                  </a:lnTo>
                  <a:close/>
                  <a:moveTo>
                    <a:pt x="455" y="225"/>
                  </a:moveTo>
                  <a:lnTo>
                    <a:pt x="455" y="225"/>
                  </a:lnTo>
                  <a:lnTo>
                    <a:pt x="450" y="225"/>
                  </a:lnTo>
                  <a:lnTo>
                    <a:pt x="445" y="225"/>
                  </a:lnTo>
                  <a:lnTo>
                    <a:pt x="438" y="228"/>
                  </a:lnTo>
                  <a:lnTo>
                    <a:pt x="430" y="229"/>
                  </a:lnTo>
                  <a:lnTo>
                    <a:pt x="426" y="229"/>
                  </a:lnTo>
                  <a:lnTo>
                    <a:pt x="421" y="228"/>
                  </a:lnTo>
                  <a:lnTo>
                    <a:pt x="421" y="228"/>
                  </a:lnTo>
                  <a:lnTo>
                    <a:pt x="416" y="226"/>
                  </a:lnTo>
                  <a:lnTo>
                    <a:pt x="410" y="226"/>
                  </a:lnTo>
                  <a:lnTo>
                    <a:pt x="400" y="226"/>
                  </a:lnTo>
                  <a:lnTo>
                    <a:pt x="393" y="229"/>
                  </a:lnTo>
                  <a:lnTo>
                    <a:pt x="391" y="231"/>
                  </a:lnTo>
                  <a:lnTo>
                    <a:pt x="391" y="232"/>
                  </a:lnTo>
                  <a:lnTo>
                    <a:pt x="391" y="232"/>
                  </a:lnTo>
                  <a:lnTo>
                    <a:pt x="394" y="235"/>
                  </a:lnTo>
                  <a:lnTo>
                    <a:pt x="400" y="236"/>
                  </a:lnTo>
                  <a:lnTo>
                    <a:pt x="417" y="238"/>
                  </a:lnTo>
                  <a:lnTo>
                    <a:pt x="417" y="238"/>
                  </a:lnTo>
                  <a:lnTo>
                    <a:pt x="426" y="236"/>
                  </a:lnTo>
                  <a:lnTo>
                    <a:pt x="434" y="233"/>
                  </a:lnTo>
                  <a:lnTo>
                    <a:pt x="443" y="232"/>
                  </a:lnTo>
                  <a:lnTo>
                    <a:pt x="450" y="231"/>
                  </a:lnTo>
                  <a:lnTo>
                    <a:pt x="450" y="231"/>
                  </a:lnTo>
                  <a:lnTo>
                    <a:pt x="460" y="228"/>
                  </a:lnTo>
                  <a:lnTo>
                    <a:pt x="461" y="228"/>
                  </a:lnTo>
                  <a:lnTo>
                    <a:pt x="461" y="226"/>
                  </a:lnTo>
                  <a:lnTo>
                    <a:pt x="455" y="225"/>
                  </a:lnTo>
                  <a:lnTo>
                    <a:pt x="455" y="225"/>
                  </a:lnTo>
                  <a:close/>
                  <a:moveTo>
                    <a:pt x="556" y="138"/>
                  </a:moveTo>
                  <a:lnTo>
                    <a:pt x="556" y="138"/>
                  </a:lnTo>
                  <a:lnTo>
                    <a:pt x="546" y="137"/>
                  </a:lnTo>
                  <a:lnTo>
                    <a:pt x="535" y="138"/>
                  </a:lnTo>
                  <a:lnTo>
                    <a:pt x="527" y="140"/>
                  </a:lnTo>
                  <a:lnTo>
                    <a:pt x="525" y="142"/>
                  </a:lnTo>
                  <a:lnTo>
                    <a:pt x="525" y="144"/>
                  </a:lnTo>
                  <a:lnTo>
                    <a:pt x="525" y="144"/>
                  </a:lnTo>
                  <a:lnTo>
                    <a:pt x="527" y="145"/>
                  </a:lnTo>
                  <a:lnTo>
                    <a:pt x="528" y="147"/>
                  </a:lnTo>
                  <a:lnTo>
                    <a:pt x="532" y="148"/>
                  </a:lnTo>
                  <a:lnTo>
                    <a:pt x="546" y="148"/>
                  </a:lnTo>
                  <a:lnTo>
                    <a:pt x="546" y="148"/>
                  </a:lnTo>
                  <a:lnTo>
                    <a:pt x="554" y="148"/>
                  </a:lnTo>
                  <a:lnTo>
                    <a:pt x="559" y="151"/>
                  </a:lnTo>
                  <a:lnTo>
                    <a:pt x="564" y="154"/>
                  </a:lnTo>
                  <a:lnTo>
                    <a:pt x="568" y="155"/>
                  </a:lnTo>
                  <a:lnTo>
                    <a:pt x="568" y="155"/>
                  </a:lnTo>
                  <a:lnTo>
                    <a:pt x="569" y="154"/>
                  </a:lnTo>
                  <a:lnTo>
                    <a:pt x="569" y="152"/>
                  </a:lnTo>
                  <a:lnTo>
                    <a:pt x="568" y="148"/>
                  </a:lnTo>
                  <a:lnTo>
                    <a:pt x="564" y="142"/>
                  </a:lnTo>
                  <a:lnTo>
                    <a:pt x="561" y="141"/>
                  </a:lnTo>
                  <a:lnTo>
                    <a:pt x="556" y="138"/>
                  </a:lnTo>
                  <a:lnTo>
                    <a:pt x="556" y="138"/>
                  </a:lnTo>
                  <a:close/>
                  <a:moveTo>
                    <a:pt x="306" y="221"/>
                  </a:moveTo>
                  <a:lnTo>
                    <a:pt x="306" y="221"/>
                  </a:lnTo>
                  <a:lnTo>
                    <a:pt x="306" y="218"/>
                  </a:lnTo>
                  <a:lnTo>
                    <a:pt x="303" y="218"/>
                  </a:lnTo>
                  <a:lnTo>
                    <a:pt x="296" y="218"/>
                  </a:lnTo>
                  <a:lnTo>
                    <a:pt x="286" y="218"/>
                  </a:lnTo>
                  <a:lnTo>
                    <a:pt x="279" y="216"/>
                  </a:lnTo>
                  <a:lnTo>
                    <a:pt x="279" y="216"/>
                  </a:lnTo>
                  <a:lnTo>
                    <a:pt x="276" y="215"/>
                  </a:lnTo>
                  <a:lnTo>
                    <a:pt x="276" y="214"/>
                  </a:lnTo>
                  <a:lnTo>
                    <a:pt x="280" y="211"/>
                  </a:lnTo>
                  <a:lnTo>
                    <a:pt x="288" y="208"/>
                  </a:lnTo>
                  <a:lnTo>
                    <a:pt x="295" y="205"/>
                  </a:lnTo>
                  <a:lnTo>
                    <a:pt x="295" y="205"/>
                  </a:lnTo>
                  <a:lnTo>
                    <a:pt x="296" y="204"/>
                  </a:lnTo>
                  <a:lnTo>
                    <a:pt x="296" y="202"/>
                  </a:lnTo>
                  <a:lnTo>
                    <a:pt x="293" y="201"/>
                  </a:lnTo>
                  <a:lnTo>
                    <a:pt x="286" y="202"/>
                  </a:lnTo>
                  <a:lnTo>
                    <a:pt x="276" y="205"/>
                  </a:lnTo>
                  <a:lnTo>
                    <a:pt x="276" y="205"/>
                  </a:lnTo>
                  <a:lnTo>
                    <a:pt x="269" y="205"/>
                  </a:lnTo>
                  <a:lnTo>
                    <a:pt x="263" y="205"/>
                  </a:lnTo>
                  <a:lnTo>
                    <a:pt x="253" y="202"/>
                  </a:lnTo>
                  <a:lnTo>
                    <a:pt x="245" y="199"/>
                  </a:lnTo>
                  <a:lnTo>
                    <a:pt x="243" y="199"/>
                  </a:lnTo>
                  <a:lnTo>
                    <a:pt x="242" y="201"/>
                  </a:lnTo>
                  <a:lnTo>
                    <a:pt x="242" y="201"/>
                  </a:lnTo>
                  <a:lnTo>
                    <a:pt x="241" y="202"/>
                  </a:lnTo>
                  <a:lnTo>
                    <a:pt x="238" y="204"/>
                  </a:lnTo>
                  <a:lnTo>
                    <a:pt x="228" y="201"/>
                  </a:lnTo>
                  <a:lnTo>
                    <a:pt x="216" y="197"/>
                  </a:lnTo>
                  <a:lnTo>
                    <a:pt x="208" y="194"/>
                  </a:lnTo>
                  <a:lnTo>
                    <a:pt x="208" y="194"/>
                  </a:lnTo>
                  <a:lnTo>
                    <a:pt x="201" y="189"/>
                  </a:lnTo>
                  <a:lnTo>
                    <a:pt x="189" y="187"/>
                  </a:lnTo>
                  <a:lnTo>
                    <a:pt x="184" y="187"/>
                  </a:lnTo>
                  <a:lnTo>
                    <a:pt x="178" y="187"/>
                  </a:lnTo>
                  <a:lnTo>
                    <a:pt x="174" y="188"/>
                  </a:lnTo>
                  <a:lnTo>
                    <a:pt x="171" y="191"/>
                  </a:lnTo>
                  <a:lnTo>
                    <a:pt x="171" y="191"/>
                  </a:lnTo>
                  <a:lnTo>
                    <a:pt x="167" y="195"/>
                  </a:lnTo>
                  <a:lnTo>
                    <a:pt x="164" y="197"/>
                  </a:lnTo>
                  <a:lnTo>
                    <a:pt x="162" y="197"/>
                  </a:lnTo>
                  <a:lnTo>
                    <a:pt x="164" y="201"/>
                  </a:lnTo>
                  <a:lnTo>
                    <a:pt x="164" y="201"/>
                  </a:lnTo>
                  <a:lnTo>
                    <a:pt x="165" y="204"/>
                  </a:lnTo>
                  <a:lnTo>
                    <a:pt x="168" y="204"/>
                  </a:lnTo>
                  <a:lnTo>
                    <a:pt x="175" y="204"/>
                  </a:lnTo>
                  <a:lnTo>
                    <a:pt x="175" y="204"/>
                  </a:lnTo>
                  <a:lnTo>
                    <a:pt x="177" y="204"/>
                  </a:lnTo>
                  <a:lnTo>
                    <a:pt x="178" y="208"/>
                  </a:lnTo>
                  <a:lnTo>
                    <a:pt x="181" y="211"/>
                  </a:lnTo>
                  <a:lnTo>
                    <a:pt x="184" y="212"/>
                  </a:lnTo>
                  <a:lnTo>
                    <a:pt x="184" y="212"/>
                  </a:lnTo>
                  <a:lnTo>
                    <a:pt x="199" y="215"/>
                  </a:lnTo>
                  <a:lnTo>
                    <a:pt x="208" y="216"/>
                  </a:lnTo>
                  <a:lnTo>
                    <a:pt x="211" y="215"/>
                  </a:lnTo>
                  <a:lnTo>
                    <a:pt x="212" y="215"/>
                  </a:lnTo>
                  <a:lnTo>
                    <a:pt x="212" y="215"/>
                  </a:lnTo>
                  <a:lnTo>
                    <a:pt x="214" y="214"/>
                  </a:lnTo>
                  <a:lnTo>
                    <a:pt x="216" y="212"/>
                  </a:lnTo>
                  <a:lnTo>
                    <a:pt x="225" y="214"/>
                  </a:lnTo>
                  <a:lnTo>
                    <a:pt x="234" y="216"/>
                  </a:lnTo>
                  <a:lnTo>
                    <a:pt x="242" y="222"/>
                  </a:lnTo>
                  <a:lnTo>
                    <a:pt x="242" y="222"/>
                  </a:lnTo>
                  <a:lnTo>
                    <a:pt x="246" y="225"/>
                  </a:lnTo>
                  <a:lnTo>
                    <a:pt x="252" y="226"/>
                  </a:lnTo>
                  <a:lnTo>
                    <a:pt x="262" y="229"/>
                  </a:lnTo>
                  <a:lnTo>
                    <a:pt x="273" y="229"/>
                  </a:lnTo>
                  <a:lnTo>
                    <a:pt x="282" y="229"/>
                  </a:lnTo>
                  <a:lnTo>
                    <a:pt x="282" y="229"/>
                  </a:lnTo>
                  <a:lnTo>
                    <a:pt x="289" y="229"/>
                  </a:lnTo>
                  <a:lnTo>
                    <a:pt x="295" y="231"/>
                  </a:lnTo>
                  <a:lnTo>
                    <a:pt x="300" y="231"/>
                  </a:lnTo>
                  <a:lnTo>
                    <a:pt x="302" y="231"/>
                  </a:lnTo>
                  <a:lnTo>
                    <a:pt x="303" y="229"/>
                  </a:lnTo>
                  <a:lnTo>
                    <a:pt x="303" y="229"/>
                  </a:lnTo>
                  <a:lnTo>
                    <a:pt x="305" y="229"/>
                  </a:lnTo>
                  <a:lnTo>
                    <a:pt x="306" y="229"/>
                  </a:lnTo>
                  <a:lnTo>
                    <a:pt x="310" y="231"/>
                  </a:lnTo>
                  <a:lnTo>
                    <a:pt x="316" y="232"/>
                  </a:lnTo>
                  <a:lnTo>
                    <a:pt x="319" y="232"/>
                  </a:lnTo>
                  <a:lnTo>
                    <a:pt x="323" y="231"/>
                  </a:lnTo>
                  <a:lnTo>
                    <a:pt x="323" y="231"/>
                  </a:lnTo>
                  <a:lnTo>
                    <a:pt x="325" y="228"/>
                  </a:lnTo>
                  <a:lnTo>
                    <a:pt x="325" y="226"/>
                  </a:lnTo>
                  <a:lnTo>
                    <a:pt x="317" y="225"/>
                  </a:lnTo>
                  <a:lnTo>
                    <a:pt x="310" y="224"/>
                  </a:lnTo>
                  <a:lnTo>
                    <a:pt x="307" y="222"/>
                  </a:lnTo>
                  <a:lnTo>
                    <a:pt x="306" y="221"/>
                  </a:lnTo>
                  <a:lnTo>
                    <a:pt x="306" y="221"/>
                  </a:lnTo>
                  <a:close/>
                  <a:moveTo>
                    <a:pt x="680" y="117"/>
                  </a:moveTo>
                  <a:lnTo>
                    <a:pt x="680" y="117"/>
                  </a:lnTo>
                  <a:lnTo>
                    <a:pt x="677" y="117"/>
                  </a:lnTo>
                  <a:lnTo>
                    <a:pt x="674" y="118"/>
                  </a:lnTo>
                  <a:lnTo>
                    <a:pt x="672" y="124"/>
                  </a:lnTo>
                  <a:lnTo>
                    <a:pt x="669" y="128"/>
                  </a:lnTo>
                  <a:lnTo>
                    <a:pt x="667" y="130"/>
                  </a:lnTo>
                  <a:lnTo>
                    <a:pt x="666" y="130"/>
                  </a:lnTo>
                  <a:lnTo>
                    <a:pt x="666" y="130"/>
                  </a:lnTo>
                  <a:lnTo>
                    <a:pt x="663" y="130"/>
                  </a:lnTo>
                  <a:lnTo>
                    <a:pt x="660" y="131"/>
                  </a:lnTo>
                  <a:lnTo>
                    <a:pt x="655" y="137"/>
                  </a:lnTo>
                  <a:lnTo>
                    <a:pt x="647" y="142"/>
                  </a:lnTo>
                  <a:lnTo>
                    <a:pt x="639" y="147"/>
                  </a:lnTo>
                  <a:lnTo>
                    <a:pt x="639" y="147"/>
                  </a:lnTo>
                  <a:lnTo>
                    <a:pt x="638" y="147"/>
                  </a:lnTo>
                  <a:lnTo>
                    <a:pt x="636" y="145"/>
                  </a:lnTo>
                  <a:lnTo>
                    <a:pt x="632" y="142"/>
                  </a:lnTo>
                  <a:lnTo>
                    <a:pt x="630" y="137"/>
                  </a:lnTo>
                  <a:lnTo>
                    <a:pt x="629" y="130"/>
                  </a:lnTo>
                  <a:lnTo>
                    <a:pt x="625" y="115"/>
                  </a:lnTo>
                  <a:lnTo>
                    <a:pt x="623" y="110"/>
                  </a:lnTo>
                  <a:lnTo>
                    <a:pt x="622" y="107"/>
                  </a:lnTo>
                  <a:lnTo>
                    <a:pt x="622" y="107"/>
                  </a:lnTo>
                  <a:lnTo>
                    <a:pt x="619" y="104"/>
                  </a:lnTo>
                  <a:lnTo>
                    <a:pt x="615" y="101"/>
                  </a:lnTo>
                  <a:lnTo>
                    <a:pt x="603" y="98"/>
                  </a:lnTo>
                  <a:lnTo>
                    <a:pt x="598" y="97"/>
                  </a:lnTo>
                  <a:lnTo>
                    <a:pt x="592" y="98"/>
                  </a:lnTo>
                  <a:lnTo>
                    <a:pt x="588" y="100"/>
                  </a:lnTo>
                  <a:lnTo>
                    <a:pt x="586" y="101"/>
                  </a:lnTo>
                  <a:lnTo>
                    <a:pt x="586" y="101"/>
                  </a:lnTo>
                  <a:lnTo>
                    <a:pt x="585" y="104"/>
                  </a:lnTo>
                  <a:lnTo>
                    <a:pt x="582" y="105"/>
                  </a:lnTo>
                  <a:lnTo>
                    <a:pt x="578" y="107"/>
                  </a:lnTo>
                  <a:lnTo>
                    <a:pt x="573" y="108"/>
                  </a:lnTo>
                  <a:lnTo>
                    <a:pt x="572" y="110"/>
                  </a:lnTo>
                  <a:lnTo>
                    <a:pt x="572" y="113"/>
                  </a:lnTo>
                  <a:lnTo>
                    <a:pt x="572" y="113"/>
                  </a:lnTo>
                  <a:lnTo>
                    <a:pt x="572" y="115"/>
                  </a:lnTo>
                  <a:lnTo>
                    <a:pt x="573" y="117"/>
                  </a:lnTo>
                  <a:lnTo>
                    <a:pt x="581" y="117"/>
                  </a:lnTo>
                  <a:lnTo>
                    <a:pt x="581" y="117"/>
                  </a:lnTo>
                  <a:lnTo>
                    <a:pt x="583" y="117"/>
                  </a:lnTo>
                  <a:lnTo>
                    <a:pt x="586" y="120"/>
                  </a:lnTo>
                  <a:lnTo>
                    <a:pt x="589" y="127"/>
                  </a:lnTo>
                  <a:lnTo>
                    <a:pt x="589" y="127"/>
                  </a:lnTo>
                  <a:lnTo>
                    <a:pt x="591" y="130"/>
                  </a:lnTo>
                  <a:lnTo>
                    <a:pt x="593" y="130"/>
                  </a:lnTo>
                  <a:lnTo>
                    <a:pt x="601" y="131"/>
                  </a:lnTo>
                  <a:lnTo>
                    <a:pt x="615" y="128"/>
                  </a:lnTo>
                  <a:lnTo>
                    <a:pt x="615" y="128"/>
                  </a:lnTo>
                  <a:lnTo>
                    <a:pt x="619" y="130"/>
                  </a:lnTo>
                  <a:lnTo>
                    <a:pt x="619" y="132"/>
                  </a:lnTo>
                  <a:lnTo>
                    <a:pt x="618" y="134"/>
                  </a:lnTo>
                  <a:lnTo>
                    <a:pt x="613" y="134"/>
                  </a:lnTo>
                  <a:lnTo>
                    <a:pt x="613" y="134"/>
                  </a:lnTo>
                  <a:lnTo>
                    <a:pt x="609" y="132"/>
                  </a:lnTo>
                  <a:lnTo>
                    <a:pt x="606" y="134"/>
                  </a:lnTo>
                  <a:lnTo>
                    <a:pt x="603" y="135"/>
                  </a:lnTo>
                  <a:lnTo>
                    <a:pt x="601" y="135"/>
                  </a:lnTo>
                  <a:lnTo>
                    <a:pt x="601" y="135"/>
                  </a:lnTo>
                  <a:lnTo>
                    <a:pt x="592" y="135"/>
                  </a:lnTo>
                  <a:lnTo>
                    <a:pt x="589" y="137"/>
                  </a:lnTo>
                  <a:lnTo>
                    <a:pt x="591" y="138"/>
                  </a:lnTo>
                  <a:lnTo>
                    <a:pt x="591" y="138"/>
                  </a:lnTo>
                  <a:lnTo>
                    <a:pt x="596" y="144"/>
                  </a:lnTo>
                  <a:lnTo>
                    <a:pt x="599" y="147"/>
                  </a:lnTo>
                  <a:lnTo>
                    <a:pt x="601" y="152"/>
                  </a:lnTo>
                  <a:lnTo>
                    <a:pt x="601" y="152"/>
                  </a:lnTo>
                  <a:lnTo>
                    <a:pt x="601" y="155"/>
                  </a:lnTo>
                  <a:lnTo>
                    <a:pt x="602" y="157"/>
                  </a:lnTo>
                  <a:lnTo>
                    <a:pt x="606" y="158"/>
                  </a:lnTo>
                  <a:lnTo>
                    <a:pt x="609" y="155"/>
                  </a:lnTo>
                  <a:lnTo>
                    <a:pt x="610" y="154"/>
                  </a:lnTo>
                  <a:lnTo>
                    <a:pt x="612" y="152"/>
                  </a:lnTo>
                  <a:lnTo>
                    <a:pt x="612" y="152"/>
                  </a:lnTo>
                  <a:lnTo>
                    <a:pt x="612" y="151"/>
                  </a:lnTo>
                  <a:lnTo>
                    <a:pt x="612" y="150"/>
                  </a:lnTo>
                  <a:lnTo>
                    <a:pt x="615" y="151"/>
                  </a:lnTo>
                  <a:lnTo>
                    <a:pt x="620" y="154"/>
                  </a:lnTo>
                  <a:lnTo>
                    <a:pt x="628" y="157"/>
                  </a:lnTo>
                  <a:lnTo>
                    <a:pt x="628" y="157"/>
                  </a:lnTo>
                  <a:lnTo>
                    <a:pt x="633" y="160"/>
                  </a:lnTo>
                  <a:lnTo>
                    <a:pt x="635" y="162"/>
                  </a:lnTo>
                  <a:lnTo>
                    <a:pt x="636" y="164"/>
                  </a:lnTo>
                  <a:lnTo>
                    <a:pt x="642" y="165"/>
                  </a:lnTo>
                  <a:lnTo>
                    <a:pt x="642" y="165"/>
                  </a:lnTo>
                  <a:lnTo>
                    <a:pt x="652" y="167"/>
                  </a:lnTo>
                  <a:lnTo>
                    <a:pt x="665" y="169"/>
                  </a:lnTo>
                  <a:lnTo>
                    <a:pt x="677" y="175"/>
                  </a:lnTo>
                  <a:lnTo>
                    <a:pt x="687" y="181"/>
                  </a:lnTo>
                  <a:lnTo>
                    <a:pt x="687" y="181"/>
                  </a:lnTo>
                  <a:lnTo>
                    <a:pt x="692" y="185"/>
                  </a:lnTo>
                  <a:lnTo>
                    <a:pt x="693" y="189"/>
                  </a:lnTo>
                  <a:lnTo>
                    <a:pt x="693" y="194"/>
                  </a:lnTo>
                  <a:lnTo>
                    <a:pt x="696" y="199"/>
                  </a:lnTo>
                  <a:lnTo>
                    <a:pt x="696" y="199"/>
                  </a:lnTo>
                  <a:lnTo>
                    <a:pt x="700" y="204"/>
                  </a:lnTo>
                  <a:lnTo>
                    <a:pt x="702" y="208"/>
                  </a:lnTo>
                  <a:lnTo>
                    <a:pt x="702" y="211"/>
                  </a:lnTo>
                  <a:lnTo>
                    <a:pt x="700" y="212"/>
                  </a:lnTo>
                  <a:lnTo>
                    <a:pt x="699" y="212"/>
                  </a:lnTo>
                  <a:lnTo>
                    <a:pt x="696" y="214"/>
                  </a:lnTo>
                  <a:lnTo>
                    <a:pt x="696" y="214"/>
                  </a:lnTo>
                  <a:lnTo>
                    <a:pt x="689" y="215"/>
                  </a:lnTo>
                  <a:lnTo>
                    <a:pt x="684" y="218"/>
                  </a:lnTo>
                  <a:lnTo>
                    <a:pt x="680" y="222"/>
                  </a:lnTo>
                  <a:lnTo>
                    <a:pt x="680" y="224"/>
                  </a:lnTo>
                  <a:lnTo>
                    <a:pt x="680" y="226"/>
                  </a:lnTo>
                  <a:lnTo>
                    <a:pt x="680" y="226"/>
                  </a:lnTo>
                  <a:lnTo>
                    <a:pt x="683" y="226"/>
                  </a:lnTo>
                  <a:lnTo>
                    <a:pt x="686" y="228"/>
                  </a:lnTo>
                  <a:lnTo>
                    <a:pt x="697" y="226"/>
                  </a:lnTo>
                  <a:lnTo>
                    <a:pt x="717" y="224"/>
                  </a:lnTo>
                  <a:lnTo>
                    <a:pt x="717" y="224"/>
                  </a:lnTo>
                  <a:lnTo>
                    <a:pt x="721" y="225"/>
                  </a:lnTo>
                  <a:lnTo>
                    <a:pt x="724" y="228"/>
                  </a:lnTo>
                  <a:lnTo>
                    <a:pt x="729" y="232"/>
                  </a:lnTo>
                  <a:lnTo>
                    <a:pt x="734" y="238"/>
                  </a:lnTo>
                  <a:lnTo>
                    <a:pt x="734" y="135"/>
                  </a:lnTo>
                  <a:lnTo>
                    <a:pt x="734" y="135"/>
                  </a:lnTo>
                  <a:lnTo>
                    <a:pt x="702" y="124"/>
                  </a:lnTo>
                  <a:lnTo>
                    <a:pt x="687" y="118"/>
                  </a:lnTo>
                  <a:lnTo>
                    <a:pt x="680" y="117"/>
                  </a:lnTo>
                  <a:lnTo>
                    <a:pt x="680" y="117"/>
                  </a:lnTo>
                  <a:close/>
                  <a:moveTo>
                    <a:pt x="474" y="236"/>
                  </a:moveTo>
                  <a:lnTo>
                    <a:pt x="474" y="236"/>
                  </a:lnTo>
                  <a:lnTo>
                    <a:pt x="470" y="239"/>
                  </a:lnTo>
                  <a:lnTo>
                    <a:pt x="470" y="239"/>
                  </a:lnTo>
                  <a:lnTo>
                    <a:pt x="468" y="242"/>
                  </a:lnTo>
                  <a:lnTo>
                    <a:pt x="467" y="243"/>
                  </a:lnTo>
                  <a:lnTo>
                    <a:pt x="467" y="243"/>
                  </a:lnTo>
                  <a:lnTo>
                    <a:pt x="465" y="243"/>
                  </a:lnTo>
                  <a:lnTo>
                    <a:pt x="464" y="243"/>
                  </a:lnTo>
                  <a:lnTo>
                    <a:pt x="461" y="241"/>
                  </a:lnTo>
                  <a:lnTo>
                    <a:pt x="461" y="241"/>
                  </a:lnTo>
                  <a:lnTo>
                    <a:pt x="455" y="245"/>
                  </a:lnTo>
                  <a:lnTo>
                    <a:pt x="451" y="251"/>
                  </a:lnTo>
                  <a:lnTo>
                    <a:pt x="451" y="255"/>
                  </a:lnTo>
                  <a:lnTo>
                    <a:pt x="453" y="258"/>
                  </a:lnTo>
                  <a:lnTo>
                    <a:pt x="454" y="259"/>
                  </a:lnTo>
                  <a:lnTo>
                    <a:pt x="454" y="259"/>
                  </a:lnTo>
                  <a:lnTo>
                    <a:pt x="457" y="259"/>
                  </a:lnTo>
                  <a:lnTo>
                    <a:pt x="458" y="259"/>
                  </a:lnTo>
                  <a:lnTo>
                    <a:pt x="464" y="256"/>
                  </a:lnTo>
                  <a:lnTo>
                    <a:pt x="470" y="252"/>
                  </a:lnTo>
                  <a:lnTo>
                    <a:pt x="474" y="248"/>
                  </a:lnTo>
                  <a:lnTo>
                    <a:pt x="474" y="248"/>
                  </a:lnTo>
                  <a:lnTo>
                    <a:pt x="477" y="245"/>
                  </a:lnTo>
                  <a:lnTo>
                    <a:pt x="477" y="245"/>
                  </a:lnTo>
                  <a:lnTo>
                    <a:pt x="478" y="243"/>
                  </a:lnTo>
                  <a:lnTo>
                    <a:pt x="478" y="243"/>
                  </a:lnTo>
                  <a:lnTo>
                    <a:pt x="480" y="242"/>
                  </a:lnTo>
                  <a:lnTo>
                    <a:pt x="480" y="242"/>
                  </a:lnTo>
                  <a:lnTo>
                    <a:pt x="474" y="236"/>
                  </a:lnTo>
                  <a:lnTo>
                    <a:pt x="474" y="236"/>
                  </a:lnTo>
                  <a:close/>
                  <a:moveTo>
                    <a:pt x="343" y="115"/>
                  </a:moveTo>
                  <a:lnTo>
                    <a:pt x="343" y="115"/>
                  </a:lnTo>
                  <a:lnTo>
                    <a:pt x="347" y="110"/>
                  </a:lnTo>
                  <a:lnTo>
                    <a:pt x="350" y="104"/>
                  </a:lnTo>
                  <a:lnTo>
                    <a:pt x="352" y="97"/>
                  </a:lnTo>
                  <a:lnTo>
                    <a:pt x="352" y="90"/>
                  </a:lnTo>
                  <a:lnTo>
                    <a:pt x="352" y="90"/>
                  </a:lnTo>
                  <a:lnTo>
                    <a:pt x="353" y="87"/>
                  </a:lnTo>
                  <a:lnTo>
                    <a:pt x="354" y="84"/>
                  </a:lnTo>
                  <a:lnTo>
                    <a:pt x="363" y="81"/>
                  </a:lnTo>
                  <a:lnTo>
                    <a:pt x="370" y="78"/>
                  </a:lnTo>
                  <a:lnTo>
                    <a:pt x="376" y="77"/>
                  </a:lnTo>
                  <a:lnTo>
                    <a:pt x="376" y="77"/>
                  </a:lnTo>
                  <a:lnTo>
                    <a:pt x="377" y="76"/>
                  </a:lnTo>
                  <a:lnTo>
                    <a:pt x="377" y="73"/>
                  </a:lnTo>
                  <a:lnTo>
                    <a:pt x="374" y="70"/>
                  </a:lnTo>
                  <a:lnTo>
                    <a:pt x="370" y="66"/>
                  </a:lnTo>
                  <a:lnTo>
                    <a:pt x="366" y="64"/>
                  </a:lnTo>
                  <a:lnTo>
                    <a:pt x="366" y="64"/>
                  </a:lnTo>
                  <a:lnTo>
                    <a:pt x="363" y="61"/>
                  </a:lnTo>
                  <a:lnTo>
                    <a:pt x="362" y="57"/>
                  </a:lnTo>
                  <a:lnTo>
                    <a:pt x="362" y="54"/>
                  </a:lnTo>
                  <a:lnTo>
                    <a:pt x="360" y="51"/>
                  </a:lnTo>
                  <a:lnTo>
                    <a:pt x="360" y="51"/>
                  </a:lnTo>
                  <a:lnTo>
                    <a:pt x="356" y="47"/>
                  </a:lnTo>
                  <a:lnTo>
                    <a:pt x="353" y="43"/>
                  </a:lnTo>
                  <a:lnTo>
                    <a:pt x="353" y="39"/>
                  </a:lnTo>
                  <a:lnTo>
                    <a:pt x="353" y="37"/>
                  </a:lnTo>
                  <a:lnTo>
                    <a:pt x="354" y="37"/>
                  </a:lnTo>
                  <a:lnTo>
                    <a:pt x="354" y="37"/>
                  </a:lnTo>
                  <a:lnTo>
                    <a:pt x="356" y="36"/>
                  </a:lnTo>
                  <a:lnTo>
                    <a:pt x="357" y="34"/>
                  </a:lnTo>
                  <a:lnTo>
                    <a:pt x="356" y="31"/>
                  </a:lnTo>
                  <a:lnTo>
                    <a:pt x="354" y="27"/>
                  </a:lnTo>
                  <a:lnTo>
                    <a:pt x="354" y="26"/>
                  </a:lnTo>
                  <a:lnTo>
                    <a:pt x="356" y="24"/>
                  </a:lnTo>
                  <a:lnTo>
                    <a:pt x="356" y="24"/>
                  </a:lnTo>
                  <a:lnTo>
                    <a:pt x="359" y="23"/>
                  </a:lnTo>
                  <a:lnTo>
                    <a:pt x="359" y="23"/>
                  </a:lnTo>
                  <a:lnTo>
                    <a:pt x="350" y="22"/>
                  </a:lnTo>
                  <a:lnTo>
                    <a:pt x="350" y="22"/>
                  </a:lnTo>
                  <a:lnTo>
                    <a:pt x="343" y="22"/>
                  </a:lnTo>
                  <a:lnTo>
                    <a:pt x="335" y="22"/>
                  </a:lnTo>
                  <a:lnTo>
                    <a:pt x="332" y="23"/>
                  </a:lnTo>
                  <a:lnTo>
                    <a:pt x="329" y="24"/>
                  </a:lnTo>
                  <a:lnTo>
                    <a:pt x="326" y="27"/>
                  </a:lnTo>
                  <a:lnTo>
                    <a:pt x="326" y="31"/>
                  </a:lnTo>
                  <a:lnTo>
                    <a:pt x="326" y="31"/>
                  </a:lnTo>
                  <a:lnTo>
                    <a:pt x="326" y="36"/>
                  </a:lnTo>
                  <a:lnTo>
                    <a:pt x="325" y="37"/>
                  </a:lnTo>
                  <a:lnTo>
                    <a:pt x="322" y="40"/>
                  </a:lnTo>
                  <a:lnTo>
                    <a:pt x="317" y="43"/>
                  </a:lnTo>
                  <a:lnTo>
                    <a:pt x="316" y="44"/>
                  </a:lnTo>
                  <a:lnTo>
                    <a:pt x="316" y="46"/>
                  </a:lnTo>
                  <a:lnTo>
                    <a:pt x="316" y="46"/>
                  </a:lnTo>
                  <a:lnTo>
                    <a:pt x="316" y="50"/>
                  </a:lnTo>
                  <a:lnTo>
                    <a:pt x="315" y="53"/>
                  </a:lnTo>
                  <a:lnTo>
                    <a:pt x="312" y="56"/>
                  </a:lnTo>
                  <a:lnTo>
                    <a:pt x="312" y="61"/>
                  </a:lnTo>
                  <a:lnTo>
                    <a:pt x="312" y="61"/>
                  </a:lnTo>
                  <a:lnTo>
                    <a:pt x="312" y="66"/>
                  </a:lnTo>
                  <a:lnTo>
                    <a:pt x="309" y="67"/>
                  </a:lnTo>
                  <a:lnTo>
                    <a:pt x="303" y="68"/>
                  </a:lnTo>
                  <a:lnTo>
                    <a:pt x="298" y="70"/>
                  </a:lnTo>
                  <a:lnTo>
                    <a:pt x="298" y="70"/>
                  </a:lnTo>
                  <a:lnTo>
                    <a:pt x="292" y="71"/>
                  </a:lnTo>
                  <a:lnTo>
                    <a:pt x="290" y="71"/>
                  </a:lnTo>
                  <a:lnTo>
                    <a:pt x="288" y="68"/>
                  </a:lnTo>
                  <a:lnTo>
                    <a:pt x="282" y="67"/>
                  </a:lnTo>
                  <a:lnTo>
                    <a:pt x="282" y="67"/>
                  </a:lnTo>
                  <a:lnTo>
                    <a:pt x="276" y="68"/>
                  </a:lnTo>
                  <a:lnTo>
                    <a:pt x="273" y="70"/>
                  </a:lnTo>
                  <a:lnTo>
                    <a:pt x="269" y="73"/>
                  </a:lnTo>
                  <a:lnTo>
                    <a:pt x="266" y="74"/>
                  </a:lnTo>
                  <a:lnTo>
                    <a:pt x="266" y="74"/>
                  </a:lnTo>
                  <a:lnTo>
                    <a:pt x="261" y="74"/>
                  </a:lnTo>
                  <a:lnTo>
                    <a:pt x="255" y="74"/>
                  </a:lnTo>
                  <a:lnTo>
                    <a:pt x="249" y="74"/>
                  </a:lnTo>
                  <a:lnTo>
                    <a:pt x="245" y="76"/>
                  </a:lnTo>
                  <a:lnTo>
                    <a:pt x="245" y="76"/>
                  </a:lnTo>
                  <a:lnTo>
                    <a:pt x="243" y="77"/>
                  </a:lnTo>
                  <a:lnTo>
                    <a:pt x="242" y="76"/>
                  </a:lnTo>
                  <a:lnTo>
                    <a:pt x="239" y="74"/>
                  </a:lnTo>
                  <a:lnTo>
                    <a:pt x="235" y="71"/>
                  </a:lnTo>
                  <a:lnTo>
                    <a:pt x="232" y="70"/>
                  </a:lnTo>
                  <a:lnTo>
                    <a:pt x="232" y="70"/>
                  </a:lnTo>
                  <a:lnTo>
                    <a:pt x="231" y="68"/>
                  </a:lnTo>
                  <a:lnTo>
                    <a:pt x="229" y="66"/>
                  </a:lnTo>
                  <a:lnTo>
                    <a:pt x="226" y="59"/>
                  </a:lnTo>
                  <a:lnTo>
                    <a:pt x="226" y="59"/>
                  </a:lnTo>
                  <a:lnTo>
                    <a:pt x="225" y="59"/>
                  </a:lnTo>
                  <a:lnTo>
                    <a:pt x="225" y="59"/>
                  </a:lnTo>
                  <a:lnTo>
                    <a:pt x="222" y="60"/>
                  </a:lnTo>
                  <a:lnTo>
                    <a:pt x="221" y="61"/>
                  </a:lnTo>
                  <a:lnTo>
                    <a:pt x="215" y="68"/>
                  </a:lnTo>
                  <a:lnTo>
                    <a:pt x="214" y="76"/>
                  </a:lnTo>
                  <a:lnTo>
                    <a:pt x="214" y="78"/>
                  </a:lnTo>
                  <a:lnTo>
                    <a:pt x="215" y="81"/>
                  </a:lnTo>
                  <a:lnTo>
                    <a:pt x="215" y="81"/>
                  </a:lnTo>
                  <a:lnTo>
                    <a:pt x="219" y="87"/>
                  </a:lnTo>
                  <a:lnTo>
                    <a:pt x="221" y="93"/>
                  </a:lnTo>
                  <a:lnTo>
                    <a:pt x="222" y="98"/>
                  </a:lnTo>
                  <a:lnTo>
                    <a:pt x="224" y="104"/>
                  </a:lnTo>
                  <a:lnTo>
                    <a:pt x="224" y="104"/>
                  </a:lnTo>
                  <a:lnTo>
                    <a:pt x="226" y="107"/>
                  </a:lnTo>
                  <a:lnTo>
                    <a:pt x="232" y="110"/>
                  </a:lnTo>
                  <a:lnTo>
                    <a:pt x="235" y="114"/>
                  </a:lnTo>
                  <a:lnTo>
                    <a:pt x="236" y="117"/>
                  </a:lnTo>
                  <a:lnTo>
                    <a:pt x="238" y="120"/>
                  </a:lnTo>
                  <a:lnTo>
                    <a:pt x="238" y="120"/>
                  </a:lnTo>
                  <a:lnTo>
                    <a:pt x="239" y="128"/>
                  </a:lnTo>
                  <a:lnTo>
                    <a:pt x="242" y="135"/>
                  </a:lnTo>
                  <a:lnTo>
                    <a:pt x="248" y="141"/>
                  </a:lnTo>
                  <a:lnTo>
                    <a:pt x="249" y="141"/>
                  </a:lnTo>
                  <a:lnTo>
                    <a:pt x="252" y="141"/>
                  </a:lnTo>
                  <a:lnTo>
                    <a:pt x="252" y="141"/>
                  </a:lnTo>
                  <a:lnTo>
                    <a:pt x="256" y="140"/>
                  </a:lnTo>
                  <a:lnTo>
                    <a:pt x="261" y="141"/>
                  </a:lnTo>
                  <a:lnTo>
                    <a:pt x="263" y="144"/>
                  </a:lnTo>
                  <a:lnTo>
                    <a:pt x="265" y="147"/>
                  </a:lnTo>
                  <a:lnTo>
                    <a:pt x="265" y="147"/>
                  </a:lnTo>
                  <a:lnTo>
                    <a:pt x="266" y="148"/>
                  </a:lnTo>
                  <a:lnTo>
                    <a:pt x="269" y="148"/>
                  </a:lnTo>
                  <a:lnTo>
                    <a:pt x="275" y="147"/>
                  </a:lnTo>
                  <a:lnTo>
                    <a:pt x="282" y="145"/>
                  </a:lnTo>
                  <a:lnTo>
                    <a:pt x="286" y="145"/>
                  </a:lnTo>
                  <a:lnTo>
                    <a:pt x="286" y="145"/>
                  </a:lnTo>
                  <a:lnTo>
                    <a:pt x="298" y="148"/>
                  </a:lnTo>
                  <a:lnTo>
                    <a:pt x="303" y="151"/>
                  </a:lnTo>
                  <a:lnTo>
                    <a:pt x="306" y="152"/>
                  </a:lnTo>
                  <a:lnTo>
                    <a:pt x="307" y="154"/>
                  </a:lnTo>
                  <a:lnTo>
                    <a:pt x="307" y="154"/>
                  </a:lnTo>
                  <a:lnTo>
                    <a:pt x="307" y="155"/>
                  </a:lnTo>
                  <a:lnTo>
                    <a:pt x="309" y="157"/>
                  </a:lnTo>
                  <a:lnTo>
                    <a:pt x="316" y="155"/>
                  </a:lnTo>
                  <a:lnTo>
                    <a:pt x="330" y="151"/>
                  </a:lnTo>
                  <a:lnTo>
                    <a:pt x="330" y="151"/>
                  </a:lnTo>
                  <a:lnTo>
                    <a:pt x="333" y="148"/>
                  </a:lnTo>
                  <a:lnTo>
                    <a:pt x="335" y="144"/>
                  </a:lnTo>
                  <a:lnTo>
                    <a:pt x="336" y="134"/>
                  </a:lnTo>
                  <a:lnTo>
                    <a:pt x="339" y="123"/>
                  </a:lnTo>
                  <a:lnTo>
                    <a:pt x="340" y="118"/>
                  </a:lnTo>
                  <a:lnTo>
                    <a:pt x="343" y="115"/>
                  </a:lnTo>
                  <a:lnTo>
                    <a:pt x="343" y="115"/>
                  </a:lnTo>
                  <a:close/>
                  <a:moveTo>
                    <a:pt x="379" y="248"/>
                  </a:moveTo>
                  <a:lnTo>
                    <a:pt x="379" y="248"/>
                  </a:lnTo>
                  <a:lnTo>
                    <a:pt x="381" y="251"/>
                  </a:lnTo>
                  <a:lnTo>
                    <a:pt x="384" y="252"/>
                  </a:lnTo>
                  <a:lnTo>
                    <a:pt x="389" y="253"/>
                  </a:lnTo>
                  <a:lnTo>
                    <a:pt x="393" y="255"/>
                  </a:lnTo>
                  <a:lnTo>
                    <a:pt x="393" y="255"/>
                  </a:lnTo>
                  <a:lnTo>
                    <a:pt x="396" y="258"/>
                  </a:lnTo>
                  <a:lnTo>
                    <a:pt x="401" y="259"/>
                  </a:lnTo>
                  <a:lnTo>
                    <a:pt x="406" y="259"/>
                  </a:lnTo>
                  <a:lnTo>
                    <a:pt x="407" y="258"/>
                  </a:lnTo>
                  <a:lnTo>
                    <a:pt x="407" y="256"/>
                  </a:lnTo>
                  <a:lnTo>
                    <a:pt x="407" y="256"/>
                  </a:lnTo>
                  <a:lnTo>
                    <a:pt x="406" y="253"/>
                  </a:lnTo>
                  <a:lnTo>
                    <a:pt x="403" y="251"/>
                  </a:lnTo>
                  <a:lnTo>
                    <a:pt x="391" y="246"/>
                  </a:lnTo>
                  <a:lnTo>
                    <a:pt x="381" y="246"/>
                  </a:lnTo>
                  <a:lnTo>
                    <a:pt x="379" y="246"/>
                  </a:lnTo>
                  <a:lnTo>
                    <a:pt x="379" y="248"/>
                  </a:lnTo>
                  <a:lnTo>
                    <a:pt x="379" y="248"/>
                  </a:lnTo>
                  <a:close/>
                  <a:moveTo>
                    <a:pt x="354" y="225"/>
                  </a:moveTo>
                  <a:lnTo>
                    <a:pt x="354" y="225"/>
                  </a:lnTo>
                  <a:lnTo>
                    <a:pt x="352" y="226"/>
                  </a:lnTo>
                  <a:lnTo>
                    <a:pt x="347" y="228"/>
                  </a:lnTo>
                  <a:lnTo>
                    <a:pt x="343" y="228"/>
                  </a:lnTo>
                  <a:lnTo>
                    <a:pt x="340" y="226"/>
                  </a:lnTo>
                  <a:lnTo>
                    <a:pt x="340" y="226"/>
                  </a:lnTo>
                  <a:lnTo>
                    <a:pt x="337" y="225"/>
                  </a:lnTo>
                  <a:lnTo>
                    <a:pt x="336" y="225"/>
                  </a:lnTo>
                  <a:lnTo>
                    <a:pt x="333" y="228"/>
                  </a:lnTo>
                  <a:lnTo>
                    <a:pt x="332" y="231"/>
                  </a:lnTo>
                  <a:lnTo>
                    <a:pt x="332" y="235"/>
                  </a:lnTo>
                  <a:lnTo>
                    <a:pt x="332" y="235"/>
                  </a:lnTo>
                  <a:lnTo>
                    <a:pt x="335" y="236"/>
                  </a:lnTo>
                  <a:lnTo>
                    <a:pt x="340" y="239"/>
                  </a:lnTo>
                  <a:lnTo>
                    <a:pt x="347" y="241"/>
                  </a:lnTo>
                  <a:lnTo>
                    <a:pt x="350" y="241"/>
                  </a:lnTo>
                  <a:lnTo>
                    <a:pt x="356" y="239"/>
                  </a:lnTo>
                  <a:lnTo>
                    <a:pt x="356" y="239"/>
                  </a:lnTo>
                  <a:lnTo>
                    <a:pt x="363" y="236"/>
                  </a:lnTo>
                  <a:lnTo>
                    <a:pt x="370" y="235"/>
                  </a:lnTo>
                  <a:lnTo>
                    <a:pt x="374" y="235"/>
                  </a:lnTo>
                  <a:lnTo>
                    <a:pt x="377" y="233"/>
                  </a:lnTo>
                  <a:lnTo>
                    <a:pt x="379" y="232"/>
                  </a:lnTo>
                  <a:lnTo>
                    <a:pt x="379" y="232"/>
                  </a:lnTo>
                  <a:lnTo>
                    <a:pt x="377" y="229"/>
                  </a:lnTo>
                  <a:lnTo>
                    <a:pt x="376" y="228"/>
                  </a:lnTo>
                  <a:lnTo>
                    <a:pt x="367" y="225"/>
                  </a:lnTo>
                  <a:lnTo>
                    <a:pt x="359" y="224"/>
                  </a:lnTo>
                  <a:lnTo>
                    <a:pt x="356" y="224"/>
                  </a:lnTo>
                  <a:lnTo>
                    <a:pt x="354" y="225"/>
                  </a:lnTo>
                  <a:lnTo>
                    <a:pt x="354" y="225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81" name="Freeform 357">
              <a:extLst>
                <a:ext uri="{FF2B5EF4-FFF2-40B4-BE49-F238E27FC236}">
                  <a16:creationId xmlns="" xmlns:a16="http://schemas.microsoft.com/office/drawing/2014/main" id="{AFF0572D-2D25-4B4E-AC51-660E62457C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34263" y="4305300"/>
              <a:ext cx="84138" cy="28575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6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3" y="18"/>
                </a:cxn>
                <a:cxn ang="0">
                  <a:pos x="4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7" y="17"/>
                </a:cxn>
                <a:cxn ang="0">
                  <a:pos x="9" y="14"/>
                </a:cxn>
                <a:cxn ang="0">
                  <a:pos x="9" y="1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29" y="3"/>
                </a:cxn>
                <a:cxn ang="0">
                  <a:pos x="29" y="3"/>
                </a:cxn>
                <a:cxn ang="0">
                  <a:pos x="24" y="3"/>
                </a:cxn>
                <a:cxn ang="0">
                  <a:pos x="21" y="6"/>
                </a:cxn>
                <a:cxn ang="0">
                  <a:pos x="14" y="11"/>
                </a:cxn>
                <a:cxn ang="0">
                  <a:pos x="14" y="11"/>
                </a:cxn>
                <a:cxn ang="0">
                  <a:pos x="13" y="11"/>
                </a:cxn>
                <a:cxn ang="0">
                  <a:pos x="13" y="11"/>
                </a:cxn>
                <a:cxn ang="0">
                  <a:pos x="19" y="17"/>
                </a:cxn>
                <a:cxn ang="0">
                  <a:pos x="19" y="17"/>
                </a:cxn>
                <a:cxn ang="0">
                  <a:pos x="27" y="13"/>
                </a:cxn>
                <a:cxn ang="0">
                  <a:pos x="39" y="8"/>
                </a:cxn>
                <a:cxn ang="0">
                  <a:pos x="47" y="4"/>
                </a:cxn>
                <a:cxn ang="0">
                  <a:pos x="53" y="1"/>
                </a:cxn>
                <a:cxn ang="0">
                  <a:pos x="53" y="1"/>
                </a:cxn>
                <a:cxn ang="0">
                  <a:pos x="51" y="1"/>
                </a:cxn>
                <a:cxn ang="0">
                  <a:pos x="50" y="0"/>
                </a:cxn>
                <a:cxn ang="0">
                  <a:pos x="44" y="1"/>
                </a:cxn>
                <a:cxn ang="0">
                  <a:pos x="36" y="1"/>
                </a:cxn>
                <a:cxn ang="0">
                  <a:pos x="29" y="3"/>
                </a:cxn>
                <a:cxn ang="0">
                  <a:pos x="29" y="3"/>
                </a:cxn>
              </a:cxnLst>
              <a:rect l="0" t="0" r="r" b="b"/>
              <a:pathLst>
                <a:path w="53" h="18">
                  <a:moveTo>
                    <a:pt x="6" y="14"/>
                  </a:moveTo>
                  <a:lnTo>
                    <a:pt x="6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3" y="18"/>
                  </a:lnTo>
                  <a:lnTo>
                    <a:pt x="4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7" y="17"/>
                  </a:lnTo>
                  <a:lnTo>
                    <a:pt x="9" y="14"/>
                  </a:lnTo>
                  <a:lnTo>
                    <a:pt x="9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close/>
                  <a:moveTo>
                    <a:pt x="29" y="3"/>
                  </a:moveTo>
                  <a:lnTo>
                    <a:pt x="29" y="3"/>
                  </a:lnTo>
                  <a:lnTo>
                    <a:pt x="24" y="3"/>
                  </a:lnTo>
                  <a:lnTo>
                    <a:pt x="21" y="6"/>
                  </a:lnTo>
                  <a:lnTo>
                    <a:pt x="14" y="11"/>
                  </a:lnTo>
                  <a:lnTo>
                    <a:pt x="14" y="11"/>
                  </a:lnTo>
                  <a:lnTo>
                    <a:pt x="13" y="11"/>
                  </a:lnTo>
                  <a:lnTo>
                    <a:pt x="13" y="11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27" y="13"/>
                  </a:lnTo>
                  <a:lnTo>
                    <a:pt x="39" y="8"/>
                  </a:lnTo>
                  <a:lnTo>
                    <a:pt x="47" y="4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50" y="0"/>
                  </a:lnTo>
                  <a:lnTo>
                    <a:pt x="44" y="1"/>
                  </a:lnTo>
                  <a:lnTo>
                    <a:pt x="36" y="1"/>
                  </a:lnTo>
                  <a:lnTo>
                    <a:pt x="29" y="3"/>
                  </a:lnTo>
                  <a:lnTo>
                    <a:pt x="29" y="3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82" name="Freeform 358">
              <a:extLst>
                <a:ext uri="{FF2B5EF4-FFF2-40B4-BE49-F238E27FC236}">
                  <a16:creationId xmlns="" xmlns:a16="http://schemas.microsoft.com/office/drawing/2014/main" id="{ED79B2A5-3CC0-7F4C-B365-CF60D674EA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78338" y="2781300"/>
              <a:ext cx="288925" cy="320675"/>
            </a:xfrm>
            <a:custGeom>
              <a:avLst/>
              <a:gdLst/>
              <a:ahLst/>
              <a:cxnLst>
                <a:cxn ang="0">
                  <a:pos x="107" y="175"/>
                </a:cxn>
                <a:cxn ang="0">
                  <a:pos x="94" y="180"/>
                </a:cxn>
                <a:cxn ang="0">
                  <a:pos x="110" y="190"/>
                </a:cxn>
                <a:cxn ang="0">
                  <a:pos x="128" y="202"/>
                </a:cxn>
                <a:cxn ang="0">
                  <a:pos x="132" y="190"/>
                </a:cxn>
                <a:cxn ang="0">
                  <a:pos x="139" y="175"/>
                </a:cxn>
                <a:cxn ang="0">
                  <a:pos x="127" y="175"/>
                </a:cxn>
                <a:cxn ang="0">
                  <a:pos x="26" y="122"/>
                </a:cxn>
                <a:cxn ang="0">
                  <a:pos x="26" y="132"/>
                </a:cxn>
                <a:cxn ang="0">
                  <a:pos x="28" y="151"/>
                </a:cxn>
                <a:cxn ang="0">
                  <a:pos x="36" y="159"/>
                </a:cxn>
                <a:cxn ang="0">
                  <a:pos x="47" y="152"/>
                </a:cxn>
                <a:cxn ang="0">
                  <a:pos x="50" y="126"/>
                </a:cxn>
                <a:cxn ang="0">
                  <a:pos x="34" y="121"/>
                </a:cxn>
                <a:cxn ang="0">
                  <a:pos x="146" y="106"/>
                </a:cxn>
                <a:cxn ang="0">
                  <a:pos x="131" y="102"/>
                </a:cxn>
                <a:cxn ang="0">
                  <a:pos x="112" y="74"/>
                </a:cxn>
                <a:cxn ang="0">
                  <a:pos x="91" y="55"/>
                </a:cxn>
                <a:cxn ang="0">
                  <a:pos x="92" y="38"/>
                </a:cxn>
                <a:cxn ang="0">
                  <a:pos x="98" y="30"/>
                </a:cxn>
                <a:cxn ang="0">
                  <a:pos x="91" y="7"/>
                </a:cxn>
                <a:cxn ang="0">
                  <a:pos x="78" y="1"/>
                </a:cxn>
                <a:cxn ang="0">
                  <a:pos x="65" y="5"/>
                </a:cxn>
                <a:cxn ang="0">
                  <a:pos x="60" y="8"/>
                </a:cxn>
                <a:cxn ang="0">
                  <a:pos x="54" y="11"/>
                </a:cxn>
                <a:cxn ang="0">
                  <a:pos x="45" y="14"/>
                </a:cxn>
                <a:cxn ang="0">
                  <a:pos x="40" y="18"/>
                </a:cxn>
                <a:cxn ang="0">
                  <a:pos x="30" y="17"/>
                </a:cxn>
                <a:cxn ang="0">
                  <a:pos x="21" y="22"/>
                </a:cxn>
                <a:cxn ang="0">
                  <a:pos x="4" y="30"/>
                </a:cxn>
                <a:cxn ang="0">
                  <a:pos x="4" y="38"/>
                </a:cxn>
                <a:cxn ang="0">
                  <a:pos x="0" y="42"/>
                </a:cxn>
                <a:cxn ang="0">
                  <a:pos x="4" y="54"/>
                </a:cxn>
                <a:cxn ang="0">
                  <a:pos x="14" y="59"/>
                </a:cxn>
                <a:cxn ang="0">
                  <a:pos x="14" y="67"/>
                </a:cxn>
                <a:cxn ang="0">
                  <a:pos x="28" y="57"/>
                </a:cxn>
                <a:cxn ang="0">
                  <a:pos x="53" y="61"/>
                </a:cxn>
                <a:cxn ang="0">
                  <a:pos x="61" y="74"/>
                </a:cxn>
                <a:cxn ang="0">
                  <a:pos x="75" y="94"/>
                </a:cxn>
                <a:cxn ang="0">
                  <a:pos x="98" y="112"/>
                </a:cxn>
                <a:cxn ang="0">
                  <a:pos x="119" y="123"/>
                </a:cxn>
                <a:cxn ang="0">
                  <a:pos x="135" y="136"/>
                </a:cxn>
                <a:cxn ang="0">
                  <a:pos x="142" y="143"/>
                </a:cxn>
                <a:cxn ang="0">
                  <a:pos x="146" y="160"/>
                </a:cxn>
                <a:cxn ang="0">
                  <a:pos x="144" y="176"/>
                </a:cxn>
                <a:cxn ang="0">
                  <a:pos x="154" y="163"/>
                </a:cxn>
                <a:cxn ang="0">
                  <a:pos x="162" y="155"/>
                </a:cxn>
                <a:cxn ang="0">
                  <a:pos x="158" y="146"/>
                </a:cxn>
                <a:cxn ang="0">
                  <a:pos x="159" y="133"/>
                </a:cxn>
                <a:cxn ang="0">
                  <a:pos x="179" y="141"/>
                </a:cxn>
                <a:cxn ang="0">
                  <a:pos x="179" y="129"/>
                </a:cxn>
              </a:cxnLst>
              <a:rect l="0" t="0" r="r" b="b"/>
              <a:pathLst>
                <a:path w="182" h="202">
                  <a:moveTo>
                    <a:pt x="127" y="175"/>
                  </a:moveTo>
                  <a:lnTo>
                    <a:pt x="127" y="175"/>
                  </a:lnTo>
                  <a:lnTo>
                    <a:pt x="115" y="176"/>
                  </a:lnTo>
                  <a:lnTo>
                    <a:pt x="111" y="176"/>
                  </a:lnTo>
                  <a:lnTo>
                    <a:pt x="107" y="175"/>
                  </a:lnTo>
                  <a:lnTo>
                    <a:pt x="107" y="175"/>
                  </a:lnTo>
                  <a:lnTo>
                    <a:pt x="102" y="173"/>
                  </a:lnTo>
                  <a:lnTo>
                    <a:pt x="98" y="175"/>
                  </a:lnTo>
                  <a:lnTo>
                    <a:pt x="94" y="178"/>
                  </a:lnTo>
                  <a:lnTo>
                    <a:pt x="94" y="180"/>
                  </a:lnTo>
                  <a:lnTo>
                    <a:pt x="94" y="180"/>
                  </a:lnTo>
                  <a:lnTo>
                    <a:pt x="95" y="183"/>
                  </a:lnTo>
                  <a:lnTo>
                    <a:pt x="98" y="185"/>
                  </a:lnTo>
                  <a:lnTo>
                    <a:pt x="102" y="188"/>
                  </a:lnTo>
                  <a:lnTo>
                    <a:pt x="110" y="190"/>
                  </a:lnTo>
                  <a:lnTo>
                    <a:pt x="110" y="190"/>
                  </a:lnTo>
                  <a:lnTo>
                    <a:pt x="117" y="193"/>
                  </a:lnTo>
                  <a:lnTo>
                    <a:pt x="122" y="196"/>
                  </a:lnTo>
                  <a:lnTo>
                    <a:pt x="125" y="200"/>
                  </a:lnTo>
                  <a:lnTo>
                    <a:pt x="128" y="202"/>
                  </a:lnTo>
                  <a:lnTo>
                    <a:pt x="128" y="202"/>
                  </a:lnTo>
                  <a:lnTo>
                    <a:pt x="131" y="200"/>
                  </a:lnTo>
                  <a:lnTo>
                    <a:pt x="132" y="197"/>
                  </a:lnTo>
                  <a:lnTo>
                    <a:pt x="134" y="195"/>
                  </a:lnTo>
                  <a:lnTo>
                    <a:pt x="132" y="190"/>
                  </a:lnTo>
                  <a:lnTo>
                    <a:pt x="132" y="190"/>
                  </a:lnTo>
                  <a:lnTo>
                    <a:pt x="132" y="185"/>
                  </a:lnTo>
                  <a:lnTo>
                    <a:pt x="135" y="180"/>
                  </a:lnTo>
                  <a:lnTo>
                    <a:pt x="139" y="175"/>
                  </a:lnTo>
                  <a:lnTo>
                    <a:pt x="139" y="175"/>
                  </a:lnTo>
                  <a:lnTo>
                    <a:pt x="139" y="175"/>
                  </a:lnTo>
                  <a:lnTo>
                    <a:pt x="137" y="173"/>
                  </a:lnTo>
                  <a:lnTo>
                    <a:pt x="132" y="173"/>
                  </a:lnTo>
                  <a:lnTo>
                    <a:pt x="127" y="175"/>
                  </a:lnTo>
                  <a:lnTo>
                    <a:pt x="127" y="175"/>
                  </a:lnTo>
                  <a:close/>
                  <a:moveTo>
                    <a:pt x="34" y="121"/>
                  </a:moveTo>
                  <a:lnTo>
                    <a:pt x="34" y="121"/>
                  </a:lnTo>
                  <a:lnTo>
                    <a:pt x="31" y="122"/>
                  </a:lnTo>
                  <a:lnTo>
                    <a:pt x="27" y="122"/>
                  </a:lnTo>
                  <a:lnTo>
                    <a:pt x="26" y="122"/>
                  </a:lnTo>
                  <a:lnTo>
                    <a:pt x="23" y="123"/>
                  </a:lnTo>
                  <a:lnTo>
                    <a:pt x="23" y="123"/>
                  </a:lnTo>
                  <a:lnTo>
                    <a:pt x="23" y="125"/>
                  </a:lnTo>
                  <a:lnTo>
                    <a:pt x="23" y="128"/>
                  </a:lnTo>
                  <a:lnTo>
                    <a:pt x="26" y="132"/>
                  </a:lnTo>
                  <a:lnTo>
                    <a:pt x="28" y="138"/>
                  </a:lnTo>
                  <a:lnTo>
                    <a:pt x="30" y="141"/>
                  </a:lnTo>
                  <a:lnTo>
                    <a:pt x="28" y="143"/>
                  </a:lnTo>
                  <a:lnTo>
                    <a:pt x="28" y="143"/>
                  </a:lnTo>
                  <a:lnTo>
                    <a:pt x="28" y="151"/>
                  </a:lnTo>
                  <a:lnTo>
                    <a:pt x="30" y="158"/>
                  </a:lnTo>
                  <a:lnTo>
                    <a:pt x="31" y="160"/>
                  </a:lnTo>
                  <a:lnTo>
                    <a:pt x="34" y="160"/>
                  </a:lnTo>
                  <a:lnTo>
                    <a:pt x="36" y="159"/>
                  </a:lnTo>
                  <a:lnTo>
                    <a:pt x="36" y="159"/>
                  </a:lnTo>
                  <a:lnTo>
                    <a:pt x="40" y="156"/>
                  </a:lnTo>
                  <a:lnTo>
                    <a:pt x="43" y="155"/>
                  </a:lnTo>
                  <a:lnTo>
                    <a:pt x="44" y="155"/>
                  </a:lnTo>
                  <a:lnTo>
                    <a:pt x="47" y="152"/>
                  </a:lnTo>
                  <a:lnTo>
                    <a:pt x="47" y="152"/>
                  </a:lnTo>
                  <a:lnTo>
                    <a:pt x="48" y="148"/>
                  </a:lnTo>
                  <a:lnTo>
                    <a:pt x="48" y="141"/>
                  </a:lnTo>
                  <a:lnTo>
                    <a:pt x="48" y="133"/>
                  </a:lnTo>
                  <a:lnTo>
                    <a:pt x="50" y="126"/>
                  </a:lnTo>
                  <a:lnTo>
                    <a:pt x="50" y="126"/>
                  </a:lnTo>
                  <a:lnTo>
                    <a:pt x="50" y="123"/>
                  </a:lnTo>
                  <a:lnTo>
                    <a:pt x="48" y="122"/>
                  </a:lnTo>
                  <a:lnTo>
                    <a:pt x="44" y="119"/>
                  </a:lnTo>
                  <a:lnTo>
                    <a:pt x="40" y="119"/>
                  </a:lnTo>
                  <a:lnTo>
                    <a:pt x="34" y="121"/>
                  </a:lnTo>
                  <a:lnTo>
                    <a:pt x="34" y="121"/>
                  </a:lnTo>
                  <a:close/>
                  <a:moveTo>
                    <a:pt x="151" y="114"/>
                  </a:moveTo>
                  <a:lnTo>
                    <a:pt x="151" y="114"/>
                  </a:lnTo>
                  <a:lnTo>
                    <a:pt x="148" y="109"/>
                  </a:lnTo>
                  <a:lnTo>
                    <a:pt x="146" y="106"/>
                  </a:lnTo>
                  <a:lnTo>
                    <a:pt x="144" y="104"/>
                  </a:lnTo>
                  <a:lnTo>
                    <a:pt x="139" y="104"/>
                  </a:lnTo>
                  <a:lnTo>
                    <a:pt x="139" y="104"/>
                  </a:lnTo>
                  <a:lnTo>
                    <a:pt x="135" y="104"/>
                  </a:lnTo>
                  <a:lnTo>
                    <a:pt x="131" y="102"/>
                  </a:lnTo>
                  <a:lnTo>
                    <a:pt x="124" y="96"/>
                  </a:lnTo>
                  <a:lnTo>
                    <a:pt x="118" y="88"/>
                  </a:lnTo>
                  <a:lnTo>
                    <a:pt x="114" y="78"/>
                  </a:lnTo>
                  <a:lnTo>
                    <a:pt x="114" y="78"/>
                  </a:lnTo>
                  <a:lnTo>
                    <a:pt x="112" y="74"/>
                  </a:lnTo>
                  <a:lnTo>
                    <a:pt x="110" y="69"/>
                  </a:lnTo>
                  <a:lnTo>
                    <a:pt x="102" y="64"/>
                  </a:lnTo>
                  <a:lnTo>
                    <a:pt x="97" y="59"/>
                  </a:lnTo>
                  <a:lnTo>
                    <a:pt x="94" y="58"/>
                  </a:lnTo>
                  <a:lnTo>
                    <a:pt x="91" y="55"/>
                  </a:lnTo>
                  <a:lnTo>
                    <a:pt x="91" y="55"/>
                  </a:lnTo>
                  <a:lnTo>
                    <a:pt x="91" y="50"/>
                  </a:lnTo>
                  <a:lnTo>
                    <a:pt x="91" y="47"/>
                  </a:lnTo>
                  <a:lnTo>
                    <a:pt x="92" y="42"/>
                  </a:lnTo>
                  <a:lnTo>
                    <a:pt x="92" y="38"/>
                  </a:lnTo>
                  <a:lnTo>
                    <a:pt x="92" y="38"/>
                  </a:lnTo>
                  <a:lnTo>
                    <a:pt x="91" y="35"/>
                  </a:lnTo>
                  <a:lnTo>
                    <a:pt x="92" y="34"/>
                  </a:lnTo>
                  <a:lnTo>
                    <a:pt x="98" y="30"/>
                  </a:lnTo>
                  <a:lnTo>
                    <a:pt x="98" y="30"/>
                  </a:lnTo>
                  <a:lnTo>
                    <a:pt x="100" y="18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91" y="7"/>
                  </a:lnTo>
                  <a:lnTo>
                    <a:pt x="91" y="7"/>
                  </a:lnTo>
                  <a:lnTo>
                    <a:pt x="90" y="3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82" y="0"/>
                  </a:lnTo>
                  <a:lnTo>
                    <a:pt x="78" y="1"/>
                  </a:lnTo>
                  <a:lnTo>
                    <a:pt x="75" y="1"/>
                  </a:lnTo>
                  <a:lnTo>
                    <a:pt x="75" y="1"/>
                  </a:lnTo>
                  <a:lnTo>
                    <a:pt x="71" y="4"/>
                  </a:lnTo>
                  <a:lnTo>
                    <a:pt x="68" y="5"/>
                  </a:lnTo>
                  <a:lnTo>
                    <a:pt x="65" y="5"/>
                  </a:lnTo>
                  <a:lnTo>
                    <a:pt x="65" y="5"/>
                  </a:lnTo>
                  <a:lnTo>
                    <a:pt x="64" y="4"/>
                  </a:lnTo>
                  <a:lnTo>
                    <a:pt x="61" y="7"/>
                  </a:lnTo>
                  <a:lnTo>
                    <a:pt x="61" y="7"/>
                  </a:lnTo>
                  <a:lnTo>
                    <a:pt x="60" y="8"/>
                  </a:lnTo>
                  <a:lnTo>
                    <a:pt x="60" y="10"/>
                  </a:lnTo>
                  <a:lnTo>
                    <a:pt x="58" y="11"/>
                  </a:lnTo>
                  <a:lnTo>
                    <a:pt x="58" y="11"/>
                  </a:lnTo>
                  <a:lnTo>
                    <a:pt x="55" y="10"/>
                  </a:lnTo>
                  <a:lnTo>
                    <a:pt x="54" y="11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53" y="14"/>
                  </a:lnTo>
                  <a:lnTo>
                    <a:pt x="50" y="15"/>
                  </a:lnTo>
                  <a:lnTo>
                    <a:pt x="45" y="14"/>
                  </a:lnTo>
                  <a:lnTo>
                    <a:pt x="45" y="14"/>
                  </a:lnTo>
                  <a:lnTo>
                    <a:pt x="43" y="15"/>
                  </a:lnTo>
                  <a:lnTo>
                    <a:pt x="41" y="15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40" y="22"/>
                  </a:lnTo>
                  <a:lnTo>
                    <a:pt x="38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0" y="17"/>
                  </a:lnTo>
                  <a:lnTo>
                    <a:pt x="28" y="14"/>
                  </a:lnTo>
                  <a:lnTo>
                    <a:pt x="27" y="13"/>
                  </a:lnTo>
                  <a:lnTo>
                    <a:pt x="27" y="13"/>
                  </a:lnTo>
                  <a:lnTo>
                    <a:pt x="24" y="18"/>
                  </a:lnTo>
                  <a:lnTo>
                    <a:pt x="21" y="22"/>
                  </a:lnTo>
                  <a:lnTo>
                    <a:pt x="18" y="24"/>
                  </a:lnTo>
                  <a:lnTo>
                    <a:pt x="18" y="24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4" y="30"/>
                  </a:lnTo>
                  <a:lnTo>
                    <a:pt x="7" y="32"/>
                  </a:lnTo>
                  <a:lnTo>
                    <a:pt x="7" y="32"/>
                  </a:lnTo>
                  <a:lnTo>
                    <a:pt x="7" y="34"/>
                  </a:lnTo>
                  <a:lnTo>
                    <a:pt x="7" y="35"/>
                  </a:lnTo>
                  <a:lnTo>
                    <a:pt x="4" y="38"/>
                  </a:lnTo>
                  <a:lnTo>
                    <a:pt x="4" y="38"/>
                  </a:lnTo>
                  <a:lnTo>
                    <a:pt x="0" y="40"/>
                  </a:lnTo>
                  <a:lnTo>
                    <a:pt x="0" y="41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4" y="47"/>
                  </a:lnTo>
                  <a:lnTo>
                    <a:pt x="6" y="48"/>
                  </a:lnTo>
                  <a:lnTo>
                    <a:pt x="6" y="51"/>
                  </a:lnTo>
                  <a:lnTo>
                    <a:pt x="6" y="51"/>
                  </a:lnTo>
                  <a:lnTo>
                    <a:pt x="4" y="54"/>
                  </a:lnTo>
                  <a:lnTo>
                    <a:pt x="4" y="57"/>
                  </a:lnTo>
                  <a:lnTo>
                    <a:pt x="6" y="58"/>
                  </a:lnTo>
                  <a:lnTo>
                    <a:pt x="8" y="58"/>
                  </a:lnTo>
                  <a:lnTo>
                    <a:pt x="8" y="58"/>
                  </a:lnTo>
                  <a:lnTo>
                    <a:pt x="14" y="59"/>
                  </a:lnTo>
                  <a:lnTo>
                    <a:pt x="16" y="59"/>
                  </a:lnTo>
                  <a:lnTo>
                    <a:pt x="16" y="61"/>
                  </a:lnTo>
                  <a:lnTo>
                    <a:pt x="16" y="61"/>
                  </a:lnTo>
                  <a:lnTo>
                    <a:pt x="14" y="67"/>
                  </a:lnTo>
                  <a:lnTo>
                    <a:pt x="14" y="67"/>
                  </a:lnTo>
                  <a:lnTo>
                    <a:pt x="23" y="64"/>
                  </a:lnTo>
                  <a:lnTo>
                    <a:pt x="23" y="64"/>
                  </a:lnTo>
                  <a:lnTo>
                    <a:pt x="24" y="62"/>
                  </a:lnTo>
                  <a:lnTo>
                    <a:pt x="27" y="59"/>
                  </a:lnTo>
                  <a:lnTo>
                    <a:pt x="28" y="57"/>
                  </a:lnTo>
                  <a:lnTo>
                    <a:pt x="33" y="55"/>
                  </a:lnTo>
                  <a:lnTo>
                    <a:pt x="33" y="55"/>
                  </a:lnTo>
                  <a:lnTo>
                    <a:pt x="40" y="55"/>
                  </a:lnTo>
                  <a:lnTo>
                    <a:pt x="47" y="57"/>
                  </a:lnTo>
                  <a:lnTo>
                    <a:pt x="53" y="61"/>
                  </a:lnTo>
                  <a:lnTo>
                    <a:pt x="55" y="64"/>
                  </a:lnTo>
                  <a:lnTo>
                    <a:pt x="55" y="64"/>
                  </a:lnTo>
                  <a:lnTo>
                    <a:pt x="60" y="69"/>
                  </a:lnTo>
                  <a:lnTo>
                    <a:pt x="61" y="74"/>
                  </a:lnTo>
                  <a:lnTo>
                    <a:pt x="61" y="74"/>
                  </a:lnTo>
                  <a:lnTo>
                    <a:pt x="61" y="78"/>
                  </a:lnTo>
                  <a:lnTo>
                    <a:pt x="64" y="82"/>
                  </a:lnTo>
                  <a:lnTo>
                    <a:pt x="68" y="88"/>
                  </a:lnTo>
                  <a:lnTo>
                    <a:pt x="75" y="94"/>
                  </a:lnTo>
                  <a:lnTo>
                    <a:pt x="75" y="94"/>
                  </a:lnTo>
                  <a:lnTo>
                    <a:pt x="84" y="99"/>
                  </a:lnTo>
                  <a:lnTo>
                    <a:pt x="88" y="104"/>
                  </a:lnTo>
                  <a:lnTo>
                    <a:pt x="94" y="109"/>
                  </a:lnTo>
                  <a:lnTo>
                    <a:pt x="98" y="112"/>
                  </a:lnTo>
                  <a:lnTo>
                    <a:pt x="98" y="112"/>
                  </a:lnTo>
                  <a:lnTo>
                    <a:pt x="107" y="115"/>
                  </a:lnTo>
                  <a:lnTo>
                    <a:pt x="110" y="116"/>
                  </a:lnTo>
                  <a:lnTo>
                    <a:pt x="114" y="119"/>
                  </a:lnTo>
                  <a:lnTo>
                    <a:pt x="114" y="119"/>
                  </a:lnTo>
                  <a:lnTo>
                    <a:pt x="119" y="123"/>
                  </a:lnTo>
                  <a:lnTo>
                    <a:pt x="127" y="128"/>
                  </a:lnTo>
                  <a:lnTo>
                    <a:pt x="127" y="128"/>
                  </a:lnTo>
                  <a:lnTo>
                    <a:pt x="131" y="131"/>
                  </a:lnTo>
                  <a:lnTo>
                    <a:pt x="132" y="133"/>
                  </a:lnTo>
                  <a:lnTo>
                    <a:pt x="135" y="136"/>
                  </a:lnTo>
                  <a:lnTo>
                    <a:pt x="138" y="138"/>
                  </a:lnTo>
                  <a:lnTo>
                    <a:pt x="138" y="138"/>
                  </a:lnTo>
                  <a:lnTo>
                    <a:pt x="141" y="139"/>
                  </a:lnTo>
                  <a:lnTo>
                    <a:pt x="142" y="141"/>
                  </a:lnTo>
                  <a:lnTo>
                    <a:pt x="142" y="143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45" y="151"/>
                  </a:lnTo>
                  <a:lnTo>
                    <a:pt x="146" y="155"/>
                  </a:lnTo>
                  <a:lnTo>
                    <a:pt x="146" y="160"/>
                  </a:lnTo>
                  <a:lnTo>
                    <a:pt x="145" y="165"/>
                  </a:lnTo>
                  <a:lnTo>
                    <a:pt x="145" y="165"/>
                  </a:lnTo>
                  <a:lnTo>
                    <a:pt x="142" y="168"/>
                  </a:lnTo>
                  <a:lnTo>
                    <a:pt x="142" y="172"/>
                  </a:lnTo>
                  <a:lnTo>
                    <a:pt x="144" y="176"/>
                  </a:lnTo>
                  <a:lnTo>
                    <a:pt x="145" y="178"/>
                  </a:lnTo>
                  <a:lnTo>
                    <a:pt x="145" y="178"/>
                  </a:lnTo>
                  <a:lnTo>
                    <a:pt x="148" y="176"/>
                  </a:lnTo>
                  <a:lnTo>
                    <a:pt x="149" y="172"/>
                  </a:lnTo>
                  <a:lnTo>
                    <a:pt x="154" y="163"/>
                  </a:lnTo>
                  <a:lnTo>
                    <a:pt x="154" y="163"/>
                  </a:lnTo>
                  <a:lnTo>
                    <a:pt x="155" y="160"/>
                  </a:lnTo>
                  <a:lnTo>
                    <a:pt x="156" y="159"/>
                  </a:lnTo>
                  <a:lnTo>
                    <a:pt x="159" y="158"/>
                  </a:lnTo>
                  <a:lnTo>
                    <a:pt x="162" y="155"/>
                  </a:lnTo>
                  <a:lnTo>
                    <a:pt x="162" y="155"/>
                  </a:lnTo>
                  <a:lnTo>
                    <a:pt x="164" y="152"/>
                  </a:lnTo>
                  <a:lnTo>
                    <a:pt x="164" y="151"/>
                  </a:lnTo>
                  <a:lnTo>
                    <a:pt x="161" y="149"/>
                  </a:lnTo>
                  <a:lnTo>
                    <a:pt x="158" y="146"/>
                  </a:lnTo>
                  <a:lnTo>
                    <a:pt x="155" y="142"/>
                  </a:lnTo>
                  <a:lnTo>
                    <a:pt x="155" y="142"/>
                  </a:lnTo>
                  <a:lnTo>
                    <a:pt x="155" y="139"/>
                  </a:lnTo>
                  <a:lnTo>
                    <a:pt x="155" y="138"/>
                  </a:lnTo>
                  <a:lnTo>
                    <a:pt x="159" y="133"/>
                  </a:lnTo>
                  <a:lnTo>
                    <a:pt x="165" y="132"/>
                  </a:lnTo>
                  <a:lnTo>
                    <a:pt x="168" y="133"/>
                  </a:lnTo>
                  <a:lnTo>
                    <a:pt x="171" y="135"/>
                  </a:lnTo>
                  <a:lnTo>
                    <a:pt x="171" y="135"/>
                  </a:lnTo>
                  <a:lnTo>
                    <a:pt x="179" y="141"/>
                  </a:lnTo>
                  <a:lnTo>
                    <a:pt x="182" y="139"/>
                  </a:lnTo>
                  <a:lnTo>
                    <a:pt x="182" y="135"/>
                  </a:lnTo>
                  <a:lnTo>
                    <a:pt x="182" y="135"/>
                  </a:lnTo>
                  <a:lnTo>
                    <a:pt x="182" y="132"/>
                  </a:lnTo>
                  <a:lnTo>
                    <a:pt x="179" y="129"/>
                  </a:lnTo>
                  <a:lnTo>
                    <a:pt x="169" y="122"/>
                  </a:lnTo>
                  <a:lnTo>
                    <a:pt x="151" y="114"/>
                  </a:lnTo>
                  <a:lnTo>
                    <a:pt x="151" y="11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83" name="Freeform 359">
              <a:extLst>
                <a:ext uri="{FF2B5EF4-FFF2-40B4-BE49-F238E27FC236}">
                  <a16:creationId xmlns="" xmlns:a16="http://schemas.microsoft.com/office/drawing/2014/main" id="{899395E4-5ED2-2D49-AE9E-AD19813005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850" y="2898775"/>
              <a:ext cx="30163" cy="396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7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12" y="25"/>
                </a:cxn>
                <a:cxn ang="0">
                  <a:pos x="12" y="25"/>
                </a:cxn>
                <a:cxn ang="0">
                  <a:pos x="12" y="25"/>
                </a:cxn>
                <a:cxn ang="0">
                  <a:pos x="12" y="25"/>
                </a:cxn>
                <a:cxn ang="0">
                  <a:pos x="15" y="18"/>
                </a:cxn>
                <a:cxn ang="0">
                  <a:pos x="18" y="15"/>
                </a:cxn>
                <a:cxn ang="0">
                  <a:pos x="19" y="14"/>
                </a:cxn>
                <a:cxn ang="0">
                  <a:pos x="19" y="14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9" h="25">
                  <a:moveTo>
                    <a:pt x="6" y="0"/>
                  </a:moveTo>
                  <a:lnTo>
                    <a:pt x="6" y="0"/>
                  </a:lnTo>
                  <a:lnTo>
                    <a:pt x="2" y="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5" y="18"/>
                  </a:lnTo>
                  <a:lnTo>
                    <a:pt x="18" y="15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  <p:sp>
          <p:nvSpPr>
            <p:cNvPr id="584" name="Freeform 360">
              <a:extLst>
                <a:ext uri="{FF2B5EF4-FFF2-40B4-BE49-F238E27FC236}">
                  <a16:creationId xmlns="" xmlns:a16="http://schemas.microsoft.com/office/drawing/2014/main" id="{295BCEDB-F65D-E84A-9C42-0A385D8691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6788" y="2808288"/>
              <a:ext cx="101600" cy="125413"/>
            </a:xfrm>
            <a:custGeom>
              <a:avLst/>
              <a:gdLst/>
              <a:ahLst/>
              <a:cxnLst>
                <a:cxn ang="0">
                  <a:pos x="58" y="52"/>
                </a:cxn>
                <a:cxn ang="0">
                  <a:pos x="55" y="47"/>
                </a:cxn>
                <a:cxn ang="0">
                  <a:pos x="58" y="42"/>
                </a:cxn>
                <a:cxn ang="0">
                  <a:pos x="59" y="40"/>
                </a:cxn>
                <a:cxn ang="0">
                  <a:pos x="58" y="34"/>
                </a:cxn>
                <a:cxn ang="0">
                  <a:pos x="58" y="33"/>
                </a:cxn>
                <a:cxn ang="0">
                  <a:pos x="51" y="30"/>
                </a:cxn>
                <a:cxn ang="0">
                  <a:pos x="41" y="28"/>
                </a:cxn>
                <a:cxn ang="0">
                  <a:pos x="40" y="23"/>
                </a:cxn>
                <a:cxn ang="0">
                  <a:pos x="40" y="18"/>
                </a:cxn>
                <a:cxn ang="0">
                  <a:pos x="38" y="18"/>
                </a:cxn>
                <a:cxn ang="0">
                  <a:pos x="34" y="17"/>
                </a:cxn>
                <a:cxn ang="0">
                  <a:pos x="32" y="13"/>
                </a:cxn>
                <a:cxn ang="0">
                  <a:pos x="30" y="7"/>
                </a:cxn>
                <a:cxn ang="0">
                  <a:pos x="27" y="3"/>
                </a:cxn>
                <a:cxn ang="0">
                  <a:pos x="28" y="3"/>
                </a:cxn>
                <a:cxn ang="0">
                  <a:pos x="23" y="1"/>
                </a:cxn>
                <a:cxn ang="0">
                  <a:pos x="17" y="0"/>
                </a:cxn>
                <a:cxn ang="0">
                  <a:pos x="0" y="5"/>
                </a:cxn>
                <a:cxn ang="0">
                  <a:pos x="1" y="11"/>
                </a:cxn>
                <a:cxn ang="0">
                  <a:pos x="4" y="14"/>
                </a:cxn>
                <a:cxn ang="0">
                  <a:pos x="7" y="17"/>
                </a:cxn>
                <a:cxn ang="0">
                  <a:pos x="8" y="25"/>
                </a:cxn>
                <a:cxn ang="0">
                  <a:pos x="10" y="33"/>
                </a:cxn>
                <a:cxn ang="0">
                  <a:pos x="10" y="48"/>
                </a:cxn>
                <a:cxn ang="0">
                  <a:pos x="8" y="51"/>
                </a:cxn>
                <a:cxn ang="0">
                  <a:pos x="5" y="52"/>
                </a:cxn>
                <a:cxn ang="0">
                  <a:pos x="1" y="57"/>
                </a:cxn>
                <a:cxn ang="0">
                  <a:pos x="14" y="71"/>
                </a:cxn>
                <a:cxn ang="0">
                  <a:pos x="15" y="71"/>
                </a:cxn>
                <a:cxn ang="0">
                  <a:pos x="24" y="75"/>
                </a:cxn>
                <a:cxn ang="0">
                  <a:pos x="30" y="79"/>
                </a:cxn>
                <a:cxn ang="0">
                  <a:pos x="57" y="75"/>
                </a:cxn>
                <a:cxn ang="0">
                  <a:pos x="58" y="69"/>
                </a:cxn>
                <a:cxn ang="0">
                  <a:pos x="61" y="64"/>
                </a:cxn>
                <a:cxn ang="0">
                  <a:pos x="62" y="64"/>
                </a:cxn>
                <a:cxn ang="0">
                  <a:pos x="64" y="62"/>
                </a:cxn>
                <a:cxn ang="0">
                  <a:pos x="58" y="52"/>
                </a:cxn>
              </a:cxnLst>
              <a:rect l="0" t="0" r="r" b="b"/>
              <a:pathLst>
                <a:path w="64" h="79">
                  <a:moveTo>
                    <a:pt x="58" y="52"/>
                  </a:moveTo>
                  <a:lnTo>
                    <a:pt x="58" y="52"/>
                  </a:lnTo>
                  <a:lnTo>
                    <a:pt x="55" y="50"/>
                  </a:lnTo>
                  <a:lnTo>
                    <a:pt x="55" y="47"/>
                  </a:lnTo>
                  <a:lnTo>
                    <a:pt x="57" y="44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9" y="40"/>
                  </a:lnTo>
                  <a:lnTo>
                    <a:pt x="59" y="38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33"/>
                  </a:lnTo>
                  <a:lnTo>
                    <a:pt x="55" y="31"/>
                  </a:lnTo>
                  <a:lnTo>
                    <a:pt x="51" y="30"/>
                  </a:lnTo>
                  <a:lnTo>
                    <a:pt x="41" y="28"/>
                  </a:lnTo>
                  <a:lnTo>
                    <a:pt x="41" y="28"/>
                  </a:lnTo>
                  <a:lnTo>
                    <a:pt x="40" y="27"/>
                  </a:lnTo>
                  <a:lnTo>
                    <a:pt x="40" y="23"/>
                  </a:lnTo>
                  <a:lnTo>
                    <a:pt x="40" y="20"/>
                  </a:lnTo>
                  <a:lnTo>
                    <a:pt x="40" y="18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5" y="18"/>
                  </a:lnTo>
                  <a:lnTo>
                    <a:pt x="34" y="17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0"/>
                  </a:lnTo>
                  <a:lnTo>
                    <a:pt x="30" y="7"/>
                  </a:lnTo>
                  <a:lnTo>
                    <a:pt x="28" y="5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1" y="11"/>
                  </a:lnTo>
                  <a:lnTo>
                    <a:pt x="3" y="13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7" y="17"/>
                  </a:lnTo>
                  <a:lnTo>
                    <a:pt x="7" y="20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10" y="33"/>
                  </a:lnTo>
                  <a:lnTo>
                    <a:pt x="10" y="40"/>
                  </a:lnTo>
                  <a:lnTo>
                    <a:pt x="10" y="48"/>
                  </a:lnTo>
                  <a:lnTo>
                    <a:pt x="8" y="50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5" y="52"/>
                  </a:lnTo>
                  <a:lnTo>
                    <a:pt x="1" y="57"/>
                  </a:lnTo>
                  <a:lnTo>
                    <a:pt x="1" y="57"/>
                  </a:lnTo>
                  <a:lnTo>
                    <a:pt x="14" y="71"/>
                  </a:lnTo>
                  <a:lnTo>
                    <a:pt x="14" y="71"/>
                  </a:lnTo>
                  <a:lnTo>
                    <a:pt x="15" y="71"/>
                  </a:lnTo>
                  <a:lnTo>
                    <a:pt x="15" y="71"/>
                  </a:lnTo>
                  <a:lnTo>
                    <a:pt x="18" y="72"/>
                  </a:lnTo>
                  <a:lnTo>
                    <a:pt x="24" y="75"/>
                  </a:lnTo>
                  <a:lnTo>
                    <a:pt x="30" y="79"/>
                  </a:lnTo>
                  <a:lnTo>
                    <a:pt x="30" y="7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8" y="69"/>
                  </a:lnTo>
                  <a:lnTo>
                    <a:pt x="58" y="69"/>
                  </a:lnTo>
                  <a:lnTo>
                    <a:pt x="59" y="65"/>
                  </a:lnTo>
                  <a:lnTo>
                    <a:pt x="61" y="64"/>
                  </a:lnTo>
                  <a:lnTo>
                    <a:pt x="62" y="64"/>
                  </a:lnTo>
                  <a:lnTo>
                    <a:pt x="62" y="64"/>
                  </a:lnTo>
                  <a:lnTo>
                    <a:pt x="64" y="62"/>
                  </a:lnTo>
                  <a:lnTo>
                    <a:pt x="64" y="62"/>
                  </a:lnTo>
                  <a:lnTo>
                    <a:pt x="62" y="60"/>
                  </a:lnTo>
                  <a:lnTo>
                    <a:pt x="58" y="52"/>
                  </a:lnTo>
                  <a:lnTo>
                    <a:pt x="58" y="52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3F3F3F"/>
                </a:solidFill>
                <a:latin typeface="Arial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B8193B93-612C-45EC-8773-5313335DBB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D4BA5-5302-4CB5-AC6D-38B3FFDBB93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A897BCD-53CA-4D11-805A-7EC8D248AB59}"/>
              </a:ext>
            </a:extLst>
          </p:cNvPr>
          <p:cNvSpPr/>
          <p:nvPr/>
        </p:nvSpPr>
        <p:spPr bwMode="auto">
          <a:xfrm>
            <a:off x="-603159" y="3119261"/>
            <a:ext cx="9144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585" name="Group 584">
            <a:extLst>
              <a:ext uri="{FF2B5EF4-FFF2-40B4-BE49-F238E27FC236}">
                <a16:creationId xmlns="" xmlns:a16="http://schemas.microsoft.com/office/drawing/2014/main" id="{8EC8B024-FB5E-6840-B6D5-2F9EF8B9DE19}"/>
              </a:ext>
            </a:extLst>
          </p:cNvPr>
          <p:cNvGrpSpPr/>
          <p:nvPr/>
        </p:nvGrpSpPr>
        <p:grpSpPr>
          <a:xfrm>
            <a:off x="1125943" y="1893184"/>
            <a:ext cx="7639828" cy="4001136"/>
            <a:chOff x="-577267" y="3216633"/>
            <a:chExt cx="8031162" cy="2695050"/>
          </a:xfrm>
        </p:grpSpPr>
        <p:graphicFrame>
          <p:nvGraphicFramePr>
            <p:cNvPr id="586" name="Chart 6">
              <a:extLst>
                <a:ext uri="{FF2B5EF4-FFF2-40B4-BE49-F238E27FC236}">
                  <a16:creationId xmlns="" xmlns:a16="http://schemas.microsoft.com/office/drawing/2014/main" id="{F967D2D0-8D25-BC43-A208-64AEB8E022AF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29078191"/>
                </p:ext>
              </p:extLst>
            </p:nvPr>
          </p:nvGraphicFramePr>
          <p:xfrm>
            <a:off x="-577267" y="3216633"/>
            <a:ext cx="8031162" cy="26950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87" name="TextBox 3">
              <a:extLst>
                <a:ext uri="{FF2B5EF4-FFF2-40B4-BE49-F238E27FC236}">
                  <a16:creationId xmlns="" xmlns:a16="http://schemas.microsoft.com/office/drawing/2014/main" id="{E0D75690-8A8A-A448-824B-7A67A56970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233" y="3530700"/>
              <a:ext cx="1692275" cy="417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None/>
                <a:defRPr/>
              </a:pPr>
              <a:r>
                <a:rPr lang="en-US" altLang="en-US" sz="1800" b="1" kern="0" dirty="0">
                  <a:solidFill>
                    <a:prstClr val="black"/>
                  </a:solidFill>
                </a:rPr>
                <a:t>Uganda </a:t>
              </a:r>
            </a:p>
          </p:txBody>
        </p:sp>
        <p:sp>
          <p:nvSpPr>
            <p:cNvPr id="588" name="TextBox 230">
              <a:extLst>
                <a:ext uri="{FF2B5EF4-FFF2-40B4-BE49-F238E27FC236}">
                  <a16:creationId xmlns="" xmlns:a16="http://schemas.microsoft.com/office/drawing/2014/main" id="{4C404605-2A70-1741-A382-DCEC17368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233" y="4012113"/>
              <a:ext cx="1692275" cy="417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None/>
                <a:defRPr/>
              </a:pPr>
              <a:r>
                <a:rPr lang="en-US" altLang="en-US" sz="1800" b="1" kern="0" dirty="0">
                  <a:solidFill>
                    <a:prstClr val="black"/>
                  </a:solidFill>
                </a:rPr>
                <a:t>Russia </a:t>
              </a:r>
            </a:p>
          </p:txBody>
        </p:sp>
        <p:sp>
          <p:nvSpPr>
            <p:cNvPr id="589" name="TextBox 231">
              <a:extLst>
                <a:ext uri="{FF2B5EF4-FFF2-40B4-BE49-F238E27FC236}">
                  <a16:creationId xmlns="" xmlns:a16="http://schemas.microsoft.com/office/drawing/2014/main" id="{80F6262D-1D68-5049-9114-36B58D752E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233" y="4466485"/>
              <a:ext cx="1692275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None/>
                <a:defRPr/>
              </a:pPr>
              <a:r>
                <a:rPr lang="en-US" altLang="en-US" sz="1800" b="1" kern="0" dirty="0">
                  <a:solidFill>
                    <a:prstClr val="black"/>
                  </a:solidFill>
                </a:rPr>
                <a:t>Thailand </a:t>
              </a:r>
            </a:p>
          </p:txBody>
        </p:sp>
        <p:sp>
          <p:nvSpPr>
            <p:cNvPr id="590" name="TextBox 232">
              <a:extLst>
                <a:ext uri="{FF2B5EF4-FFF2-40B4-BE49-F238E27FC236}">
                  <a16:creationId xmlns="" xmlns:a16="http://schemas.microsoft.com/office/drawing/2014/main" id="{11362D94-545A-3947-B4D3-F0CDA8D65C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233" y="4934313"/>
              <a:ext cx="1692275" cy="417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None/>
                <a:defRPr/>
              </a:pPr>
              <a:r>
                <a:rPr lang="en-US" altLang="en-US" sz="1800" b="1" kern="0" dirty="0">
                  <a:solidFill>
                    <a:prstClr val="black"/>
                  </a:solidFill>
                </a:rPr>
                <a:t>USA</a:t>
              </a:r>
            </a:p>
          </p:txBody>
        </p:sp>
        <p:sp>
          <p:nvSpPr>
            <p:cNvPr id="591" name="TextBox 233">
              <a:extLst>
                <a:ext uri="{FF2B5EF4-FFF2-40B4-BE49-F238E27FC236}">
                  <a16:creationId xmlns="" xmlns:a16="http://schemas.microsoft.com/office/drawing/2014/main" id="{DC55252B-CED9-2C43-B7F3-C9ECD1B675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93220" y="5409376"/>
              <a:ext cx="2541729" cy="417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None/>
                <a:defRPr/>
              </a:pPr>
              <a:r>
                <a:rPr lang="en-US" altLang="en-US" sz="1800" b="1" kern="0" dirty="0">
                  <a:solidFill>
                    <a:prstClr val="black"/>
                  </a:solidFill>
                </a:rPr>
                <a:t>Dominican Republic</a:t>
              </a:r>
            </a:p>
          </p:txBody>
        </p:sp>
        <p:sp>
          <p:nvSpPr>
            <p:cNvPr id="592" name="TextBox 8">
              <a:extLst>
                <a:ext uri="{FF2B5EF4-FFF2-40B4-BE49-F238E27FC236}">
                  <a16:creationId xmlns="" xmlns:a16="http://schemas.microsoft.com/office/drawing/2014/main" id="{26EFFC1E-B276-6F45-80A1-3585820C58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0653" y="5499425"/>
              <a:ext cx="463743" cy="248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None/>
                <a:defRPr/>
              </a:pPr>
              <a:r>
                <a:rPr lang="en-US" altLang="en-US" sz="1800" b="1" kern="0" dirty="0">
                  <a:solidFill>
                    <a:prstClr val="white"/>
                  </a:solidFill>
                </a:rPr>
                <a:t>58</a:t>
              </a:r>
            </a:p>
          </p:txBody>
        </p:sp>
        <p:sp>
          <p:nvSpPr>
            <p:cNvPr id="593" name="TextBox 8">
              <a:extLst>
                <a:ext uri="{FF2B5EF4-FFF2-40B4-BE49-F238E27FC236}">
                  <a16:creationId xmlns="" xmlns:a16="http://schemas.microsoft.com/office/drawing/2014/main" id="{86203B19-B756-B849-9850-F444F56361EF}"/>
                </a:ext>
              </a:extLst>
            </p:cNvPr>
            <p:cNvSpPr txBox="1"/>
            <p:nvPr/>
          </p:nvSpPr>
          <p:spPr>
            <a:xfrm>
              <a:off x="3669576" y="5024360"/>
              <a:ext cx="463743" cy="24877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kern="0" dirty="0">
                  <a:solidFill>
                    <a:prstClr val="white"/>
                  </a:solidFill>
                  <a:latin typeface="Arial"/>
                </a:rPr>
                <a:t>72</a:t>
              </a:r>
            </a:p>
          </p:txBody>
        </p:sp>
        <p:sp>
          <p:nvSpPr>
            <p:cNvPr id="594" name="TextBox 8">
              <a:extLst>
                <a:ext uri="{FF2B5EF4-FFF2-40B4-BE49-F238E27FC236}">
                  <a16:creationId xmlns="" xmlns:a16="http://schemas.microsoft.com/office/drawing/2014/main" id="{3C47223F-E5DE-E240-9898-63917D574848}"/>
                </a:ext>
              </a:extLst>
            </p:cNvPr>
            <p:cNvSpPr txBox="1"/>
            <p:nvPr/>
          </p:nvSpPr>
          <p:spPr>
            <a:xfrm>
              <a:off x="4228474" y="4557326"/>
              <a:ext cx="598553" cy="24877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kern="0" dirty="0">
                  <a:solidFill>
                    <a:prstClr val="white"/>
                  </a:solidFill>
                  <a:latin typeface="Arial"/>
                </a:rPr>
                <a:t>101</a:t>
              </a:r>
            </a:p>
          </p:txBody>
        </p:sp>
        <p:sp>
          <p:nvSpPr>
            <p:cNvPr id="595" name="TextBox 234">
              <a:extLst>
                <a:ext uri="{FF2B5EF4-FFF2-40B4-BE49-F238E27FC236}">
                  <a16:creationId xmlns="" xmlns:a16="http://schemas.microsoft.com/office/drawing/2014/main" id="{C1408A67-283B-CE47-8282-B1E2CE5DF7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92908" y="4102161"/>
              <a:ext cx="598553" cy="248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990000"/>
                </a:buClr>
                <a:buFont typeface="Symbol" pitchFamily="18" charset="2"/>
                <a:buChar char="¨"/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None/>
                <a:defRPr/>
              </a:pPr>
              <a:r>
                <a:rPr lang="en-US" altLang="en-US" sz="1800" b="1" kern="0" dirty="0">
                  <a:solidFill>
                    <a:prstClr val="white"/>
                  </a:solidFill>
                </a:rPr>
                <a:t>112</a:t>
              </a:r>
            </a:p>
          </p:txBody>
        </p:sp>
        <p:sp>
          <p:nvSpPr>
            <p:cNvPr id="596" name="TextBox 8">
              <a:extLst>
                <a:ext uri="{FF2B5EF4-FFF2-40B4-BE49-F238E27FC236}">
                  <a16:creationId xmlns="" xmlns:a16="http://schemas.microsoft.com/office/drawing/2014/main" id="{74150CBE-F01E-5F45-9BC3-F4DFCEF55F6C}"/>
                </a:ext>
              </a:extLst>
            </p:cNvPr>
            <p:cNvSpPr txBox="1"/>
            <p:nvPr/>
          </p:nvSpPr>
          <p:spPr>
            <a:xfrm>
              <a:off x="4806419" y="3620748"/>
              <a:ext cx="598553" cy="24877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kern="0" dirty="0">
                  <a:solidFill>
                    <a:prstClr val="white"/>
                  </a:solidFill>
                  <a:latin typeface="Arial"/>
                </a:rPr>
                <a:t>127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023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433638" y="1440388"/>
            <a:ext cx="7324725" cy="2157969"/>
          </a:xfrm>
          <a:prstGeom prst="rect">
            <a:avLst/>
          </a:prstGeom>
          <a:solidFill>
            <a:srgbClr val="E8F3F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25000"/>
              </a:spcAft>
              <a:buFontTx/>
              <a:buChar char="•"/>
            </a:pPr>
            <a:endParaRPr lang="en-US" sz="3600" b="1" baseline="-25000">
              <a:latin typeface="Arial" charset="0"/>
            </a:endParaRPr>
          </a:p>
        </p:txBody>
      </p:sp>
      <p:cxnSp>
        <p:nvCxnSpPr>
          <p:cNvPr id="10290" name="Straight Connector 13"/>
          <p:cNvCxnSpPr>
            <a:cxnSpLocks/>
          </p:cNvCxnSpPr>
          <p:nvPr/>
        </p:nvCxnSpPr>
        <p:spPr bwMode="auto">
          <a:xfrm flipH="1" flipV="1">
            <a:off x="7668577" y="3200225"/>
            <a:ext cx="1097280" cy="1834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Straight Connector 13">
            <a:extLst>
              <a:ext uri="{FF2B5EF4-FFF2-40B4-BE49-F238E27FC236}">
                <a16:creationId xmlns="" xmlns:a16="http://schemas.microsoft.com/office/drawing/2014/main" id="{2EDC7529-2F45-46DD-99E6-FC9408F24FC2}"/>
              </a:ext>
            </a:extLst>
          </p:cNvPr>
          <p:cNvCxnSpPr>
            <a:cxnSpLocks/>
          </p:cNvCxnSpPr>
          <p:nvPr/>
        </p:nvCxnSpPr>
        <p:spPr bwMode="auto">
          <a:xfrm flipH="1">
            <a:off x="7668575" y="4546941"/>
            <a:ext cx="109728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7" name="Straight Connector 13"/>
          <p:cNvCxnSpPr>
            <a:cxnSpLocks/>
          </p:cNvCxnSpPr>
          <p:nvPr/>
        </p:nvCxnSpPr>
        <p:spPr bwMode="auto">
          <a:xfrm>
            <a:off x="3812336" y="3200224"/>
            <a:ext cx="100584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Straight Connector 13">
            <a:extLst>
              <a:ext uri="{FF2B5EF4-FFF2-40B4-BE49-F238E27FC236}">
                <a16:creationId xmlns="" xmlns:a16="http://schemas.microsoft.com/office/drawing/2014/main" id="{1ACF6F0F-D8E1-4237-9F80-09E82EDC4A9E}"/>
              </a:ext>
            </a:extLst>
          </p:cNvPr>
          <p:cNvCxnSpPr>
            <a:cxnSpLocks/>
          </p:cNvCxnSpPr>
          <p:nvPr/>
        </p:nvCxnSpPr>
        <p:spPr bwMode="auto">
          <a:xfrm>
            <a:off x="3812336" y="4546941"/>
            <a:ext cx="100584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ight Bracket 9">
            <a:extLst>
              <a:ext uri="{FF2B5EF4-FFF2-40B4-BE49-F238E27FC236}">
                <a16:creationId xmlns="" xmlns:a16="http://schemas.microsoft.com/office/drawing/2014/main" id="{FA00B375-CC4F-452F-B7A3-F5BBD7D7C2DE}"/>
              </a:ext>
            </a:extLst>
          </p:cNvPr>
          <p:cNvSpPr/>
          <p:nvPr/>
        </p:nvSpPr>
        <p:spPr bwMode="auto">
          <a:xfrm rot="5400000" flipH="1">
            <a:off x="4548279" y="1484669"/>
            <a:ext cx="3481629" cy="4953516"/>
          </a:xfrm>
          <a:prstGeom prst="righ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Disposition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B0CED1C4-E96B-1340-AA32-E9289CABF7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6863" y="6248400"/>
            <a:ext cx="10984611" cy="457200"/>
          </a:xfrm>
        </p:spPr>
        <p:txBody>
          <a:bodyPr/>
          <a:lstStyle/>
          <a:p>
            <a:r>
              <a:rPr lang="en-US" altLang="en-US" sz="950" dirty="0">
                <a:solidFill>
                  <a:srgbClr val="000000"/>
                </a:solidFill>
              </a:rPr>
              <a:t>*Reasons: pregnancy (n=3), SBR: Investigator discretion (n=2).  lost to follow-up, pregnancy, and death (n=1 each); </a:t>
            </a:r>
            <a:r>
              <a:rPr lang="en-US" altLang="en-US" sz="950" baseline="30000" dirty="0">
                <a:solidFill>
                  <a:srgbClr val="000000"/>
                </a:solidFill>
              </a:rPr>
              <a:t>†</a:t>
            </a:r>
            <a:r>
              <a:rPr lang="en-US" altLang="en-US" sz="950" dirty="0">
                <a:solidFill>
                  <a:srgbClr val="000000"/>
                </a:solidFill>
              </a:rPr>
              <a:t>Excludes n=3 included in randomized, but not extension phase due to pregnancy. AE, adverse event; </a:t>
            </a:r>
            <a:r>
              <a:rPr lang="en-US" sz="950" dirty="0">
                <a:solidFill>
                  <a:sysClr val="windowText" lastClr="000000"/>
                </a:solidFill>
              </a:rPr>
              <a:t>D/C, discontinuation.</a:t>
            </a:r>
          </a:p>
        </p:txBody>
      </p:sp>
      <p:graphicFrame>
        <p:nvGraphicFramePr>
          <p:cNvPr id="53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687830"/>
              </p:ext>
            </p:extLst>
          </p:nvPr>
        </p:nvGraphicFramePr>
        <p:xfrm>
          <a:off x="4788217" y="3067366"/>
          <a:ext cx="2926080" cy="2743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40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 (1%)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D/C,* 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 (2%)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278" name="Straight Arrow Connector 39"/>
          <p:cNvCxnSpPr>
            <a:cxnSpLocks/>
            <a:stCxn id="38" idx="0"/>
          </p:cNvCxnSpPr>
          <p:nvPr/>
        </p:nvCxnSpPr>
        <p:spPr bwMode="auto">
          <a:xfrm>
            <a:off x="6251257" y="1522228"/>
            <a:ext cx="0" cy="696644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Rectangle 43"/>
          <p:cNvSpPr/>
          <p:nvPr/>
        </p:nvSpPr>
        <p:spPr bwMode="auto">
          <a:xfrm>
            <a:off x="3056022" y="2427354"/>
            <a:ext cx="1499658" cy="594360"/>
          </a:xfrm>
          <a:prstGeom prst="rect">
            <a:avLst/>
          </a:prstGeom>
          <a:solidFill>
            <a:srgbClr val="00C0A0"/>
          </a:solidFill>
          <a:ln w="127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200" b="1" kern="0" dirty="0">
                <a:solidFill>
                  <a:prstClr val="white"/>
                </a:solidFill>
                <a:latin typeface="+mn-lt"/>
                <a:cs typeface="+mn-cs"/>
              </a:rPr>
              <a:t>Group A</a:t>
            </a:r>
          </a:p>
          <a:p>
            <a:pPr algn="ctr" eaLnBrk="0" hangingPunct="0">
              <a:defRPr/>
            </a:pPr>
            <a:r>
              <a:rPr lang="en-US" sz="1200" b="1" kern="0" dirty="0">
                <a:solidFill>
                  <a:prstClr val="white"/>
                </a:solidFill>
                <a:latin typeface="+mn-lt"/>
                <a:cs typeface="+mn-cs"/>
              </a:rPr>
              <a:t>B/F/TAF</a:t>
            </a:r>
            <a:br>
              <a:rPr lang="en-US" sz="1200" b="1" kern="0" dirty="0">
                <a:solidFill>
                  <a:prstClr val="white"/>
                </a:solidFill>
                <a:latin typeface="+mn-lt"/>
                <a:cs typeface="+mn-cs"/>
              </a:rPr>
            </a:br>
            <a:r>
              <a:rPr lang="en-US" sz="1200" b="1" kern="0" dirty="0">
                <a:solidFill>
                  <a:prstClr val="white"/>
                </a:solidFill>
                <a:latin typeface="+mn-lt"/>
                <a:cs typeface="+mn-cs"/>
              </a:rPr>
              <a:t>n=234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D996E49F-4EA3-408D-8F52-B1F65AB78452}"/>
              </a:ext>
            </a:extLst>
          </p:cNvPr>
          <p:cNvSpPr/>
          <p:nvPr/>
        </p:nvSpPr>
        <p:spPr bwMode="auto">
          <a:xfrm>
            <a:off x="8028368" y="3745248"/>
            <a:ext cx="149965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Group B</a:t>
            </a:r>
          </a:p>
          <a:p>
            <a:pPr algn="ctr" eaLnBrk="0" hangingPunct="0"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Switch to B/F/TAF</a:t>
            </a:r>
          </a:p>
          <a:p>
            <a:pPr algn="ctr" eaLnBrk="0" hangingPunct="0">
              <a:defRPr/>
            </a:pPr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n=228</a:t>
            </a:r>
            <a:r>
              <a:rPr lang="en-US" sz="1200" b="1" kern="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†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486B383F-E38A-4DA9-AE21-9B7AEE0FC9F4}"/>
              </a:ext>
            </a:extLst>
          </p:cNvPr>
          <p:cNvSpPr/>
          <p:nvPr/>
        </p:nvSpPr>
        <p:spPr bwMode="auto">
          <a:xfrm>
            <a:off x="3056022" y="5741014"/>
            <a:ext cx="1499658" cy="461665"/>
          </a:xfrm>
          <a:prstGeom prst="rect">
            <a:avLst/>
          </a:prstGeom>
          <a:solidFill>
            <a:srgbClr val="00C0A0"/>
          </a:solidFill>
          <a:ln w="12700" cap="flat" cmpd="sng" algn="ctr">
            <a:noFill/>
            <a:prstDash val="solid"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 dirty="0">
                <a:solidFill>
                  <a:schemeClr val="bg1"/>
                </a:solidFill>
              </a:rPr>
              <a:t>Completed</a:t>
            </a:r>
            <a:br>
              <a:rPr lang="en-US" sz="1200" b="1" kern="0" dirty="0">
                <a:solidFill>
                  <a:schemeClr val="bg1"/>
                </a:solidFill>
              </a:rPr>
            </a:br>
            <a:r>
              <a:rPr lang="en-US" sz="1200" b="1" kern="0" dirty="0">
                <a:solidFill>
                  <a:schemeClr val="bg1"/>
                </a:solidFill>
                <a:latin typeface="+mn-lt"/>
                <a:cs typeface="+mn-cs"/>
              </a:rPr>
              <a:t>n=227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631EAD73-CF4A-44C6-A50F-413F0E4FDDF3}"/>
              </a:ext>
            </a:extLst>
          </p:cNvPr>
          <p:cNvSpPr/>
          <p:nvPr/>
        </p:nvSpPr>
        <p:spPr bwMode="auto">
          <a:xfrm>
            <a:off x="8028368" y="5741014"/>
            <a:ext cx="149965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Completed</a:t>
            </a:r>
            <a:b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n=222</a:t>
            </a:r>
          </a:p>
        </p:txBody>
      </p:sp>
      <p:graphicFrame>
        <p:nvGraphicFramePr>
          <p:cNvPr id="67" name="Group 16">
            <a:extLst>
              <a:ext uri="{FF2B5EF4-FFF2-40B4-BE49-F238E27FC236}">
                <a16:creationId xmlns="" xmlns:a16="http://schemas.microsoft.com/office/drawing/2014/main" id="{688E27DF-0640-42E4-8A25-A4576AD943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199983"/>
              </p:ext>
            </p:extLst>
          </p:nvPr>
        </p:nvGraphicFramePr>
        <p:xfrm>
          <a:off x="4788217" y="4226419"/>
          <a:ext cx="2926080" cy="148132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40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46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 (3%)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Reason for D/C, 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 (3%)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6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Pregnancy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Lost to follow-up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Protocol violation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6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Patient decision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0B425539-0CF0-43AE-B31F-0ED7F1FB6E0B}"/>
              </a:ext>
            </a:extLst>
          </p:cNvPr>
          <p:cNvSpPr/>
          <p:nvPr/>
        </p:nvSpPr>
        <p:spPr bwMode="auto">
          <a:xfrm rot="16200000">
            <a:off x="1771434" y="2417359"/>
            <a:ext cx="1873500" cy="30777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en-US" sz="1400" b="1" kern="0" dirty="0">
                <a:solidFill>
                  <a:srgbClr val="0988B0"/>
                </a:solidFill>
                <a:latin typeface="+mn-lt"/>
                <a:cs typeface="+mn-cs"/>
              </a:rPr>
              <a:t>Randomized Phase</a:t>
            </a:r>
          </a:p>
        </p:txBody>
      </p:sp>
      <p:sp>
        <p:nvSpPr>
          <p:cNvPr id="3" name="Right Brace 2"/>
          <p:cNvSpPr/>
          <p:nvPr/>
        </p:nvSpPr>
        <p:spPr bwMode="auto">
          <a:xfrm rot="10800000">
            <a:off x="2669857" y="1510057"/>
            <a:ext cx="220980" cy="2067050"/>
          </a:xfrm>
          <a:prstGeom prst="rightBrac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25000"/>
              </a:spcAft>
              <a:buFontTx/>
              <a:buChar char="•"/>
            </a:pPr>
            <a:endParaRPr lang="en-US" sz="3600" b="1" baseline="-25000">
              <a:latin typeface="Arial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0B425539-0CF0-43AE-B31F-0ED7F1FB6E0B}"/>
              </a:ext>
            </a:extLst>
          </p:cNvPr>
          <p:cNvSpPr/>
          <p:nvPr/>
        </p:nvSpPr>
        <p:spPr bwMode="auto">
          <a:xfrm rot="16200000">
            <a:off x="1849401" y="4630504"/>
            <a:ext cx="1717565" cy="30777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Extension Phase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5CDAE84-3779-4AE7-8E8B-EBFCAD8BD4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D4BA5-5302-4CB5-AC6D-38B3FFDBB93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5428297" y="1522228"/>
            <a:ext cx="1645920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noFill/>
            <a:prstDash val="solid"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 dirty="0">
                <a:solidFill>
                  <a:schemeClr val="bg1"/>
                </a:solidFill>
                <a:latin typeface="+mn-lt"/>
                <a:cs typeface="+mn-cs"/>
              </a:rPr>
              <a:t>Randomized and treated, N=470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8028368" y="2427354"/>
            <a:ext cx="1499658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200" b="1" kern="0" dirty="0">
                <a:solidFill>
                  <a:prstClr val="white"/>
                </a:solidFill>
                <a:latin typeface="+mn-lt"/>
                <a:cs typeface="+mn-cs"/>
              </a:rPr>
              <a:t>SBR, n=236</a:t>
            </a:r>
          </a:p>
        </p:txBody>
      </p:sp>
    </p:spTree>
    <p:extLst>
      <p:ext uri="{BB962C8B-B14F-4D97-AF65-F5344CB8AC3E}">
        <p14:creationId xmlns:p14="http://schemas.microsoft.com/office/powerpoint/2010/main" val="234211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BD05A6-E54A-364D-A8DD-7AB4A8781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Characteristics at Randomization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399F0B-737F-D142-8DA4-0D29F46337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C83E94B-44FF-B749-92B7-83CD5B2231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 Data median (quartile [Q] 1, Q3) or n (%), except age, which is median (range). </a:t>
            </a:r>
            <a:br>
              <a:rPr lang="en-US" dirty="0"/>
            </a:br>
            <a:r>
              <a:rPr lang="en-US" dirty="0"/>
              <a:t>eGFR</a:t>
            </a:r>
            <a:r>
              <a:rPr lang="en-US" baseline="-25000" dirty="0"/>
              <a:t>CG</a:t>
            </a:r>
            <a:r>
              <a:rPr lang="en-US" dirty="0"/>
              <a:t>, estimated glomerular filtration rate by Cockcroft-Gault.</a:t>
            </a:r>
          </a:p>
        </p:txBody>
      </p:sp>
      <p:graphicFrame>
        <p:nvGraphicFramePr>
          <p:cNvPr id="26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408383"/>
              </p:ext>
            </p:extLst>
          </p:nvPr>
        </p:nvGraphicFramePr>
        <p:xfrm>
          <a:off x="1935480" y="1211919"/>
          <a:ext cx="8321040" cy="503414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5603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202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202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20240">
                  <a:extLst>
                    <a:ext uri="{9D8B030D-6E8A-4147-A177-3AD203B41FA5}">
                      <a16:colId xmlns="" xmlns:a16="http://schemas.microsoft.com/office/drawing/2014/main" val="2496397653"/>
                    </a:ext>
                  </a:extLst>
                </a:gridCol>
              </a:tblGrid>
              <a:tr h="6907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Group A</a:t>
                      </a:r>
                      <a:b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n=234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Group B</a:t>
                      </a:r>
                      <a:b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SBR to 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n=228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Groups A + 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 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N=462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988B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78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Age, y 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 (21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‒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 (21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‒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 (21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‒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7811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Race/ethnicity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78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88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Black or African descent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 (39)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 (35)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171 (37)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marL="288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White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 (28)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 (28)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130 (28)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marL="288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Asian 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 (21)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 (23)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101 (22)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78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88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Hispanic/Latino ethnicity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 (15)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 (15)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71 (15)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78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-1174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HIV-1 RNA &lt;50 copies/mL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234 (100)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224 (98)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458 (99)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78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CD4 cell count, cells/µL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667 (532, 852)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743 (554, 940)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701 (539, 895)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78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CD4 count &lt;200 cells/µL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(&lt;1)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(&lt;1)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Asymptomatic HIV infection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209 (89)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208 (91)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417 (90)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Regimen at randomization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marL="288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E/C/F/TAF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 (53)</a:t>
                      </a:r>
                    </a:p>
                  </a:txBody>
                  <a:tcPr marL="121920" marR="12192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125 (53)</a:t>
                      </a:r>
                    </a:p>
                  </a:txBody>
                  <a:tcPr marL="121920" marR="12192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249 (54)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marL="288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E/C/F/TDF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 (42)</a:t>
                      </a:r>
                    </a:p>
                  </a:txBody>
                  <a:tcPr marL="121920" marR="12192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 (42)</a:t>
                      </a:r>
                    </a:p>
                  </a:txBody>
                  <a:tcPr marL="121920" marR="12192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197 (43)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marL="288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ATV + RTV + F/TDF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(5)</a:t>
                      </a:r>
                    </a:p>
                  </a:txBody>
                  <a:tcPr marL="121920" marR="12192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(6)</a:t>
                      </a:r>
                    </a:p>
                  </a:txBody>
                  <a:tcPr marL="121920" marR="12192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(5)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78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eGFR</a:t>
                      </a:r>
                      <a:r>
                        <a:rPr kumimoji="0" lang="en-US" sz="13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CG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mL/min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99.6 (82.8, 115.8)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100.8 (83.4, 117.9)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99.7 (83.4, 117.2)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 to B/F/TAF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DCFDF256-F29E-4931-AFD0-CD6386C65F8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D4BA5-5302-4CB5-AC6D-38B3FFDBB93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8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361769"/>
              </p:ext>
            </p:extLst>
          </p:nvPr>
        </p:nvGraphicFramePr>
        <p:xfrm>
          <a:off x="1715425" y="1611029"/>
          <a:ext cx="8778240" cy="249936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017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202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202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20240">
                  <a:extLst>
                    <a:ext uri="{9D8B030D-6E8A-4147-A177-3AD203B41FA5}">
                      <a16:colId xmlns="" xmlns:a16="http://schemas.microsoft.com/office/drawing/2014/main" val="2496397653"/>
                    </a:ext>
                  </a:extLst>
                </a:gridCol>
              </a:tblGrid>
              <a:tr h="785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Group 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n=234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Group 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SBR to 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n=228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8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Groups A + B</a:t>
                      </a:r>
                      <a:b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All 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N=462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988B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Duration of exposure, weeks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270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(Q1, Q3)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(98, 102)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 (52, 54)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 (53, 100)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7094">
                <a:tc>
                  <a:txBody>
                    <a:bodyPr/>
                    <a:lstStyle/>
                    <a:p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Proportion exposed, n (%)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70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286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≥48 weeks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231 (99)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216 (95)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447 (97)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7094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≥96 weeks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212 (91)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212 (46)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09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8AFB55B8-B310-B74F-A826-B2886FED2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Virologic Outcomes Weeks 48 and </a:t>
            </a:r>
            <a:r>
              <a:rPr lang="en-US" altLang="en-US" dirty="0" smtClean="0"/>
              <a:t>96 (M=E Analysis)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CBB5AA2-C393-5943-AA76-32877C2D7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5610447"/>
            <a:ext cx="10566397" cy="457200"/>
          </a:xfrm>
        </p:spPr>
        <p:txBody>
          <a:bodyPr/>
          <a:lstStyle/>
          <a:p>
            <a:r>
              <a:rPr lang="en-US" altLang="en-US" sz="2000" dirty="0"/>
              <a:t>Virologic suppression remained high through 96 weeks</a:t>
            </a:r>
          </a:p>
          <a:p>
            <a:endParaRPr lang="en-US" sz="2000" dirty="0"/>
          </a:p>
        </p:txBody>
      </p:sp>
      <p:sp>
        <p:nvSpPr>
          <p:cNvPr id="22" name="Text Placeholder 3">
            <a:extLst>
              <a:ext uri="{FF2B5EF4-FFF2-40B4-BE49-F238E27FC236}">
                <a16:creationId xmlns="" xmlns:a16="http://schemas.microsoft.com/office/drawing/2014/main" id="{9502FA25-C174-0844-9F65-9F5DF100F4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*Denominator based on M=E analysis.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="" xmlns:a16="http://schemas.microsoft.com/office/drawing/2014/main" id="{1147DB5C-A073-2441-A1B9-776ADE57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2" name="Chart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025667"/>
              </p:ext>
            </p:extLst>
          </p:nvPr>
        </p:nvGraphicFramePr>
        <p:xfrm>
          <a:off x="1504074" y="1582252"/>
          <a:ext cx="9202435" cy="3154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 Box 37"/>
          <p:cNvSpPr txBox="1">
            <a:spLocks noChangeArrowheads="1"/>
          </p:cNvSpPr>
          <p:nvPr/>
        </p:nvSpPr>
        <p:spPr bwMode="auto">
          <a:xfrm rot="16200000">
            <a:off x="-327159" y="2817212"/>
            <a:ext cx="31128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ea typeface="ＭＳ Ｐゴシック" pitchFamily="34" charset="-128"/>
                <a:cs typeface="+mn-cs"/>
              </a:rPr>
              <a:t> % Participants with </a:t>
            </a:r>
            <a:br>
              <a:rPr lang="en-US" sz="1600" dirty="0">
                <a:solidFill>
                  <a:prstClr val="black"/>
                </a:solidFill>
                <a:ea typeface="ＭＳ Ｐゴシック" pitchFamily="34" charset="-128"/>
                <a:cs typeface="+mn-cs"/>
              </a:rPr>
            </a:br>
            <a:r>
              <a:rPr lang="es-ES" sz="1600" dirty="0">
                <a:solidFill>
                  <a:srgbClr val="000000"/>
                </a:solidFill>
              </a:rPr>
              <a:t>HIV-1 RNA &lt;50 copies/</a:t>
            </a:r>
            <a:r>
              <a:rPr lang="es-ES" sz="1600" dirty="0" err="1">
                <a:solidFill>
                  <a:srgbClr val="000000"/>
                </a:solidFill>
              </a:rPr>
              <a:t>mL</a:t>
            </a:r>
            <a:r>
              <a:rPr lang="es-ES" sz="1600" dirty="0">
                <a:solidFill>
                  <a:srgbClr val="000000"/>
                </a:solidFill>
              </a:rPr>
              <a:t>, M=E</a:t>
            </a:r>
            <a:endParaRPr lang="en-US" sz="1600" dirty="0">
              <a:solidFill>
                <a:prstClr val="black"/>
              </a:solidFill>
              <a:ea typeface="ＭＳ Ｐゴシック" pitchFamily="34" charset="-128"/>
              <a:cs typeface="+mn-cs"/>
            </a:endParaRPr>
          </a:p>
        </p:txBody>
      </p:sp>
      <p:sp>
        <p:nvSpPr>
          <p:cNvPr id="13335" name="TextBox 22"/>
          <p:cNvSpPr txBox="1">
            <a:spLocks noChangeArrowheads="1"/>
          </p:cNvSpPr>
          <p:nvPr/>
        </p:nvSpPr>
        <p:spPr bwMode="auto">
          <a:xfrm>
            <a:off x="2683230" y="3983385"/>
            <a:ext cx="106984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u="sng" dirty="0">
                <a:solidFill>
                  <a:schemeClr val="bg1"/>
                </a:solidFill>
              </a:rPr>
              <a:t>229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230</a:t>
            </a:r>
          </a:p>
        </p:txBody>
      </p:sp>
      <p:sp>
        <p:nvSpPr>
          <p:cNvPr id="15" name="TextBox 22">
            <a:extLst>
              <a:ext uri="{FF2B5EF4-FFF2-40B4-BE49-F238E27FC236}">
                <a16:creationId xmlns="" xmlns:a16="http://schemas.microsoft.com/office/drawing/2014/main" id="{EEF713D9-B93D-4E75-BF7E-6E9F1EE2B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331" y="3983385"/>
            <a:ext cx="106984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u="sng" dirty="0"/>
              <a:t>191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194</a:t>
            </a:r>
          </a:p>
        </p:txBody>
      </p:sp>
      <p:sp>
        <p:nvSpPr>
          <p:cNvPr id="16" name="TextBox 22">
            <a:extLst>
              <a:ext uri="{FF2B5EF4-FFF2-40B4-BE49-F238E27FC236}">
                <a16:creationId xmlns="" xmlns:a16="http://schemas.microsoft.com/office/drawing/2014/main" id="{5B80EC42-3722-4590-9398-FB37AA281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3918" y="3983385"/>
            <a:ext cx="106984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u="sng" dirty="0">
                <a:solidFill>
                  <a:schemeClr val="bg1"/>
                </a:solidFill>
              </a:rPr>
              <a:t>207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208</a:t>
            </a:r>
          </a:p>
        </p:txBody>
      </p:sp>
      <p:sp>
        <p:nvSpPr>
          <p:cNvPr id="18" name="Text Box 37">
            <a:extLst>
              <a:ext uri="{FF2B5EF4-FFF2-40B4-BE49-F238E27FC236}">
                <a16:creationId xmlns="" xmlns:a16="http://schemas.microsoft.com/office/drawing/2014/main" id="{F062E0E5-A602-4C2C-88BF-5EED353FD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9284" y="5061272"/>
            <a:ext cx="245087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ea typeface="ＭＳ Ｐゴシック" pitchFamily="34" charset="-128"/>
                <a:cs typeface="+mn-cs"/>
              </a:rPr>
              <a:t>Week 48</a:t>
            </a:r>
          </a:p>
        </p:txBody>
      </p:sp>
      <p:sp>
        <p:nvSpPr>
          <p:cNvPr id="19" name="Text Box 37">
            <a:extLst>
              <a:ext uri="{FF2B5EF4-FFF2-40B4-BE49-F238E27FC236}">
                <a16:creationId xmlns="" xmlns:a16="http://schemas.microsoft.com/office/drawing/2014/main" id="{65DB8AB4-D548-4B7B-9E36-A4CAF2431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3407" y="5061272"/>
            <a:ext cx="245087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ea typeface="ＭＳ Ｐゴシック" pitchFamily="34" charset="-128"/>
                <a:cs typeface="+mn-cs"/>
              </a:rPr>
              <a:t>Week 96</a:t>
            </a:r>
          </a:p>
        </p:txBody>
      </p:sp>
      <p:sp>
        <p:nvSpPr>
          <p:cNvPr id="25" name="TextBox 22">
            <a:extLst>
              <a:ext uri="{FF2B5EF4-FFF2-40B4-BE49-F238E27FC236}">
                <a16:creationId xmlns="" xmlns:a16="http://schemas.microsoft.com/office/drawing/2014/main" id="{EEF713D9-B93D-4E75-BF7E-6E9F1EE2B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1432" y="3983385"/>
            <a:ext cx="106984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u="sng" dirty="0">
                <a:solidFill>
                  <a:schemeClr val="bg1"/>
                </a:solidFill>
              </a:rPr>
              <a:t>420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424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4B827926-6470-49C2-8387-5AC4A2215480}"/>
              </a:ext>
            </a:extLst>
          </p:cNvPr>
          <p:cNvCxnSpPr/>
          <p:nvPr/>
        </p:nvCxnSpPr>
        <p:spPr bwMode="auto">
          <a:xfrm>
            <a:off x="2585799" y="5007778"/>
            <a:ext cx="557784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2">
            <a:extLst>
              <a:ext uri="{FF2B5EF4-FFF2-40B4-BE49-F238E27FC236}">
                <a16:creationId xmlns="" xmlns:a16="http://schemas.microsoft.com/office/drawing/2014/main" id="{F2D4FA37-1C21-4C72-B54E-3558AA691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0487" y="3973772"/>
            <a:ext cx="70637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u="sng" dirty="0"/>
              <a:t>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N* =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2C2C1044-603F-4C5A-91FA-18000AF804C9}"/>
              </a:ext>
            </a:extLst>
          </p:cNvPr>
          <p:cNvSpPr/>
          <p:nvPr/>
        </p:nvSpPr>
        <p:spPr>
          <a:xfrm>
            <a:off x="2392541" y="4454303"/>
            <a:ext cx="164592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ts val="0"/>
              </a:spcBef>
              <a:buClr>
                <a:srgbClr val="CC0000"/>
              </a:buClr>
            </a:pPr>
            <a:r>
              <a:rPr lang="en-US" sz="1600" dirty="0">
                <a:latin typeface="Arial" charset="0"/>
              </a:rPr>
              <a:t>Group A</a:t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B/F/TAF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1D3AE6C4-F956-475C-99CE-CDC0F9A43545}"/>
              </a:ext>
            </a:extLst>
          </p:cNvPr>
          <p:cNvSpPr/>
          <p:nvPr/>
        </p:nvSpPr>
        <p:spPr>
          <a:xfrm>
            <a:off x="4551872" y="4454303"/>
            <a:ext cx="1645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buClr>
                <a:srgbClr val="CC0000"/>
              </a:buClr>
              <a:defRPr/>
            </a:pPr>
            <a:r>
              <a:rPr lang="en-US" sz="1600" dirty="0">
                <a:latin typeface="Arial" charset="0"/>
              </a:rPr>
              <a:t>Group B</a:t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SBR to B/F/TAF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89608328-DE6A-4731-A005-5B847AFD3363}"/>
              </a:ext>
            </a:extLst>
          </p:cNvPr>
          <p:cNvSpPr/>
          <p:nvPr/>
        </p:nvSpPr>
        <p:spPr>
          <a:xfrm>
            <a:off x="6711203" y="4454303"/>
            <a:ext cx="1645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buClr>
                <a:srgbClr val="CC0000"/>
              </a:buClr>
              <a:defRPr/>
            </a:pPr>
            <a:r>
              <a:rPr lang="en-US" sz="1600" dirty="0">
                <a:latin typeface="Arial" charset="0"/>
              </a:rPr>
              <a:t>Groups A + B</a:t>
            </a:r>
          </a:p>
          <a:p>
            <a:pPr lvl="0" algn="ctr">
              <a:spcBef>
                <a:spcPts val="0"/>
              </a:spcBef>
              <a:buClr>
                <a:srgbClr val="CC0000"/>
              </a:buClr>
              <a:defRPr/>
            </a:pPr>
            <a:r>
              <a:rPr lang="en-US" sz="1600" dirty="0">
                <a:latin typeface="Arial" charset="0"/>
              </a:rPr>
              <a:t>All B/F/TAF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AB067B80-74B4-4756-A9F0-7792D32DDF13}"/>
              </a:ext>
            </a:extLst>
          </p:cNvPr>
          <p:cNvSpPr/>
          <p:nvPr/>
        </p:nvSpPr>
        <p:spPr>
          <a:xfrm>
            <a:off x="8845882" y="4454303"/>
            <a:ext cx="164592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ts val="0"/>
              </a:spcBef>
              <a:buClr>
                <a:srgbClr val="CC0000"/>
              </a:buClr>
            </a:pPr>
            <a:r>
              <a:rPr lang="en-US" sz="1600" dirty="0">
                <a:latin typeface="Arial" charset="0"/>
              </a:rPr>
              <a:t>Group A</a:t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B/F/TAF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3A06A3B4-765F-44E0-B0D8-1744D5489109}"/>
              </a:ext>
            </a:extLst>
          </p:cNvPr>
          <p:cNvCxnSpPr/>
          <p:nvPr/>
        </p:nvCxnSpPr>
        <p:spPr bwMode="auto">
          <a:xfrm>
            <a:off x="9028762" y="5007778"/>
            <a:ext cx="128016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8073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Default Design">
  <a:themeElements>
    <a:clrScheme name="HIV">
      <a:dk1>
        <a:srgbClr val="000000"/>
      </a:dk1>
      <a:lt1>
        <a:srgbClr val="FFFFFF"/>
      </a:lt1>
      <a:dk2>
        <a:srgbClr val="CC0000"/>
      </a:dk2>
      <a:lt2>
        <a:srgbClr val="1774C6"/>
      </a:lt2>
      <a:accent1>
        <a:srgbClr val="1DC237"/>
      </a:accent1>
      <a:accent2>
        <a:srgbClr val="7F7F7F"/>
      </a:accent2>
      <a:accent3>
        <a:srgbClr val="0CB5EA"/>
      </a:accent3>
      <a:accent4>
        <a:srgbClr val="1EBFA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rgbClr val="FFFF00"/>
        </a:solidFill>
      </a:spPr>
      <a:bodyPr wrap="square" rtlCol="0" anchor="b">
        <a:noAutofit/>
      </a:bodyPr>
      <a:lstStyle>
        <a:defPPr>
          <a:defRPr sz="1200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1_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HIV">
    <a:dk1>
      <a:srgbClr val="000000"/>
    </a:dk1>
    <a:lt1>
      <a:srgbClr val="FFFFFF"/>
    </a:lt1>
    <a:dk2>
      <a:srgbClr val="CC0000"/>
    </a:dk2>
    <a:lt2>
      <a:srgbClr val="1774C6"/>
    </a:lt2>
    <a:accent1>
      <a:srgbClr val="1DC237"/>
    </a:accent1>
    <a:accent2>
      <a:srgbClr val="7F7F7F"/>
    </a:accent2>
    <a:accent3>
      <a:srgbClr val="0CB5EA"/>
    </a:accent3>
    <a:accent4>
      <a:srgbClr val="1EBFA0"/>
    </a:accent4>
    <a:accent5>
      <a:srgbClr val="6338A2"/>
    </a:accent5>
    <a:accent6>
      <a:srgbClr val="F66900"/>
    </a:accent6>
    <a:hlink>
      <a:srgbClr val="0972C9"/>
    </a:hlink>
    <a:folHlink>
      <a:srgbClr val="969696"/>
    </a:folHlink>
  </a:clrScheme>
  <a:fontScheme name="1_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HIV">
    <a:dk1>
      <a:srgbClr val="000000"/>
    </a:dk1>
    <a:lt1>
      <a:srgbClr val="FFFFFF"/>
    </a:lt1>
    <a:dk2>
      <a:srgbClr val="CC0000"/>
    </a:dk2>
    <a:lt2>
      <a:srgbClr val="1774C6"/>
    </a:lt2>
    <a:accent1>
      <a:srgbClr val="1DC237"/>
    </a:accent1>
    <a:accent2>
      <a:srgbClr val="7F7F7F"/>
    </a:accent2>
    <a:accent3>
      <a:srgbClr val="0CB5EA"/>
    </a:accent3>
    <a:accent4>
      <a:srgbClr val="1EBFA0"/>
    </a:accent4>
    <a:accent5>
      <a:srgbClr val="6338A2"/>
    </a:accent5>
    <a:accent6>
      <a:srgbClr val="F66900"/>
    </a:accent6>
    <a:hlink>
      <a:srgbClr val="0972C9"/>
    </a:hlink>
    <a:folHlink>
      <a:srgbClr val="969696"/>
    </a:folHlink>
  </a:clrScheme>
  <a:fontScheme name="1_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18723</TotalTime>
  <Words>2430</Words>
  <Application>Microsoft Office PowerPoint</Application>
  <PresentationFormat>Custom</PresentationFormat>
  <Paragraphs>592</Paragraphs>
  <Slides>22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7_Default Design</vt:lpstr>
      <vt:lpstr>Prism 8</vt:lpstr>
      <vt:lpstr>Longer-term (96-week) Efficacy and Safety of Switching to Bictegravir, Emtricitabine and Tenofovir Alafenamide (B/F/TAF) in Women</vt:lpstr>
      <vt:lpstr>Disclosures and Acknowledgments</vt:lpstr>
      <vt:lpstr>Introduction</vt:lpstr>
      <vt:lpstr>Study Design</vt:lpstr>
      <vt:lpstr>Enrollment by Country</vt:lpstr>
      <vt:lpstr>Disposition</vt:lpstr>
      <vt:lpstr>Baseline Characteristics at Randomization</vt:lpstr>
      <vt:lpstr>Exposure to B/F/TAF</vt:lpstr>
      <vt:lpstr>Virologic Outcomes Weeks 48 and 96 (M=E Analysis)</vt:lpstr>
      <vt:lpstr>Resistance Analysis Population and Resistance Summary</vt:lpstr>
      <vt:lpstr>Adverse Events</vt:lpstr>
      <vt:lpstr>Adverse Events Attributed to Study Drug</vt:lpstr>
      <vt:lpstr>Grade 3-4 Laboratory Abnormalities</vt:lpstr>
      <vt:lpstr>Pregnancies while on B/F/TAF</vt:lpstr>
      <vt:lpstr>Changes in eGFRCG Over Time</vt:lpstr>
      <vt:lpstr>Changes in Quantitative Proteinuria</vt:lpstr>
      <vt:lpstr>Changes in Quantitative Proteinuria  by Prior Treatment Regimen</vt:lpstr>
      <vt:lpstr>Changes in Fasting Lipid Parameters</vt:lpstr>
      <vt:lpstr>Conclusions</vt:lpstr>
      <vt:lpstr>Study GS-US-380-1961 Study Investigators</vt:lpstr>
      <vt:lpstr>Back up Slides</vt:lpstr>
      <vt:lpstr>M184V/I Isolate Suppressed Following Switch to B/F/TAF</vt:lpstr>
    </vt:vector>
  </TitlesOfParts>
  <Company>Gilead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 by Which Cirrhosis Was Determined GT 1 Naïve and Experienced (ION-1, ION-2)</dc:title>
  <dc:creator>Phil S Pang</dc:creator>
  <cp:lastModifiedBy>Tariro Makadzange</cp:lastModifiedBy>
  <cp:revision>611</cp:revision>
  <cp:lastPrinted>2019-06-04T17:52:32Z</cp:lastPrinted>
  <dcterms:created xsi:type="dcterms:W3CDTF">2014-08-19T17:34:32Z</dcterms:created>
  <dcterms:modified xsi:type="dcterms:W3CDTF">2019-07-21T21:16:20Z</dcterms:modified>
</cp:coreProperties>
</file>